
<file path=[Content_Types].xml><?xml version="1.0" encoding="utf-8"?>
<Types xmlns="http://schemas.openxmlformats.org/package/2006/content-types"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customXml/itemProps1.xml" ContentType="application/vnd.openxmlformats-officedocument.customXmlProperties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docProps/custom.xml" ContentType="application/vnd.openxmlformats-officedocument.custom-properties+xml"/>
  <Override PartName="/ppt/diagrams/colors8.xml" ContentType="application/vnd.openxmlformats-officedocument.drawingml.diagramColors+xml"/>
  <Override PartName="/ppt/notesSlides/notesSlide12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notesSlides/notesSlide7.xml" ContentType="application/vnd.openxmlformats-officedocument.presentationml.notesSlide+xml"/>
  <Override PartName="/ppt/diagrams/drawing7.xml" ContentType="application/vnd.ms-office.drawingml.diagramDrawing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notesSlides/notesSlide5.xml" ContentType="application/vnd.openxmlformats-officedocument.presentationml.notesSlide+xml"/>
  <Override PartName="/ppt/diagrams/drawing5.xml" ContentType="application/vnd.ms-office.drawingml.diagramDrawing+xml"/>
  <Override PartName="/ppt/diagrams/quickStyle7.xml" ContentType="application/vnd.openxmlformats-officedocument.drawingml.diagramStyle+xml"/>
  <Override PartName="/ppt/diagrams/drawing10.xml" ContentType="application/vnd.ms-office.drawingml.diagramDrawing+xml"/>
  <Override PartName="/ppt/diagrams/layout11.xml" ContentType="application/vnd.openxmlformats-officedocument.drawingml.diagramLayout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notesSlides/notesSlide3.xml" ContentType="application/vnd.openxmlformats-officedocument.presentationml.notesSlide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diagrams/colors1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notesSlides/notesSlide8.xml" ContentType="application/vnd.openxmlformats-officedocument.presentationml.notesSlide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notesSlides/notesSlide11.xml" ContentType="application/vnd.openxmlformats-officedocument.presentationml.notesSlide+xml"/>
  <Override PartName="/ppt/diagrams/quickStyle12.xml" ContentType="application/vnd.openxmlformats-officedocument.drawingml.diagramStyle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notesSlides/notesSlide6.xml" ContentType="application/vnd.openxmlformats-officedocument.presentationml.notesSlide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drawing11.xml" ContentType="application/vnd.ms-office.drawingml.diagramDrawing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notesSlides/notesSlide4.xml" ContentType="application/vnd.openxmlformats-officedocument.presentationml.notesSlide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docProps/core.xml" ContentType="application/vnd.openxmlformats-package.core-properties+xml"/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diagrams/data11.xml" ContentType="application/vnd.openxmlformats-officedocument.drawingml.diagramData+xml"/>
  <Override PartName="/ppt/notesSlides/notesSlide18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notesSlides/notesSlide9.xml" ContentType="application/vnd.openxmlformats-officedocument.presentationml.notesSlide+xml"/>
  <Override PartName="/ppt/diagrams/drawing9.xml" ContentType="application/vnd.ms-office.drawingml.diagramDrawing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notesSlides/notesSlide10.xml" ContentType="application/vnd.openxmlformats-officedocument.presentationml.notesSlide+xml"/>
  <Override PartName="/ppt/diagrams/quickStyle11.xml" ContentType="application/vnd.openxmlformats-officedocument.drawingml.diagramStyle+xml"/>
  <Override PartName="/ppt/diagrams/drawing12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8"/>
  </p:notesMasterIdLst>
  <p:handoutMasterIdLst>
    <p:handoutMasterId r:id="rId29"/>
  </p:handoutMasterIdLst>
  <p:sldIdLst>
    <p:sldId id="465" r:id="rId5"/>
    <p:sldId id="267" r:id="rId6"/>
    <p:sldId id="268" r:id="rId7"/>
    <p:sldId id="396" r:id="rId8"/>
    <p:sldId id="404" r:id="rId9"/>
    <p:sldId id="405" r:id="rId10"/>
    <p:sldId id="406" r:id="rId11"/>
    <p:sldId id="466" r:id="rId12"/>
    <p:sldId id="409" r:id="rId13"/>
    <p:sldId id="467" r:id="rId14"/>
    <p:sldId id="468" r:id="rId15"/>
    <p:sldId id="471" r:id="rId16"/>
    <p:sldId id="469" r:id="rId17"/>
    <p:sldId id="470" r:id="rId18"/>
    <p:sldId id="477" r:id="rId19"/>
    <p:sldId id="472" r:id="rId20"/>
    <p:sldId id="473" r:id="rId21"/>
    <p:sldId id="474" r:id="rId22"/>
    <p:sldId id="475" r:id="rId23"/>
    <p:sldId id="476" r:id="rId24"/>
    <p:sldId id="478" r:id="rId25"/>
    <p:sldId id="414" r:id="rId26"/>
    <p:sldId id="479" r:id="rId27"/>
  </p:sldIdLst>
  <p:sldSz cx="9144000" cy="6858000" type="screen4x3"/>
  <p:notesSz cx="6761163" cy="9942513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4F8C"/>
    <a:srgbClr val="3166CF"/>
    <a:srgbClr val="CCFF99"/>
    <a:srgbClr val="1B7F1B"/>
    <a:srgbClr val="CCFFCC"/>
    <a:srgbClr val="FFCC99"/>
    <a:srgbClr val="FFCC00"/>
    <a:srgbClr val="6C2E2E"/>
    <a:srgbClr val="99FF33"/>
    <a:srgbClr val="53921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222" autoAdjust="0"/>
    <p:restoredTop sz="94056" autoAdjust="0"/>
  </p:normalViewPr>
  <p:slideViewPr>
    <p:cSldViewPr>
      <p:cViewPr varScale="1">
        <p:scale>
          <a:sx n="69" d="100"/>
          <a:sy n="69" d="100"/>
        </p:scale>
        <p:origin x="-1182" y="-90"/>
      </p:cViewPr>
      <p:guideLst>
        <p:guide orient="horz" pos="2160"/>
        <p:guide pos="2880"/>
      </p:guideLst>
    </p:cSldViewPr>
  </p:slid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B44C3B2-7EA2-4B80-A9D7-DB60CE695866}" type="doc">
      <dgm:prSet loTypeId="urn:microsoft.com/office/officeart/2005/8/layout/radial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369E5E76-A859-4F99-80DE-95D0AA186E04}">
      <dgm:prSet custT="1"/>
      <dgm:spPr>
        <a:solidFill>
          <a:srgbClr val="004F8C"/>
        </a:solidFill>
      </dgm:spPr>
      <dgm:t>
        <a:bodyPr/>
        <a:lstStyle/>
        <a:p>
          <a:pPr rtl="0"/>
          <a:r>
            <a:rPr lang="en-US" sz="2000" i="1" dirty="0" err="1" smtClean="0"/>
            <a:t>Osnovne</a:t>
          </a:r>
          <a:r>
            <a:rPr lang="en-US" sz="2000" i="1" dirty="0" smtClean="0"/>
            <a:t> </a:t>
          </a:r>
          <a:r>
            <a:rPr lang="en-US" sz="2000" i="1" dirty="0" err="1" smtClean="0"/>
            <a:t>informacije</a:t>
          </a:r>
          <a:endParaRPr lang="en-GB" sz="2000" b="1" noProof="0" dirty="0"/>
        </a:p>
      </dgm:t>
    </dgm:pt>
    <dgm:pt modelId="{8A6A5FC8-52BE-4EA0-9C7A-B1EF3B8148F0}" type="sibTrans" cxnId="{74769FAC-76A4-405B-817E-ADD5BD7882A8}">
      <dgm:prSet/>
      <dgm:spPr/>
      <dgm:t>
        <a:bodyPr/>
        <a:lstStyle/>
        <a:p>
          <a:endParaRPr lang="en-GB"/>
        </a:p>
      </dgm:t>
    </dgm:pt>
    <dgm:pt modelId="{6C291461-1BDE-4E9D-8A21-92E857B8803A}" type="parTrans" cxnId="{74769FAC-76A4-405B-817E-ADD5BD7882A8}">
      <dgm:prSet/>
      <dgm:spPr/>
      <dgm:t>
        <a:bodyPr/>
        <a:lstStyle/>
        <a:p>
          <a:endParaRPr lang="en-GB"/>
        </a:p>
      </dgm:t>
    </dgm:pt>
    <dgm:pt modelId="{B9EBEC93-7E93-422D-A5AC-CC246702D3C3}">
      <dgm:prSet custT="1"/>
      <dgm:spPr>
        <a:solidFill>
          <a:srgbClr val="004F8C"/>
        </a:solidFill>
      </dgm:spPr>
      <dgm:t>
        <a:bodyPr/>
        <a:lstStyle/>
        <a:p>
          <a:pPr rtl="0"/>
          <a:r>
            <a:rPr lang="en-US" sz="2000" i="1" dirty="0" err="1" smtClean="0"/>
            <a:t>Tipovi</a:t>
          </a:r>
          <a:r>
            <a:rPr lang="en-US" sz="2000" i="1" dirty="0" smtClean="0"/>
            <a:t> </a:t>
          </a:r>
          <a:r>
            <a:rPr lang="en-US" sz="2000" i="1" dirty="0" err="1" smtClean="0"/>
            <a:t>projekata</a:t>
          </a:r>
          <a:endParaRPr lang="en-GB" sz="2000" b="1" noProof="0" dirty="0"/>
        </a:p>
      </dgm:t>
    </dgm:pt>
    <dgm:pt modelId="{CEAEDA73-1603-4B2E-A6C2-3D3E8A7EF15F}" type="parTrans" cxnId="{7E66EA80-33BD-4694-AB03-CB78B7D58B3C}">
      <dgm:prSet/>
      <dgm:spPr/>
      <dgm:t>
        <a:bodyPr/>
        <a:lstStyle/>
        <a:p>
          <a:endParaRPr lang="en-US"/>
        </a:p>
      </dgm:t>
    </dgm:pt>
    <dgm:pt modelId="{AC1A0A10-891A-4011-B718-828631F7960E}" type="sibTrans" cxnId="{7E66EA80-33BD-4694-AB03-CB78B7D58B3C}">
      <dgm:prSet/>
      <dgm:spPr/>
      <dgm:t>
        <a:bodyPr/>
        <a:lstStyle/>
        <a:p>
          <a:endParaRPr lang="en-US"/>
        </a:p>
      </dgm:t>
    </dgm:pt>
    <dgm:pt modelId="{C416895A-D914-47B9-9CE5-A862F224A960}">
      <dgm:prSet custT="1"/>
      <dgm:spPr>
        <a:solidFill>
          <a:srgbClr val="004F8C"/>
        </a:solidFill>
      </dgm:spPr>
      <dgm:t>
        <a:bodyPr/>
        <a:lstStyle/>
        <a:p>
          <a:pPr rtl="0"/>
          <a:r>
            <a:rPr lang="en-US" sz="2000" i="1" dirty="0" err="1" smtClean="0"/>
            <a:t>Prioriteti</a:t>
          </a:r>
          <a:endParaRPr lang="en-GB" sz="2000" b="1" noProof="0" dirty="0"/>
        </a:p>
      </dgm:t>
    </dgm:pt>
    <dgm:pt modelId="{2A432670-E602-46F5-8868-B626ECBD0A4A}" type="parTrans" cxnId="{D9FDB790-4943-4438-B108-C414CF734B12}">
      <dgm:prSet/>
      <dgm:spPr/>
      <dgm:t>
        <a:bodyPr/>
        <a:lstStyle/>
        <a:p>
          <a:endParaRPr lang="en-US"/>
        </a:p>
      </dgm:t>
    </dgm:pt>
    <dgm:pt modelId="{E4682FCE-B87A-47AC-8A94-58867529A5D1}" type="sibTrans" cxnId="{D9FDB790-4943-4438-B108-C414CF734B12}">
      <dgm:prSet/>
      <dgm:spPr/>
      <dgm:t>
        <a:bodyPr/>
        <a:lstStyle/>
        <a:p>
          <a:endParaRPr lang="en-US"/>
        </a:p>
      </dgm:t>
    </dgm:pt>
    <dgm:pt modelId="{4A94C9C4-FE8E-40F6-92B1-4725F97B2344}">
      <dgm:prSet custT="1"/>
      <dgm:spPr>
        <a:solidFill>
          <a:srgbClr val="004F8C"/>
        </a:solidFill>
      </dgm:spPr>
      <dgm:t>
        <a:bodyPr/>
        <a:lstStyle/>
        <a:p>
          <a:pPr rtl="0"/>
          <a:r>
            <a:rPr lang="en-US" sz="2000" i="1" dirty="0" err="1" smtClean="0"/>
            <a:t>Konzorcijum</a:t>
          </a:r>
          <a:endParaRPr lang="en-GB" sz="2000" b="1" noProof="0" dirty="0"/>
        </a:p>
      </dgm:t>
    </dgm:pt>
    <dgm:pt modelId="{629C68D7-FC40-46D6-8B9F-FD7B599D77CC}" type="parTrans" cxnId="{7B69152E-6C19-44AE-9D04-F76EE4AB0015}">
      <dgm:prSet/>
      <dgm:spPr/>
      <dgm:t>
        <a:bodyPr/>
        <a:lstStyle/>
        <a:p>
          <a:endParaRPr lang="en-US"/>
        </a:p>
      </dgm:t>
    </dgm:pt>
    <dgm:pt modelId="{6F0E1D2E-B14E-46DC-8AB7-29728D036B3C}" type="sibTrans" cxnId="{7B69152E-6C19-44AE-9D04-F76EE4AB0015}">
      <dgm:prSet/>
      <dgm:spPr/>
      <dgm:t>
        <a:bodyPr/>
        <a:lstStyle/>
        <a:p>
          <a:endParaRPr lang="en-US"/>
        </a:p>
      </dgm:t>
    </dgm:pt>
    <dgm:pt modelId="{154D79EC-7441-41EC-822B-1D415D9DAB1A}" type="pres">
      <dgm:prSet presAssocID="{0B44C3B2-7EA2-4B80-A9D7-DB60CE695866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DF036885-199B-44C5-BFAF-915B97251472}" type="pres">
      <dgm:prSet presAssocID="{0B44C3B2-7EA2-4B80-A9D7-DB60CE695866}" presName="cycle" presStyleCnt="0"/>
      <dgm:spPr/>
    </dgm:pt>
    <dgm:pt modelId="{4D666813-C661-4B0C-99C6-17A961E461B9}" type="pres">
      <dgm:prSet presAssocID="{0B44C3B2-7EA2-4B80-A9D7-DB60CE695866}" presName="centerShape" presStyleCnt="0"/>
      <dgm:spPr/>
    </dgm:pt>
    <dgm:pt modelId="{1CED3C7E-4F6C-4950-8671-F0A5EEFCEA01}" type="pres">
      <dgm:prSet presAssocID="{0B44C3B2-7EA2-4B80-A9D7-DB60CE695866}" presName="connSite" presStyleLbl="node1" presStyleIdx="0" presStyleCnt="5"/>
      <dgm:spPr/>
    </dgm:pt>
    <dgm:pt modelId="{632B4415-206F-4884-B40D-EA83E8570837}" type="pres">
      <dgm:prSet presAssocID="{0B44C3B2-7EA2-4B80-A9D7-DB60CE695866}" presName="visible" presStyleLbl="node1" presStyleIdx="0" presStyleCnt="5" custAng="10800000" custFlipVert="1" custScaleX="155139" custScaleY="147793" custLinFactNeighborX="-17242" custLinFactNeighborY="-15331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36000" r="-36000"/>
          </a:stretch>
        </a:blipFill>
      </dgm:spPr>
      <dgm:t>
        <a:bodyPr/>
        <a:lstStyle/>
        <a:p>
          <a:endParaRPr lang="en-GB"/>
        </a:p>
      </dgm:t>
    </dgm:pt>
    <dgm:pt modelId="{9062DFE8-7B9A-435B-B407-29056DC15372}" type="pres">
      <dgm:prSet presAssocID="{6C291461-1BDE-4E9D-8A21-92E857B8803A}" presName="Name25" presStyleLbl="parChTrans1D1" presStyleIdx="0" presStyleCnt="4"/>
      <dgm:spPr/>
      <dgm:t>
        <a:bodyPr/>
        <a:lstStyle/>
        <a:p>
          <a:endParaRPr lang="en-GB"/>
        </a:p>
      </dgm:t>
    </dgm:pt>
    <dgm:pt modelId="{7683F64E-75A8-4156-BF4B-770F47231D3F}" type="pres">
      <dgm:prSet presAssocID="{369E5E76-A859-4F99-80DE-95D0AA186E04}" presName="node" presStyleCnt="0"/>
      <dgm:spPr/>
    </dgm:pt>
    <dgm:pt modelId="{3854EB91-2EE9-4D51-A22D-5D39FA27501A}" type="pres">
      <dgm:prSet presAssocID="{369E5E76-A859-4F99-80DE-95D0AA186E04}" presName="parentNode" presStyleLbl="node1" presStyleIdx="1" presStyleCnt="5" custScaleX="327604" custScaleY="98218" custLinFactX="100000" custLinFactNeighborX="151333" custLinFactNeighborY="-459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85F5E24-024F-4F21-900E-1EA6A94BAC33}" type="pres">
      <dgm:prSet presAssocID="{369E5E76-A859-4F99-80DE-95D0AA186E04}" presName="childNode" presStyleLbl="revTx" presStyleIdx="0" presStyleCnt="0">
        <dgm:presLayoutVars>
          <dgm:bulletEnabled val="1"/>
        </dgm:presLayoutVars>
      </dgm:prSet>
      <dgm:spPr/>
    </dgm:pt>
    <dgm:pt modelId="{23C87E5E-09A0-4BE0-A080-842035CBFA64}" type="pres">
      <dgm:prSet presAssocID="{CEAEDA73-1603-4B2E-A6C2-3D3E8A7EF15F}" presName="Name25" presStyleLbl="parChTrans1D1" presStyleIdx="1" presStyleCnt="4"/>
      <dgm:spPr/>
      <dgm:t>
        <a:bodyPr/>
        <a:lstStyle/>
        <a:p>
          <a:endParaRPr lang="en-US"/>
        </a:p>
      </dgm:t>
    </dgm:pt>
    <dgm:pt modelId="{994193FC-991A-47CD-B043-B020E45577CC}" type="pres">
      <dgm:prSet presAssocID="{B9EBEC93-7E93-422D-A5AC-CC246702D3C3}" presName="node" presStyleCnt="0"/>
      <dgm:spPr/>
    </dgm:pt>
    <dgm:pt modelId="{F0837D6F-648A-42EE-B277-D526AFA9E2C1}" type="pres">
      <dgm:prSet presAssocID="{B9EBEC93-7E93-422D-A5AC-CC246702D3C3}" presName="parentNode" presStyleLbl="node1" presStyleIdx="2" presStyleCnt="5" custScaleX="375112" custScaleY="95716" custLinFactX="100000" custLinFactNeighborX="127983" custLinFactNeighborY="-20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F0A3B05-1998-4E2E-829F-7A2C1E1193C1}" type="pres">
      <dgm:prSet presAssocID="{B9EBEC93-7E93-422D-A5AC-CC246702D3C3}" presName="childNode" presStyleLbl="revTx" presStyleIdx="0" presStyleCnt="0">
        <dgm:presLayoutVars>
          <dgm:bulletEnabled val="1"/>
        </dgm:presLayoutVars>
      </dgm:prSet>
      <dgm:spPr/>
    </dgm:pt>
    <dgm:pt modelId="{0EA74704-4C1B-453F-9625-B671F1CEA5BA}" type="pres">
      <dgm:prSet presAssocID="{2A432670-E602-46F5-8868-B626ECBD0A4A}" presName="Name25" presStyleLbl="parChTrans1D1" presStyleIdx="2" presStyleCnt="4"/>
      <dgm:spPr/>
      <dgm:t>
        <a:bodyPr/>
        <a:lstStyle/>
        <a:p>
          <a:endParaRPr lang="en-US"/>
        </a:p>
      </dgm:t>
    </dgm:pt>
    <dgm:pt modelId="{209D236C-3A20-4D7D-89FF-EEEBA33F1DDE}" type="pres">
      <dgm:prSet presAssocID="{C416895A-D914-47B9-9CE5-A862F224A960}" presName="node" presStyleCnt="0"/>
      <dgm:spPr/>
    </dgm:pt>
    <dgm:pt modelId="{57396514-B6FB-449A-9864-B6A0C96C9B4E}" type="pres">
      <dgm:prSet presAssocID="{C416895A-D914-47B9-9CE5-A862F224A960}" presName="parentNode" presStyleLbl="node1" presStyleIdx="3" presStyleCnt="5" custScaleX="353639" custLinFactX="2279" custLinFactY="9408" custLinFactNeighborX="100000" custLinFactNeighborY="10000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0F81C48-CE98-4FD7-9C3C-CEA28EE35EFB}" type="pres">
      <dgm:prSet presAssocID="{C416895A-D914-47B9-9CE5-A862F224A960}" presName="childNode" presStyleLbl="revTx" presStyleIdx="0" presStyleCnt="0">
        <dgm:presLayoutVars>
          <dgm:bulletEnabled val="1"/>
        </dgm:presLayoutVars>
      </dgm:prSet>
      <dgm:spPr/>
    </dgm:pt>
    <dgm:pt modelId="{B649CD79-3A4F-46CB-8ACD-6788E846400A}" type="pres">
      <dgm:prSet presAssocID="{629C68D7-FC40-46D6-8B9F-FD7B599D77CC}" presName="Name25" presStyleLbl="parChTrans1D1" presStyleIdx="3" presStyleCnt="4"/>
      <dgm:spPr/>
      <dgm:t>
        <a:bodyPr/>
        <a:lstStyle/>
        <a:p>
          <a:endParaRPr lang="en-US"/>
        </a:p>
      </dgm:t>
    </dgm:pt>
    <dgm:pt modelId="{6D81896F-6A90-4A07-8DE1-C51A45AC8F35}" type="pres">
      <dgm:prSet presAssocID="{4A94C9C4-FE8E-40F6-92B1-4725F97B2344}" presName="node" presStyleCnt="0"/>
      <dgm:spPr/>
    </dgm:pt>
    <dgm:pt modelId="{99B94320-7B33-4360-BDA6-0E6CD8D15314}" type="pres">
      <dgm:prSet presAssocID="{4A94C9C4-FE8E-40F6-92B1-4725F97B2344}" presName="parentNode" presStyleLbl="node1" presStyleIdx="4" presStyleCnt="5" custScaleX="350167" custScaleY="100255" custLinFactX="100000" custLinFactY="-17275" custLinFactNeighborX="176199" custLinFactNeighborY="-10000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73DBAAB-1EB3-4D30-9B6C-93479F4CE582}" type="pres">
      <dgm:prSet presAssocID="{4A94C9C4-FE8E-40F6-92B1-4725F97B2344}" presName="childNode" presStyleLbl="revTx" presStyleIdx="0" presStyleCnt="0">
        <dgm:presLayoutVars>
          <dgm:bulletEnabled val="1"/>
        </dgm:presLayoutVars>
      </dgm:prSet>
      <dgm:spPr/>
    </dgm:pt>
  </dgm:ptLst>
  <dgm:cxnLst>
    <dgm:cxn modelId="{74769FAC-76A4-405B-817E-ADD5BD7882A8}" srcId="{0B44C3B2-7EA2-4B80-A9D7-DB60CE695866}" destId="{369E5E76-A859-4F99-80DE-95D0AA186E04}" srcOrd="0" destOrd="0" parTransId="{6C291461-1BDE-4E9D-8A21-92E857B8803A}" sibTransId="{8A6A5FC8-52BE-4EA0-9C7A-B1EF3B8148F0}"/>
    <dgm:cxn modelId="{7E66EA80-33BD-4694-AB03-CB78B7D58B3C}" srcId="{0B44C3B2-7EA2-4B80-A9D7-DB60CE695866}" destId="{B9EBEC93-7E93-422D-A5AC-CC246702D3C3}" srcOrd="1" destOrd="0" parTransId="{CEAEDA73-1603-4B2E-A6C2-3D3E8A7EF15F}" sibTransId="{AC1A0A10-891A-4011-B718-828631F7960E}"/>
    <dgm:cxn modelId="{AD138CAB-BC70-41B9-979F-4D6BA38150D7}" type="presOf" srcId="{6C291461-1BDE-4E9D-8A21-92E857B8803A}" destId="{9062DFE8-7B9A-435B-B407-29056DC15372}" srcOrd="0" destOrd="0" presId="urn:microsoft.com/office/officeart/2005/8/layout/radial2"/>
    <dgm:cxn modelId="{7B69152E-6C19-44AE-9D04-F76EE4AB0015}" srcId="{0B44C3B2-7EA2-4B80-A9D7-DB60CE695866}" destId="{4A94C9C4-FE8E-40F6-92B1-4725F97B2344}" srcOrd="3" destOrd="0" parTransId="{629C68D7-FC40-46D6-8B9F-FD7B599D77CC}" sibTransId="{6F0E1D2E-B14E-46DC-8AB7-29728D036B3C}"/>
    <dgm:cxn modelId="{3CC5BC1D-F104-417F-9F8F-D21A4E966501}" type="presOf" srcId="{369E5E76-A859-4F99-80DE-95D0AA186E04}" destId="{3854EB91-2EE9-4D51-A22D-5D39FA27501A}" srcOrd="0" destOrd="0" presId="urn:microsoft.com/office/officeart/2005/8/layout/radial2"/>
    <dgm:cxn modelId="{E3E5DAD7-5B91-432D-BADD-E43DCB64D63F}" type="presOf" srcId="{0B44C3B2-7EA2-4B80-A9D7-DB60CE695866}" destId="{154D79EC-7441-41EC-822B-1D415D9DAB1A}" srcOrd="0" destOrd="0" presId="urn:microsoft.com/office/officeart/2005/8/layout/radial2"/>
    <dgm:cxn modelId="{7FD64B71-EE9C-443D-9087-02C25B511C69}" type="presOf" srcId="{629C68D7-FC40-46D6-8B9F-FD7B599D77CC}" destId="{B649CD79-3A4F-46CB-8ACD-6788E846400A}" srcOrd="0" destOrd="0" presId="urn:microsoft.com/office/officeart/2005/8/layout/radial2"/>
    <dgm:cxn modelId="{91CFEC93-A073-47FA-9D4B-B850EFBC880A}" type="presOf" srcId="{4A94C9C4-FE8E-40F6-92B1-4725F97B2344}" destId="{99B94320-7B33-4360-BDA6-0E6CD8D15314}" srcOrd="0" destOrd="0" presId="urn:microsoft.com/office/officeart/2005/8/layout/radial2"/>
    <dgm:cxn modelId="{EFC1DEBD-8A66-4FBA-8CE5-3FF6EFD1B435}" type="presOf" srcId="{CEAEDA73-1603-4B2E-A6C2-3D3E8A7EF15F}" destId="{23C87E5E-09A0-4BE0-A080-842035CBFA64}" srcOrd="0" destOrd="0" presId="urn:microsoft.com/office/officeart/2005/8/layout/radial2"/>
    <dgm:cxn modelId="{5836032A-B89F-4EBB-BF09-91A372BBFE80}" type="presOf" srcId="{C416895A-D914-47B9-9CE5-A862F224A960}" destId="{57396514-B6FB-449A-9864-B6A0C96C9B4E}" srcOrd="0" destOrd="0" presId="urn:microsoft.com/office/officeart/2005/8/layout/radial2"/>
    <dgm:cxn modelId="{D9FDB790-4943-4438-B108-C414CF734B12}" srcId="{0B44C3B2-7EA2-4B80-A9D7-DB60CE695866}" destId="{C416895A-D914-47B9-9CE5-A862F224A960}" srcOrd="2" destOrd="0" parTransId="{2A432670-E602-46F5-8868-B626ECBD0A4A}" sibTransId="{E4682FCE-B87A-47AC-8A94-58867529A5D1}"/>
    <dgm:cxn modelId="{E67A3CA3-AE17-4D46-9014-E2746AC01747}" type="presOf" srcId="{B9EBEC93-7E93-422D-A5AC-CC246702D3C3}" destId="{F0837D6F-648A-42EE-B277-D526AFA9E2C1}" srcOrd="0" destOrd="0" presId="urn:microsoft.com/office/officeart/2005/8/layout/radial2"/>
    <dgm:cxn modelId="{3BDBD3DB-E42D-405D-A73F-3F7DE6D92108}" type="presOf" srcId="{2A432670-E602-46F5-8868-B626ECBD0A4A}" destId="{0EA74704-4C1B-453F-9625-B671F1CEA5BA}" srcOrd="0" destOrd="0" presId="urn:microsoft.com/office/officeart/2005/8/layout/radial2"/>
    <dgm:cxn modelId="{BBB9A4F8-0EC8-48B4-B885-8C48AF9E21B8}" type="presParOf" srcId="{154D79EC-7441-41EC-822B-1D415D9DAB1A}" destId="{DF036885-199B-44C5-BFAF-915B97251472}" srcOrd="0" destOrd="0" presId="urn:microsoft.com/office/officeart/2005/8/layout/radial2"/>
    <dgm:cxn modelId="{BC7EBF08-0DA4-48A9-B438-FB3937B3EC14}" type="presParOf" srcId="{DF036885-199B-44C5-BFAF-915B97251472}" destId="{4D666813-C661-4B0C-99C6-17A961E461B9}" srcOrd="0" destOrd="0" presId="urn:microsoft.com/office/officeart/2005/8/layout/radial2"/>
    <dgm:cxn modelId="{7326949D-357C-42E7-8980-3769F1CD6A17}" type="presParOf" srcId="{4D666813-C661-4B0C-99C6-17A961E461B9}" destId="{1CED3C7E-4F6C-4950-8671-F0A5EEFCEA01}" srcOrd="0" destOrd="0" presId="urn:microsoft.com/office/officeart/2005/8/layout/radial2"/>
    <dgm:cxn modelId="{B24B0D4B-3F42-4BF2-A696-5FC87A179CE4}" type="presParOf" srcId="{4D666813-C661-4B0C-99C6-17A961E461B9}" destId="{632B4415-206F-4884-B40D-EA83E8570837}" srcOrd="1" destOrd="0" presId="urn:microsoft.com/office/officeart/2005/8/layout/radial2"/>
    <dgm:cxn modelId="{E6F2FDBA-F509-4434-94F6-CC8AEBB25AE6}" type="presParOf" srcId="{DF036885-199B-44C5-BFAF-915B97251472}" destId="{9062DFE8-7B9A-435B-B407-29056DC15372}" srcOrd="1" destOrd="0" presId="urn:microsoft.com/office/officeart/2005/8/layout/radial2"/>
    <dgm:cxn modelId="{B473A4D5-6703-46FA-B5F4-FC7BB47F7F84}" type="presParOf" srcId="{DF036885-199B-44C5-BFAF-915B97251472}" destId="{7683F64E-75A8-4156-BF4B-770F47231D3F}" srcOrd="2" destOrd="0" presId="urn:microsoft.com/office/officeart/2005/8/layout/radial2"/>
    <dgm:cxn modelId="{C0E2EBBF-7564-4E11-861E-F0446AD668AB}" type="presParOf" srcId="{7683F64E-75A8-4156-BF4B-770F47231D3F}" destId="{3854EB91-2EE9-4D51-A22D-5D39FA27501A}" srcOrd="0" destOrd="0" presId="urn:microsoft.com/office/officeart/2005/8/layout/radial2"/>
    <dgm:cxn modelId="{A254F5A4-48D1-4656-94A5-2F9F7420EB3D}" type="presParOf" srcId="{7683F64E-75A8-4156-BF4B-770F47231D3F}" destId="{985F5E24-024F-4F21-900E-1EA6A94BAC33}" srcOrd="1" destOrd="0" presId="urn:microsoft.com/office/officeart/2005/8/layout/radial2"/>
    <dgm:cxn modelId="{C5B7499C-36DA-4753-9718-C1B990F5960C}" type="presParOf" srcId="{DF036885-199B-44C5-BFAF-915B97251472}" destId="{23C87E5E-09A0-4BE0-A080-842035CBFA64}" srcOrd="3" destOrd="0" presId="urn:microsoft.com/office/officeart/2005/8/layout/radial2"/>
    <dgm:cxn modelId="{5E265A6B-4326-4D52-ABCF-D32A39E75D68}" type="presParOf" srcId="{DF036885-199B-44C5-BFAF-915B97251472}" destId="{994193FC-991A-47CD-B043-B020E45577CC}" srcOrd="4" destOrd="0" presId="urn:microsoft.com/office/officeart/2005/8/layout/radial2"/>
    <dgm:cxn modelId="{52AE7D73-E150-4936-BE22-497EA6AA70EC}" type="presParOf" srcId="{994193FC-991A-47CD-B043-B020E45577CC}" destId="{F0837D6F-648A-42EE-B277-D526AFA9E2C1}" srcOrd="0" destOrd="0" presId="urn:microsoft.com/office/officeart/2005/8/layout/radial2"/>
    <dgm:cxn modelId="{EA59EB57-003A-4854-9203-490971DFD99C}" type="presParOf" srcId="{994193FC-991A-47CD-B043-B020E45577CC}" destId="{3F0A3B05-1998-4E2E-829F-7A2C1E1193C1}" srcOrd="1" destOrd="0" presId="urn:microsoft.com/office/officeart/2005/8/layout/radial2"/>
    <dgm:cxn modelId="{B8092CFC-CEEF-4D96-A0F5-783029689396}" type="presParOf" srcId="{DF036885-199B-44C5-BFAF-915B97251472}" destId="{0EA74704-4C1B-453F-9625-B671F1CEA5BA}" srcOrd="5" destOrd="0" presId="urn:microsoft.com/office/officeart/2005/8/layout/radial2"/>
    <dgm:cxn modelId="{7B2D4551-8D57-45FA-9004-17A2A201A5DB}" type="presParOf" srcId="{DF036885-199B-44C5-BFAF-915B97251472}" destId="{209D236C-3A20-4D7D-89FF-EEEBA33F1DDE}" srcOrd="6" destOrd="0" presId="urn:microsoft.com/office/officeart/2005/8/layout/radial2"/>
    <dgm:cxn modelId="{E342E4AB-FB4E-4D10-8548-08613B8B50E8}" type="presParOf" srcId="{209D236C-3A20-4D7D-89FF-EEEBA33F1DDE}" destId="{57396514-B6FB-449A-9864-B6A0C96C9B4E}" srcOrd="0" destOrd="0" presId="urn:microsoft.com/office/officeart/2005/8/layout/radial2"/>
    <dgm:cxn modelId="{1B8DF444-DA53-4F86-843E-6FD7CE1270CF}" type="presParOf" srcId="{209D236C-3A20-4D7D-89FF-EEEBA33F1DDE}" destId="{60F81C48-CE98-4FD7-9C3C-CEA28EE35EFB}" srcOrd="1" destOrd="0" presId="urn:microsoft.com/office/officeart/2005/8/layout/radial2"/>
    <dgm:cxn modelId="{32CABBCB-6851-45D6-8000-A1793671736D}" type="presParOf" srcId="{DF036885-199B-44C5-BFAF-915B97251472}" destId="{B649CD79-3A4F-46CB-8ACD-6788E846400A}" srcOrd="7" destOrd="0" presId="urn:microsoft.com/office/officeart/2005/8/layout/radial2"/>
    <dgm:cxn modelId="{52FEF20D-4D04-4795-B116-E13B0D704BB7}" type="presParOf" srcId="{DF036885-199B-44C5-BFAF-915B97251472}" destId="{6D81896F-6A90-4A07-8DE1-C51A45AC8F35}" srcOrd="8" destOrd="0" presId="urn:microsoft.com/office/officeart/2005/8/layout/radial2"/>
    <dgm:cxn modelId="{2E9F3196-55CB-4AA0-AFD6-3E867C01BD2A}" type="presParOf" srcId="{6D81896F-6A90-4A07-8DE1-C51A45AC8F35}" destId="{99B94320-7B33-4360-BDA6-0E6CD8D15314}" srcOrd="0" destOrd="0" presId="urn:microsoft.com/office/officeart/2005/8/layout/radial2"/>
    <dgm:cxn modelId="{A6B51652-79DC-4A36-9296-C6F93C37A905}" type="presParOf" srcId="{6D81896F-6A90-4A07-8DE1-C51A45AC8F35}" destId="{673DBAAB-1EB3-4D30-9B6C-93479F4CE582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1B089F59-4B9A-40C3-999A-7D1ABA158045}" type="doc">
      <dgm:prSet loTypeId="urn:microsoft.com/office/officeart/2005/8/layout/radial3" loCatId="cycle" qsTypeId="urn:microsoft.com/office/officeart/2005/8/quickstyle/simple1" qsCatId="simple" csTypeId="urn:microsoft.com/office/officeart/2005/8/colors/accent3_5" csCatId="accent3" phldr="1"/>
      <dgm:spPr/>
      <dgm:t>
        <a:bodyPr/>
        <a:lstStyle/>
        <a:p>
          <a:endParaRPr lang="en-GB"/>
        </a:p>
      </dgm:t>
    </dgm:pt>
    <dgm:pt modelId="{DCF77AE3-8C23-42DE-8EB5-4793C76AB7B9}">
      <dgm:prSet phldrT="[Text]" custT="1"/>
      <dgm:spPr>
        <a:solidFill>
          <a:srgbClr val="FFC000">
            <a:alpha val="50000"/>
          </a:srgbClr>
        </a:solidFill>
      </dgm:spPr>
      <dgm:t>
        <a:bodyPr/>
        <a:lstStyle/>
        <a:p>
          <a:r>
            <a:rPr lang="en-GB" sz="1400" b="1" noProof="0" dirty="0" smtClean="0"/>
            <a:t>Belgrade University</a:t>
          </a:r>
          <a:endParaRPr lang="en-GB" sz="1400" b="1" noProof="0" dirty="0"/>
        </a:p>
      </dgm:t>
    </dgm:pt>
    <dgm:pt modelId="{B938985F-347C-4029-9C12-204142035D72}" type="parTrans" cxnId="{53D5B566-F747-428A-BD84-A77F49E130BD}">
      <dgm:prSet/>
      <dgm:spPr/>
      <dgm:t>
        <a:bodyPr/>
        <a:lstStyle/>
        <a:p>
          <a:endParaRPr lang="en-GB"/>
        </a:p>
      </dgm:t>
    </dgm:pt>
    <dgm:pt modelId="{002F342D-3057-487A-88D2-A86686B1952A}" type="sibTrans" cxnId="{53D5B566-F747-428A-BD84-A77F49E130BD}">
      <dgm:prSet/>
      <dgm:spPr/>
      <dgm:t>
        <a:bodyPr/>
        <a:lstStyle/>
        <a:p>
          <a:endParaRPr lang="en-GB"/>
        </a:p>
      </dgm:t>
    </dgm:pt>
    <dgm:pt modelId="{A7D4C838-30AF-40EC-912A-AEDA0254CE86}">
      <dgm:prSet phldrT="[Text]" custT="1"/>
      <dgm:spPr>
        <a:solidFill>
          <a:srgbClr val="FFC000">
            <a:alpha val="80000"/>
          </a:srgbClr>
        </a:solidFill>
      </dgm:spPr>
      <dgm:t>
        <a:bodyPr/>
        <a:lstStyle/>
        <a:p>
          <a:r>
            <a:rPr lang="en-GB" sz="1400" b="1" noProof="0" dirty="0" smtClean="0"/>
            <a:t>Novi Sad University</a:t>
          </a:r>
          <a:endParaRPr lang="en-GB" sz="1400" b="1" noProof="0" dirty="0"/>
        </a:p>
      </dgm:t>
    </dgm:pt>
    <dgm:pt modelId="{A8F573C5-6C11-4C17-ABF0-D9273DE2D6BC}" type="parTrans" cxnId="{68467B9D-9602-47E1-9204-179463409CF9}">
      <dgm:prSet/>
      <dgm:spPr/>
      <dgm:t>
        <a:bodyPr/>
        <a:lstStyle/>
        <a:p>
          <a:endParaRPr lang="en-GB"/>
        </a:p>
      </dgm:t>
    </dgm:pt>
    <dgm:pt modelId="{21927394-8B0A-4E43-84E7-094B69B7798C}" type="sibTrans" cxnId="{68467B9D-9602-47E1-9204-179463409CF9}">
      <dgm:prSet/>
      <dgm:spPr/>
      <dgm:t>
        <a:bodyPr/>
        <a:lstStyle/>
        <a:p>
          <a:endParaRPr lang="en-GB"/>
        </a:p>
      </dgm:t>
    </dgm:pt>
    <dgm:pt modelId="{7B0F84BE-B738-423E-8E5B-A9C79C2425C2}">
      <dgm:prSet phldrT="[Text]" custScaleX="131873" custScaleY="95838"/>
      <dgm:spPr/>
      <dgm:t>
        <a:bodyPr/>
        <a:lstStyle/>
        <a:p>
          <a:endParaRPr lang="en-GB" dirty="0"/>
        </a:p>
      </dgm:t>
    </dgm:pt>
    <dgm:pt modelId="{B2417BEB-3260-4735-AFD7-8DC24F1C9EFE}" type="parTrans" cxnId="{32A9F6A0-97C5-4F03-8862-324059A1C94B}">
      <dgm:prSet/>
      <dgm:spPr/>
      <dgm:t>
        <a:bodyPr/>
        <a:lstStyle/>
        <a:p>
          <a:endParaRPr lang="en-GB"/>
        </a:p>
      </dgm:t>
    </dgm:pt>
    <dgm:pt modelId="{4E0614C4-E22E-493B-AB49-F1CBF1421992}" type="sibTrans" cxnId="{32A9F6A0-97C5-4F03-8862-324059A1C94B}">
      <dgm:prSet/>
      <dgm:spPr/>
      <dgm:t>
        <a:bodyPr/>
        <a:lstStyle/>
        <a:p>
          <a:endParaRPr lang="en-GB"/>
        </a:p>
      </dgm:t>
    </dgm:pt>
    <dgm:pt modelId="{EB0070E4-C3A7-45A5-B657-3499528D30FD}">
      <dgm:prSet phldrT="[Text]" custScaleX="131873" custScaleY="95838"/>
      <dgm:spPr/>
      <dgm:t>
        <a:bodyPr/>
        <a:lstStyle/>
        <a:p>
          <a:endParaRPr lang="en-GB" dirty="0"/>
        </a:p>
      </dgm:t>
    </dgm:pt>
    <dgm:pt modelId="{88F69F54-2AB3-4F61-93B4-011CB02515AA}" type="parTrans" cxnId="{DD62A6F0-465F-4ECA-A5C9-0D3F24E0AE1D}">
      <dgm:prSet/>
      <dgm:spPr/>
      <dgm:t>
        <a:bodyPr/>
        <a:lstStyle/>
        <a:p>
          <a:endParaRPr lang="en-GB"/>
        </a:p>
      </dgm:t>
    </dgm:pt>
    <dgm:pt modelId="{653C148E-9948-4312-99F5-5D3592EBA3BA}" type="sibTrans" cxnId="{DD62A6F0-465F-4ECA-A5C9-0D3F24E0AE1D}">
      <dgm:prSet/>
      <dgm:spPr/>
      <dgm:t>
        <a:bodyPr/>
        <a:lstStyle/>
        <a:p>
          <a:endParaRPr lang="en-GB"/>
        </a:p>
      </dgm:t>
    </dgm:pt>
    <dgm:pt modelId="{30BE2FBD-9EA6-4077-9FF9-4AEA21D24C5F}">
      <dgm:prSet phldrT="[Text]" custScaleX="131873" custScaleY="95838"/>
      <dgm:spPr/>
      <dgm:t>
        <a:bodyPr/>
        <a:lstStyle/>
        <a:p>
          <a:endParaRPr lang="en-GB" dirty="0"/>
        </a:p>
      </dgm:t>
    </dgm:pt>
    <dgm:pt modelId="{129D9D8E-DA42-4758-9E03-166DDDA6A4FB}" type="parTrans" cxnId="{30956F6D-92B2-43F3-B3C7-7DA1EA786E90}">
      <dgm:prSet/>
      <dgm:spPr/>
      <dgm:t>
        <a:bodyPr/>
        <a:lstStyle/>
        <a:p>
          <a:endParaRPr lang="en-GB"/>
        </a:p>
      </dgm:t>
    </dgm:pt>
    <dgm:pt modelId="{D17D48AB-9893-4D97-9E2C-6DD8179F2682}" type="sibTrans" cxnId="{30956F6D-92B2-43F3-B3C7-7DA1EA786E90}">
      <dgm:prSet/>
      <dgm:spPr/>
      <dgm:t>
        <a:bodyPr/>
        <a:lstStyle/>
        <a:p>
          <a:endParaRPr lang="en-GB"/>
        </a:p>
      </dgm:t>
    </dgm:pt>
    <dgm:pt modelId="{D036D8CD-8B26-4E65-BD89-397DFA67CDBF}">
      <dgm:prSet custT="1"/>
      <dgm:spPr>
        <a:solidFill>
          <a:srgbClr val="92D050">
            <a:alpha val="70000"/>
          </a:srgbClr>
        </a:solidFill>
      </dgm:spPr>
      <dgm:t>
        <a:bodyPr/>
        <a:lstStyle/>
        <a:p>
          <a:r>
            <a:rPr lang="en-GB" sz="1400" b="1" noProof="0" dirty="0" smtClean="0"/>
            <a:t>Durazzo University</a:t>
          </a:r>
          <a:endParaRPr lang="en-GB" sz="1400" b="1" noProof="0" dirty="0"/>
        </a:p>
      </dgm:t>
    </dgm:pt>
    <dgm:pt modelId="{298027C3-8A78-4A98-9D92-08F9B32E9315}" type="parTrans" cxnId="{D1F90DFC-05F2-41E1-BE58-91B624908F06}">
      <dgm:prSet/>
      <dgm:spPr/>
      <dgm:t>
        <a:bodyPr/>
        <a:lstStyle/>
        <a:p>
          <a:endParaRPr lang="en-GB"/>
        </a:p>
      </dgm:t>
    </dgm:pt>
    <dgm:pt modelId="{2DEA4588-F1FC-4BD1-9850-FCF1789A4701}" type="sibTrans" cxnId="{D1F90DFC-05F2-41E1-BE58-91B624908F06}">
      <dgm:prSet/>
      <dgm:spPr/>
      <dgm:t>
        <a:bodyPr/>
        <a:lstStyle/>
        <a:p>
          <a:endParaRPr lang="en-GB"/>
        </a:p>
      </dgm:t>
    </dgm:pt>
    <dgm:pt modelId="{A29FEA12-201D-4890-81AC-E5A4B5B55488}">
      <dgm:prSet custT="1"/>
      <dgm:spPr>
        <a:solidFill>
          <a:srgbClr val="92D050">
            <a:alpha val="60000"/>
          </a:srgbClr>
        </a:solidFill>
      </dgm:spPr>
      <dgm:t>
        <a:bodyPr/>
        <a:lstStyle/>
        <a:p>
          <a:r>
            <a:rPr lang="fr-BE" sz="1400" b="1" dirty="0" smtClean="0"/>
            <a:t>Tirana University</a:t>
          </a:r>
          <a:endParaRPr lang="en-GB" sz="1400" dirty="0"/>
        </a:p>
      </dgm:t>
    </dgm:pt>
    <dgm:pt modelId="{52D6FF5F-86B0-47AE-ACE7-12DF924DFAE7}" type="parTrans" cxnId="{0BA8CB34-5B6D-4A5B-A4F8-4C22D21F67C1}">
      <dgm:prSet/>
      <dgm:spPr/>
      <dgm:t>
        <a:bodyPr/>
        <a:lstStyle/>
        <a:p>
          <a:endParaRPr lang="en-GB"/>
        </a:p>
      </dgm:t>
    </dgm:pt>
    <dgm:pt modelId="{D315C226-94AA-4B4F-A90E-513B5E4C39C5}" type="sibTrans" cxnId="{0BA8CB34-5B6D-4A5B-A4F8-4C22D21F67C1}">
      <dgm:prSet/>
      <dgm:spPr/>
      <dgm:t>
        <a:bodyPr/>
        <a:lstStyle/>
        <a:p>
          <a:endParaRPr lang="en-GB"/>
        </a:p>
      </dgm:t>
    </dgm:pt>
    <dgm:pt modelId="{58901124-7FCD-485A-A007-02DFF5E0EE1E}" type="pres">
      <dgm:prSet presAssocID="{1B089F59-4B9A-40C3-999A-7D1ABA158045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F105F29F-AED4-437C-815B-C853E511AC9B}" type="pres">
      <dgm:prSet presAssocID="{1B089F59-4B9A-40C3-999A-7D1ABA158045}" presName="radial" presStyleCnt="0">
        <dgm:presLayoutVars>
          <dgm:animLvl val="ctr"/>
        </dgm:presLayoutVars>
      </dgm:prSet>
      <dgm:spPr/>
    </dgm:pt>
    <dgm:pt modelId="{DF7C0B1F-945C-4EF2-B561-EE28C286C025}" type="pres">
      <dgm:prSet presAssocID="{DCF77AE3-8C23-42DE-8EB5-4793C76AB7B9}" presName="centerShape" presStyleLbl="vennNode1" presStyleIdx="0" presStyleCnt="4" custScaleX="76209" custScaleY="45499" custLinFactNeighborX="3983" custLinFactNeighborY="-49412"/>
      <dgm:spPr/>
      <dgm:t>
        <a:bodyPr/>
        <a:lstStyle/>
        <a:p>
          <a:endParaRPr lang="en-GB"/>
        </a:p>
      </dgm:t>
    </dgm:pt>
    <dgm:pt modelId="{3C90A0AC-AC7D-476B-A6E0-51BDA66907BD}" type="pres">
      <dgm:prSet presAssocID="{A29FEA12-201D-4890-81AC-E5A4B5B55488}" presName="node" presStyleLbl="vennNode1" presStyleIdx="1" presStyleCnt="4" custScaleX="140488" custScaleY="62293" custRadScaleRad="78152" custRadScaleInc="14012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0F93F09-44E2-40F5-980F-319AFC496C7F}" type="pres">
      <dgm:prSet presAssocID="{D036D8CD-8B26-4E65-BD89-397DFA67CDBF}" presName="node" presStyleLbl="vennNode1" presStyleIdx="2" presStyleCnt="4" custScaleX="217698" custScaleY="60673" custRadScaleRad="40771" custRadScaleInc="1272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2537ABF-9075-430C-9BD3-D0AB7D3BEFFF}" type="pres">
      <dgm:prSet presAssocID="{A7D4C838-30AF-40EC-912A-AEDA0254CE86}" presName="node" presStyleLbl="vennNode1" presStyleIdx="3" presStyleCnt="4" custScaleX="191346" custScaleY="72427" custRadScaleRad="47364" custRadScaleInc="12567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38B8758B-847D-41BC-BA4C-D46049422D26}" type="presOf" srcId="{A29FEA12-201D-4890-81AC-E5A4B5B55488}" destId="{3C90A0AC-AC7D-476B-A6E0-51BDA66907BD}" srcOrd="0" destOrd="0" presId="urn:microsoft.com/office/officeart/2005/8/layout/radial3"/>
    <dgm:cxn modelId="{9FB1DC82-50C7-4DB4-A4B9-30FB649E09BC}" type="presOf" srcId="{1B089F59-4B9A-40C3-999A-7D1ABA158045}" destId="{58901124-7FCD-485A-A007-02DFF5E0EE1E}" srcOrd="0" destOrd="0" presId="urn:microsoft.com/office/officeart/2005/8/layout/radial3"/>
    <dgm:cxn modelId="{68467B9D-9602-47E1-9204-179463409CF9}" srcId="{DCF77AE3-8C23-42DE-8EB5-4793C76AB7B9}" destId="{A7D4C838-30AF-40EC-912A-AEDA0254CE86}" srcOrd="2" destOrd="0" parTransId="{A8F573C5-6C11-4C17-ABF0-D9273DE2D6BC}" sibTransId="{21927394-8B0A-4E43-84E7-094B69B7798C}"/>
    <dgm:cxn modelId="{0BA8CB34-5B6D-4A5B-A4F8-4C22D21F67C1}" srcId="{DCF77AE3-8C23-42DE-8EB5-4793C76AB7B9}" destId="{A29FEA12-201D-4890-81AC-E5A4B5B55488}" srcOrd="0" destOrd="0" parTransId="{52D6FF5F-86B0-47AE-ACE7-12DF924DFAE7}" sibTransId="{D315C226-94AA-4B4F-A90E-513B5E4C39C5}"/>
    <dgm:cxn modelId="{D1F90DFC-05F2-41E1-BE58-91B624908F06}" srcId="{DCF77AE3-8C23-42DE-8EB5-4793C76AB7B9}" destId="{D036D8CD-8B26-4E65-BD89-397DFA67CDBF}" srcOrd="1" destOrd="0" parTransId="{298027C3-8A78-4A98-9D92-08F9B32E9315}" sibTransId="{2DEA4588-F1FC-4BD1-9850-FCF1789A4701}"/>
    <dgm:cxn modelId="{861AAA9F-BDED-4F6A-8789-FEA007682612}" type="presOf" srcId="{D036D8CD-8B26-4E65-BD89-397DFA67CDBF}" destId="{D0F93F09-44E2-40F5-980F-319AFC496C7F}" srcOrd="0" destOrd="0" presId="urn:microsoft.com/office/officeart/2005/8/layout/radial3"/>
    <dgm:cxn modelId="{63488261-C9B8-4D8D-A123-A6998E9814C5}" type="presOf" srcId="{DCF77AE3-8C23-42DE-8EB5-4793C76AB7B9}" destId="{DF7C0B1F-945C-4EF2-B561-EE28C286C025}" srcOrd="0" destOrd="0" presId="urn:microsoft.com/office/officeart/2005/8/layout/radial3"/>
    <dgm:cxn modelId="{2CCB325D-33C0-40D9-97BC-1320797B81D2}" type="presOf" srcId="{A7D4C838-30AF-40EC-912A-AEDA0254CE86}" destId="{E2537ABF-9075-430C-9BD3-D0AB7D3BEFFF}" srcOrd="0" destOrd="0" presId="urn:microsoft.com/office/officeart/2005/8/layout/radial3"/>
    <dgm:cxn modelId="{53D5B566-F747-428A-BD84-A77F49E130BD}" srcId="{1B089F59-4B9A-40C3-999A-7D1ABA158045}" destId="{DCF77AE3-8C23-42DE-8EB5-4793C76AB7B9}" srcOrd="0" destOrd="0" parTransId="{B938985F-347C-4029-9C12-204142035D72}" sibTransId="{002F342D-3057-487A-88D2-A86686B1952A}"/>
    <dgm:cxn modelId="{30956F6D-92B2-43F3-B3C7-7DA1EA786E90}" srcId="{1B089F59-4B9A-40C3-999A-7D1ABA158045}" destId="{30BE2FBD-9EA6-4077-9FF9-4AEA21D24C5F}" srcOrd="3" destOrd="0" parTransId="{129D9D8E-DA42-4758-9E03-166DDDA6A4FB}" sibTransId="{D17D48AB-9893-4D97-9E2C-6DD8179F2682}"/>
    <dgm:cxn modelId="{32A9F6A0-97C5-4F03-8862-324059A1C94B}" srcId="{1B089F59-4B9A-40C3-999A-7D1ABA158045}" destId="{7B0F84BE-B738-423E-8E5B-A9C79C2425C2}" srcOrd="1" destOrd="0" parTransId="{B2417BEB-3260-4735-AFD7-8DC24F1C9EFE}" sibTransId="{4E0614C4-E22E-493B-AB49-F1CBF1421992}"/>
    <dgm:cxn modelId="{DD62A6F0-465F-4ECA-A5C9-0D3F24E0AE1D}" srcId="{1B089F59-4B9A-40C3-999A-7D1ABA158045}" destId="{EB0070E4-C3A7-45A5-B657-3499528D30FD}" srcOrd="2" destOrd="0" parTransId="{88F69F54-2AB3-4F61-93B4-011CB02515AA}" sibTransId="{653C148E-9948-4312-99F5-5D3592EBA3BA}"/>
    <dgm:cxn modelId="{94C28A0B-8A1E-4524-9D7A-EA99ECD10BB8}" type="presParOf" srcId="{58901124-7FCD-485A-A007-02DFF5E0EE1E}" destId="{F105F29F-AED4-437C-815B-C853E511AC9B}" srcOrd="0" destOrd="0" presId="urn:microsoft.com/office/officeart/2005/8/layout/radial3"/>
    <dgm:cxn modelId="{5B80396B-F8A5-4792-8C2B-EF0B5FC16868}" type="presParOf" srcId="{F105F29F-AED4-437C-815B-C853E511AC9B}" destId="{DF7C0B1F-945C-4EF2-B561-EE28C286C025}" srcOrd="0" destOrd="0" presId="urn:microsoft.com/office/officeart/2005/8/layout/radial3"/>
    <dgm:cxn modelId="{F1F38D05-4465-4837-8BFF-8013D952D531}" type="presParOf" srcId="{F105F29F-AED4-437C-815B-C853E511AC9B}" destId="{3C90A0AC-AC7D-476B-A6E0-51BDA66907BD}" srcOrd="1" destOrd="0" presId="urn:microsoft.com/office/officeart/2005/8/layout/radial3"/>
    <dgm:cxn modelId="{AA17928F-627B-4A67-944C-1A887B457C12}" type="presParOf" srcId="{F105F29F-AED4-437C-815B-C853E511AC9B}" destId="{D0F93F09-44E2-40F5-980F-319AFC496C7F}" srcOrd="2" destOrd="0" presId="urn:microsoft.com/office/officeart/2005/8/layout/radial3"/>
    <dgm:cxn modelId="{7C7DA139-7799-4E95-B067-30EDF2C6DD1A}" type="presParOf" srcId="{F105F29F-AED4-437C-815B-C853E511AC9B}" destId="{E2537ABF-9075-430C-9BD3-D0AB7D3BEFFF}" srcOrd="3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82680C42-60C6-4902-9C2B-9E395A660D92}" type="doc">
      <dgm:prSet loTypeId="urn:microsoft.com/office/officeart/2005/8/layout/venn1" loCatId="relationship" qsTypeId="urn:microsoft.com/office/officeart/2005/8/quickstyle/simple1" qsCatId="simple" csTypeId="urn:microsoft.com/office/officeart/2005/8/colors/accent1_5" csCatId="accent1" phldr="1"/>
      <dgm:spPr/>
      <dgm:t>
        <a:bodyPr/>
        <a:lstStyle/>
        <a:p>
          <a:endParaRPr lang="en-GB"/>
        </a:p>
      </dgm:t>
    </dgm:pt>
    <dgm:pt modelId="{38A64F2F-536A-4241-9436-C7A405BF579A}">
      <dgm:prSet phldrT="[Text]"/>
      <dgm:spPr/>
      <dgm:t>
        <a:bodyPr/>
        <a:lstStyle/>
        <a:p>
          <a:endParaRPr lang="en-GB" dirty="0"/>
        </a:p>
      </dgm:t>
    </dgm:pt>
    <dgm:pt modelId="{3A3E0EB7-0DB8-401A-9F31-DC05E3C32F7B}" type="parTrans" cxnId="{88F7A2B9-DDAF-4216-934E-B18848370F58}">
      <dgm:prSet/>
      <dgm:spPr/>
      <dgm:t>
        <a:bodyPr/>
        <a:lstStyle/>
        <a:p>
          <a:endParaRPr lang="en-GB"/>
        </a:p>
      </dgm:t>
    </dgm:pt>
    <dgm:pt modelId="{0F11928F-CA4F-4EE9-A05C-55EB7F97AC37}" type="sibTrans" cxnId="{88F7A2B9-DDAF-4216-934E-B18848370F58}">
      <dgm:prSet/>
      <dgm:spPr/>
      <dgm:t>
        <a:bodyPr/>
        <a:lstStyle/>
        <a:p>
          <a:endParaRPr lang="en-GB"/>
        </a:p>
      </dgm:t>
    </dgm:pt>
    <dgm:pt modelId="{E7732461-665C-48D1-BD52-8AADF0159F5B}">
      <dgm:prSet phldrT="[Text]"/>
      <dgm:spPr/>
      <dgm:t>
        <a:bodyPr/>
        <a:lstStyle/>
        <a:p>
          <a:endParaRPr lang="en-GB" dirty="0"/>
        </a:p>
      </dgm:t>
    </dgm:pt>
    <dgm:pt modelId="{2AE6B9E3-5278-4083-829B-DD0BE94BF8A0}" type="parTrans" cxnId="{CD349371-3489-4E1B-B637-1D2358611408}">
      <dgm:prSet/>
      <dgm:spPr/>
      <dgm:t>
        <a:bodyPr/>
        <a:lstStyle/>
        <a:p>
          <a:endParaRPr lang="en-GB"/>
        </a:p>
      </dgm:t>
    </dgm:pt>
    <dgm:pt modelId="{EDCA3D2E-B3A2-4325-A94E-02DAD81ADD3E}" type="sibTrans" cxnId="{CD349371-3489-4E1B-B637-1D2358611408}">
      <dgm:prSet/>
      <dgm:spPr/>
      <dgm:t>
        <a:bodyPr/>
        <a:lstStyle/>
        <a:p>
          <a:endParaRPr lang="en-GB"/>
        </a:p>
      </dgm:t>
    </dgm:pt>
    <dgm:pt modelId="{AAB0F8F3-16D2-4355-A5E8-EC701FC404FB}">
      <dgm:prSet phldrT="[Text]"/>
      <dgm:spPr/>
      <dgm:t>
        <a:bodyPr/>
        <a:lstStyle/>
        <a:p>
          <a:endParaRPr lang="en-GB" dirty="0"/>
        </a:p>
      </dgm:t>
    </dgm:pt>
    <dgm:pt modelId="{8D16B7F2-5C42-4411-9BBB-5C95C87B2B5E}" type="parTrans" cxnId="{A4E9B27A-4919-4986-A741-7EBFFF8C4D09}">
      <dgm:prSet/>
      <dgm:spPr/>
      <dgm:t>
        <a:bodyPr/>
        <a:lstStyle/>
        <a:p>
          <a:endParaRPr lang="en-GB"/>
        </a:p>
      </dgm:t>
    </dgm:pt>
    <dgm:pt modelId="{C361DF1A-28D4-4833-9DF2-6E95B868F815}" type="sibTrans" cxnId="{A4E9B27A-4919-4986-A741-7EBFFF8C4D09}">
      <dgm:prSet/>
      <dgm:spPr/>
      <dgm:t>
        <a:bodyPr/>
        <a:lstStyle/>
        <a:p>
          <a:endParaRPr lang="en-GB"/>
        </a:p>
      </dgm:t>
    </dgm:pt>
    <dgm:pt modelId="{7058E3E5-6117-4B0B-AD6F-081115F61486}">
      <dgm:prSet phldrT="[Text]"/>
      <dgm:spPr/>
      <dgm:t>
        <a:bodyPr/>
        <a:lstStyle/>
        <a:p>
          <a:endParaRPr lang="en-GB" dirty="0"/>
        </a:p>
      </dgm:t>
    </dgm:pt>
    <dgm:pt modelId="{00B820FE-7F49-443A-A677-BB44ECCDB3F1}" type="parTrans" cxnId="{5CA6B00D-8741-4096-A8A7-79BCFF892AAF}">
      <dgm:prSet/>
      <dgm:spPr/>
      <dgm:t>
        <a:bodyPr/>
        <a:lstStyle/>
        <a:p>
          <a:endParaRPr lang="en-GB"/>
        </a:p>
      </dgm:t>
    </dgm:pt>
    <dgm:pt modelId="{C07A8F5E-1FEA-4A1C-82F3-45ED1DAE2F45}" type="sibTrans" cxnId="{5CA6B00D-8741-4096-A8A7-79BCFF892AAF}">
      <dgm:prSet/>
      <dgm:spPr/>
      <dgm:t>
        <a:bodyPr/>
        <a:lstStyle/>
        <a:p>
          <a:endParaRPr lang="en-GB"/>
        </a:p>
      </dgm:t>
    </dgm:pt>
    <dgm:pt modelId="{27D195A7-EC7B-42B3-A89E-D085CAA400E0}">
      <dgm:prSet phldrT="[Text]"/>
      <dgm:spPr/>
      <dgm:t>
        <a:bodyPr/>
        <a:lstStyle/>
        <a:p>
          <a:endParaRPr lang="en-GB" dirty="0"/>
        </a:p>
      </dgm:t>
    </dgm:pt>
    <dgm:pt modelId="{4825DA96-D179-413C-B5EE-B31F10CA0CFB}" type="parTrans" cxnId="{97FC43FF-3952-45F5-8B1A-E92AF7FCF03B}">
      <dgm:prSet/>
      <dgm:spPr/>
      <dgm:t>
        <a:bodyPr/>
        <a:lstStyle/>
        <a:p>
          <a:endParaRPr lang="en-GB"/>
        </a:p>
      </dgm:t>
    </dgm:pt>
    <dgm:pt modelId="{238B849C-42CB-4693-8534-A082E879F736}" type="sibTrans" cxnId="{97FC43FF-3952-45F5-8B1A-E92AF7FCF03B}">
      <dgm:prSet/>
      <dgm:spPr/>
      <dgm:t>
        <a:bodyPr/>
        <a:lstStyle/>
        <a:p>
          <a:endParaRPr lang="en-GB"/>
        </a:p>
      </dgm:t>
    </dgm:pt>
    <dgm:pt modelId="{1157336D-28FF-411E-8F01-84B6EABF10D5}" type="pres">
      <dgm:prSet presAssocID="{82680C42-60C6-4902-9C2B-9E395A660D92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3DBB5C57-6D30-4A09-8839-0CFE3BA3C9FB}" type="pres">
      <dgm:prSet presAssocID="{38A64F2F-536A-4241-9436-C7A405BF579A}" presName="circ1" presStyleLbl="vennNode1" presStyleIdx="0" presStyleCnt="5" custScaleX="110202" custScaleY="79897" custLinFactX="9160" custLinFactNeighborX="100000" custLinFactNeighborY="43099"/>
      <dgm:spPr>
        <a:solidFill>
          <a:schemeClr val="accent5">
            <a:alpha val="50000"/>
          </a:schemeClr>
        </a:solidFill>
      </dgm:spPr>
      <dgm:t>
        <a:bodyPr/>
        <a:lstStyle/>
        <a:p>
          <a:endParaRPr lang="en-GB"/>
        </a:p>
      </dgm:t>
    </dgm:pt>
    <dgm:pt modelId="{E21AFD94-BFA3-4D14-B273-9B3351DC9E2C}" type="pres">
      <dgm:prSet presAssocID="{38A64F2F-536A-4241-9436-C7A405BF579A}" presName="circ1Tx" presStyleLbl="revTx" presStyleIdx="0" presStyleCnt="0" custScaleX="77181" custScaleY="13322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D029C76-E656-445A-B2D5-F8954B7A8180}" type="pres">
      <dgm:prSet presAssocID="{E7732461-665C-48D1-BD52-8AADF0159F5B}" presName="circ2" presStyleLbl="vennNode1" presStyleIdx="1" presStyleCnt="5" custScaleX="115445" custScaleY="70256" custLinFactNeighborX="-89793" custLinFactNeighborY="-50378"/>
      <dgm:spPr>
        <a:solidFill>
          <a:schemeClr val="accent5">
            <a:alpha val="57500"/>
          </a:schemeClr>
        </a:solidFill>
      </dgm:spPr>
    </dgm:pt>
    <dgm:pt modelId="{003570C4-552A-43EF-8DE9-629768791F3E}" type="pres">
      <dgm:prSet presAssocID="{E7732461-665C-48D1-BD52-8AADF0159F5B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E17986B-3B90-4F8B-BEED-BA43ED4322B4}" type="pres">
      <dgm:prSet presAssocID="{AAB0F8F3-16D2-4355-A5E8-EC701FC404FB}" presName="circ3" presStyleLbl="vennNode1" presStyleIdx="2" presStyleCnt="5" custScaleX="166950" custScaleY="69553" custLinFactY="-71129" custLinFactNeighborX="-22554" custLinFactNeighborY="-100000"/>
      <dgm:spPr>
        <a:solidFill>
          <a:schemeClr val="accent5">
            <a:alpha val="65000"/>
          </a:schemeClr>
        </a:solidFill>
        <a:effectLst/>
      </dgm:spPr>
    </dgm:pt>
    <dgm:pt modelId="{ED889541-B3EA-4840-B0A4-AA6A1E920833}" type="pres">
      <dgm:prSet presAssocID="{AAB0F8F3-16D2-4355-A5E8-EC701FC404FB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CE6B85E-08FD-4F70-B6B5-6217F5E9BAD2}" type="pres">
      <dgm:prSet presAssocID="{7058E3E5-6117-4B0B-AD6F-081115F61486}" presName="circ4" presStyleLbl="vennNode1" presStyleIdx="3" presStyleCnt="5" custScaleX="43439" custScaleY="100698" custLinFactX="11703" custLinFactNeighborX="100000" custLinFactNeighborY="58845"/>
      <dgm:spPr>
        <a:solidFill>
          <a:schemeClr val="accent5">
            <a:alpha val="72500"/>
          </a:schemeClr>
        </a:solidFill>
      </dgm:spPr>
    </dgm:pt>
    <dgm:pt modelId="{90E5F278-4ED8-4EB3-BAF6-A054626B8EF5}" type="pres">
      <dgm:prSet presAssocID="{7058E3E5-6117-4B0B-AD6F-081115F61486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92BF654-AE8A-4556-99F1-F236AD198F66}" type="pres">
      <dgm:prSet presAssocID="{27D195A7-EC7B-42B3-A89E-D085CAA400E0}" presName="circ5" presStyleLbl="vennNode1" presStyleIdx="4" presStyleCnt="5" custScaleX="54690" custScaleY="93424" custLinFactX="39955" custLinFactNeighborX="100000" custLinFactNeighborY="-98728"/>
      <dgm:spPr>
        <a:solidFill>
          <a:schemeClr val="accent5">
            <a:alpha val="80000"/>
          </a:schemeClr>
        </a:solidFill>
      </dgm:spPr>
      <dgm:t>
        <a:bodyPr/>
        <a:lstStyle/>
        <a:p>
          <a:endParaRPr lang="en-GB"/>
        </a:p>
      </dgm:t>
    </dgm:pt>
    <dgm:pt modelId="{D162A1C6-29AC-4E8E-BA68-A94C691DE49F}" type="pres">
      <dgm:prSet presAssocID="{27D195A7-EC7B-42B3-A89E-D085CAA400E0}" presName="circ5Tx" presStyleLbl="revTx" presStyleIdx="0" presStyleCnt="0" custScaleX="55988" custScaleY="58143" custLinFactNeighborX="-13271" custLinFactNeighborY="-3009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CD349371-3489-4E1B-B637-1D2358611408}" srcId="{82680C42-60C6-4902-9C2B-9E395A660D92}" destId="{E7732461-665C-48D1-BD52-8AADF0159F5B}" srcOrd="1" destOrd="0" parTransId="{2AE6B9E3-5278-4083-829B-DD0BE94BF8A0}" sibTransId="{EDCA3D2E-B3A2-4325-A94E-02DAD81ADD3E}"/>
    <dgm:cxn modelId="{A4E9B27A-4919-4986-A741-7EBFFF8C4D09}" srcId="{82680C42-60C6-4902-9C2B-9E395A660D92}" destId="{AAB0F8F3-16D2-4355-A5E8-EC701FC404FB}" srcOrd="2" destOrd="0" parTransId="{8D16B7F2-5C42-4411-9BBB-5C95C87B2B5E}" sibTransId="{C361DF1A-28D4-4833-9DF2-6E95B868F815}"/>
    <dgm:cxn modelId="{F24E7775-C2E3-4B8E-AD36-DE720254C6BA}" type="presOf" srcId="{E7732461-665C-48D1-BD52-8AADF0159F5B}" destId="{003570C4-552A-43EF-8DE9-629768791F3E}" srcOrd="0" destOrd="0" presId="urn:microsoft.com/office/officeart/2005/8/layout/venn1"/>
    <dgm:cxn modelId="{5CA6B00D-8741-4096-A8A7-79BCFF892AAF}" srcId="{82680C42-60C6-4902-9C2B-9E395A660D92}" destId="{7058E3E5-6117-4B0B-AD6F-081115F61486}" srcOrd="3" destOrd="0" parTransId="{00B820FE-7F49-443A-A677-BB44ECCDB3F1}" sibTransId="{C07A8F5E-1FEA-4A1C-82F3-45ED1DAE2F45}"/>
    <dgm:cxn modelId="{A6F4C189-A6A3-4504-B845-D29445C9ACC8}" type="presOf" srcId="{7058E3E5-6117-4B0B-AD6F-081115F61486}" destId="{90E5F278-4ED8-4EB3-BAF6-A054626B8EF5}" srcOrd="0" destOrd="0" presId="urn:microsoft.com/office/officeart/2005/8/layout/venn1"/>
    <dgm:cxn modelId="{88F7A2B9-DDAF-4216-934E-B18848370F58}" srcId="{82680C42-60C6-4902-9C2B-9E395A660D92}" destId="{38A64F2F-536A-4241-9436-C7A405BF579A}" srcOrd="0" destOrd="0" parTransId="{3A3E0EB7-0DB8-401A-9F31-DC05E3C32F7B}" sibTransId="{0F11928F-CA4F-4EE9-A05C-55EB7F97AC37}"/>
    <dgm:cxn modelId="{A00ECC10-C2F0-46CE-BD99-8B0DBDE8BD2D}" type="presOf" srcId="{38A64F2F-536A-4241-9436-C7A405BF579A}" destId="{E21AFD94-BFA3-4D14-B273-9B3351DC9E2C}" srcOrd="0" destOrd="0" presId="urn:microsoft.com/office/officeart/2005/8/layout/venn1"/>
    <dgm:cxn modelId="{97FC43FF-3952-45F5-8B1A-E92AF7FCF03B}" srcId="{82680C42-60C6-4902-9C2B-9E395A660D92}" destId="{27D195A7-EC7B-42B3-A89E-D085CAA400E0}" srcOrd="4" destOrd="0" parTransId="{4825DA96-D179-413C-B5EE-B31F10CA0CFB}" sibTransId="{238B849C-42CB-4693-8534-A082E879F736}"/>
    <dgm:cxn modelId="{A31E51E8-2F4A-4A07-9D4C-9BC1E4B32CA3}" type="presOf" srcId="{AAB0F8F3-16D2-4355-A5E8-EC701FC404FB}" destId="{ED889541-B3EA-4840-B0A4-AA6A1E920833}" srcOrd="0" destOrd="0" presId="urn:microsoft.com/office/officeart/2005/8/layout/venn1"/>
    <dgm:cxn modelId="{427163A5-A991-4A7C-ADD6-03377F4B44E0}" type="presOf" srcId="{82680C42-60C6-4902-9C2B-9E395A660D92}" destId="{1157336D-28FF-411E-8F01-84B6EABF10D5}" srcOrd="0" destOrd="0" presId="urn:microsoft.com/office/officeart/2005/8/layout/venn1"/>
    <dgm:cxn modelId="{F7C42C69-45DD-4560-B273-78C99B79FE9F}" type="presOf" srcId="{27D195A7-EC7B-42B3-A89E-D085CAA400E0}" destId="{D162A1C6-29AC-4E8E-BA68-A94C691DE49F}" srcOrd="0" destOrd="0" presId="urn:microsoft.com/office/officeart/2005/8/layout/venn1"/>
    <dgm:cxn modelId="{5D8B4D6F-D156-4177-98B9-1098FC17DF42}" type="presParOf" srcId="{1157336D-28FF-411E-8F01-84B6EABF10D5}" destId="{3DBB5C57-6D30-4A09-8839-0CFE3BA3C9FB}" srcOrd="0" destOrd="0" presId="urn:microsoft.com/office/officeart/2005/8/layout/venn1"/>
    <dgm:cxn modelId="{AB4F5DE7-6B74-4014-AC32-B7F4AE74C471}" type="presParOf" srcId="{1157336D-28FF-411E-8F01-84B6EABF10D5}" destId="{E21AFD94-BFA3-4D14-B273-9B3351DC9E2C}" srcOrd="1" destOrd="0" presId="urn:microsoft.com/office/officeart/2005/8/layout/venn1"/>
    <dgm:cxn modelId="{1677E8A8-BD55-47E7-8A10-5BA72D39DBEA}" type="presParOf" srcId="{1157336D-28FF-411E-8F01-84B6EABF10D5}" destId="{AD029C76-E656-445A-B2D5-F8954B7A8180}" srcOrd="2" destOrd="0" presId="urn:microsoft.com/office/officeart/2005/8/layout/venn1"/>
    <dgm:cxn modelId="{6182619F-028D-4CAA-BA54-65DD0B7F7ACB}" type="presParOf" srcId="{1157336D-28FF-411E-8F01-84B6EABF10D5}" destId="{003570C4-552A-43EF-8DE9-629768791F3E}" srcOrd="3" destOrd="0" presId="urn:microsoft.com/office/officeart/2005/8/layout/venn1"/>
    <dgm:cxn modelId="{23A9ACCC-EFC3-4007-88FA-F250C65A93A6}" type="presParOf" srcId="{1157336D-28FF-411E-8F01-84B6EABF10D5}" destId="{2E17986B-3B90-4F8B-BEED-BA43ED4322B4}" srcOrd="4" destOrd="0" presId="urn:microsoft.com/office/officeart/2005/8/layout/venn1"/>
    <dgm:cxn modelId="{BA0FAF9B-842E-4CF0-BCDC-1F5A969C3A28}" type="presParOf" srcId="{1157336D-28FF-411E-8F01-84B6EABF10D5}" destId="{ED889541-B3EA-4840-B0A4-AA6A1E920833}" srcOrd="5" destOrd="0" presId="urn:microsoft.com/office/officeart/2005/8/layout/venn1"/>
    <dgm:cxn modelId="{B7102B2D-B010-4565-9556-25975C254F46}" type="presParOf" srcId="{1157336D-28FF-411E-8F01-84B6EABF10D5}" destId="{3CE6B85E-08FD-4F70-B6B5-6217F5E9BAD2}" srcOrd="6" destOrd="0" presId="urn:microsoft.com/office/officeart/2005/8/layout/venn1"/>
    <dgm:cxn modelId="{4E5B79A9-0F2C-46FB-915C-CBE0814A48D7}" type="presParOf" srcId="{1157336D-28FF-411E-8F01-84B6EABF10D5}" destId="{90E5F278-4ED8-4EB3-BAF6-A054626B8EF5}" srcOrd="7" destOrd="0" presId="urn:microsoft.com/office/officeart/2005/8/layout/venn1"/>
    <dgm:cxn modelId="{A6A5C4A8-8E57-45AE-9C9F-2AA59A908F45}" type="presParOf" srcId="{1157336D-28FF-411E-8F01-84B6EABF10D5}" destId="{592BF654-AE8A-4556-99F1-F236AD198F66}" srcOrd="8" destOrd="0" presId="urn:microsoft.com/office/officeart/2005/8/layout/venn1"/>
    <dgm:cxn modelId="{246719D1-60DC-4CF6-994E-B71417A123DD}" type="presParOf" srcId="{1157336D-28FF-411E-8F01-84B6EABF10D5}" destId="{D162A1C6-29AC-4E8E-BA68-A94C691DE49F}" srcOrd="9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991F706F-EC87-4683-A3B4-FE41D7E1A321}" type="doc">
      <dgm:prSet loTypeId="urn:microsoft.com/office/officeart/2005/8/layout/vList2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GB"/>
        </a:p>
      </dgm:t>
    </dgm:pt>
    <dgm:pt modelId="{FB45F977-8C43-4D3B-B9B6-F3D3331E6418}" type="pres">
      <dgm:prSet presAssocID="{991F706F-EC87-4683-A3B4-FE41D7E1A32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</dgm:ptLst>
  <dgm:cxnLst>
    <dgm:cxn modelId="{00FB9AE5-5F0C-490C-B296-56A9C5E27677}" type="presOf" srcId="{991F706F-EC87-4683-A3B4-FE41D7E1A321}" destId="{FB45F977-8C43-4D3B-B9B6-F3D3331E6418}" srcOrd="0" destOrd="0" presId="urn:microsoft.com/office/officeart/2005/8/layout/vList2"/>
  </dgm:cxnLst>
  <dgm:bg>
    <a:noFill/>
  </dgm:bg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91F706F-EC87-4683-A3B4-FE41D7E1A321}" type="doc">
      <dgm:prSet loTypeId="urn:microsoft.com/office/officeart/2005/8/layout/vList2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GB"/>
        </a:p>
      </dgm:t>
    </dgm:pt>
    <dgm:pt modelId="{FB45F977-8C43-4D3B-B9B6-F3D3331E6418}" type="pres">
      <dgm:prSet presAssocID="{991F706F-EC87-4683-A3B4-FE41D7E1A32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</dgm:ptLst>
  <dgm:cxnLst>
    <dgm:cxn modelId="{2E52D155-A16B-4126-B308-92D597B12630}" type="presOf" srcId="{991F706F-EC87-4683-A3B4-FE41D7E1A321}" destId="{FB45F977-8C43-4D3B-B9B6-F3D3331E6418}" srcOrd="0" destOrd="0" presId="urn:microsoft.com/office/officeart/2005/8/layout/vList2"/>
  </dgm:cxnLst>
  <dgm:bg>
    <a:noFill/>
  </dgm:bg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A646309-AB27-4DB8-8CF9-C6F891947E9B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BF212DBF-D635-4709-8F88-FE8E760811BE}">
      <dgm:prSet custT="1"/>
      <dgm:spPr>
        <a:noFill/>
        <a:ln>
          <a:solidFill>
            <a:srgbClr val="004F8C"/>
          </a:solidFill>
        </a:ln>
      </dgm:spPr>
      <dgm:t>
        <a:bodyPr/>
        <a:lstStyle/>
        <a:p>
          <a:pPr rtl="0"/>
          <a:r>
            <a:rPr lang="x-none" sz="2000" b="1" dirty="0" smtClean="0">
              <a:solidFill>
                <a:srgbClr val="004F8C"/>
              </a:solidFill>
            </a:rPr>
            <a:t>Zajednički projekti</a:t>
          </a:r>
          <a:r>
            <a:rPr lang="en-GB" sz="2000" b="1" dirty="0" smtClean="0">
              <a:solidFill>
                <a:srgbClr val="004F8C"/>
              </a:solidFill>
            </a:rPr>
            <a:t>: </a:t>
          </a:r>
          <a:endParaRPr lang="en-GB" sz="2000" dirty="0">
            <a:solidFill>
              <a:srgbClr val="004F8C"/>
            </a:solidFill>
          </a:endParaRPr>
        </a:p>
      </dgm:t>
    </dgm:pt>
    <dgm:pt modelId="{20BAC12E-F318-49DA-AEBA-CFD187E9D220}" type="parTrans" cxnId="{98C92F08-6C85-460C-9B5D-FD63F880F22F}">
      <dgm:prSet/>
      <dgm:spPr/>
      <dgm:t>
        <a:bodyPr/>
        <a:lstStyle/>
        <a:p>
          <a:endParaRPr lang="en-GB"/>
        </a:p>
      </dgm:t>
    </dgm:pt>
    <dgm:pt modelId="{003C59CC-D1F7-44AA-A96D-60C83631E0BA}" type="sibTrans" cxnId="{98C92F08-6C85-460C-9B5D-FD63F880F22F}">
      <dgm:prSet/>
      <dgm:spPr/>
      <dgm:t>
        <a:bodyPr/>
        <a:lstStyle/>
        <a:p>
          <a:endParaRPr lang="en-GB"/>
        </a:p>
      </dgm:t>
    </dgm:pt>
    <dgm:pt modelId="{C317C291-0D0F-4C20-9047-C036F64121EF}">
      <dgm:prSet custT="1"/>
      <dgm:spPr>
        <a:noFill/>
        <a:ln>
          <a:solidFill>
            <a:srgbClr val="004F8C"/>
          </a:solidFill>
        </a:ln>
      </dgm:spPr>
      <dgm:t>
        <a:bodyPr/>
        <a:lstStyle/>
        <a:p>
          <a:pPr rtl="0"/>
          <a:r>
            <a:rPr lang="x-none" sz="1600" b="1" dirty="0" smtClean="0">
              <a:solidFill>
                <a:srgbClr val="004F8C"/>
              </a:solidFill>
            </a:rPr>
            <a:t>Razvoj kurikuluma</a:t>
          </a:r>
          <a:endParaRPr lang="en-GB" sz="1600" b="1" dirty="0">
            <a:solidFill>
              <a:srgbClr val="004F8C"/>
            </a:solidFill>
          </a:endParaRPr>
        </a:p>
      </dgm:t>
    </dgm:pt>
    <dgm:pt modelId="{14A47205-BCB1-4147-835A-ED1968BC5E4D}" type="parTrans" cxnId="{867E7BC8-AAC3-4C82-848C-DCA6FBF5401D}">
      <dgm:prSet/>
      <dgm:spPr/>
      <dgm:t>
        <a:bodyPr/>
        <a:lstStyle/>
        <a:p>
          <a:endParaRPr lang="en-GB"/>
        </a:p>
      </dgm:t>
    </dgm:pt>
    <dgm:pt modelId="{C3813984-A05D-4213-9775-AE0FA8216799}" type="sibTrans" cxnId="{867E7BC8-AAC3-4C82-848C-DCA6FBF5401D}">
      <dgm:prSet/>
      <dgm:spPr/>
      <dgm:t>
        <a:bodyPr/>
        <a:lstStyle/>
        <a:p>
          <a:endParaRPr lang="en-GB"/>
        </a:p>
      </dgm:t>
    </dgm:pt>
    <dgm:pt modelId="{905716CA-88C0-4B97-BC74-73E094B720B7}">
      <dgm:prSet custT="1"/>
      <dgm:spPr>
        <a:noFill/>
        <a:ln>
          <a:solidFill>
            <a:srgbClr val="004F8C"/>
          </a:solidFill>
        </a:ln>
      </dgm:spPr>
      <dgm:t>
        <a:bodyPr/>
        <a:lstStyle/>
        <a:p>
          <a:pPr rtl="0"/>
          <a:r>
            <a:rPr lang="x-none" sz="1600" b="1" dirty="0" smtClean="0">
              <a:solidFill>
                <a:srgbClr val="004F8C"/>
              </a:solidFill>
            </a:rPr>
            <a:t>Upravljanje i </a:t>
          </a:r>
          <a:r>
            <a:rPr lang="x-none" sz="1600" b="1" smtClean="0">
              <a:solidFill>
                <a:srgbClr val="004F8C"/>
              </a:solidFill>
            </a:rPr>
            <a:t>rad viso</a:t>
          </a:r>
          <a:r>
            <a:rPr lang="en-US" sz="1600" b="1" dirty="0" err="1" smtClean="0">
              <a:solidFill>
                <a:srgbClr val="004F8C"/>
              </a:solidFill>
            </a:rPr>
            <a:t>obrazovnih</a:t>
          </a:r>
          <a:r>
            <a:rPr lang="x-none" sz="1600" b="1" smtClean="0">
              <a:solidFill>
                <a:srgbClr val="004F8C"/>
              </a:solidFill>
            </a:rPr>
            <a:t> </a:t>
          </a:r>
          <a:r>
            <a:rPr lang="x-none" sz="1600" b="1" dirty="0" smtClean="0">
              <a:solidFill>
                <a:srgbClr val="004F8C"/>
              </a:solidFill>
            </a:rPr>
            <a:t>institucija</a:t>
          </a:r>
          <a:endParaRPr lang="en-GB" sz="1600" b="1" dirty="0">
            <a:solidFill>
              <a:srgbClr val="004F8C"/>
            </a:solidFill>
          </a:endParaRPr>
        </a:p>
      </dgm:t>
    </dgm:pt>
    <dgm:pt modelId="{37125732-5000-4A38-A337-6F3CF57DD60C}" type="parTrans" cxnId="{FCBD174D-6A57-4EC2-B6F1-EB0F85ADE036}">
      <dgm:prSet/>
      <dgm:spPr/>
      <dgm:t>
        <a:bodyPr/>
        <a:lstStyle/>
        <a:p>
          <a:endParaRPr lang="en-GB"/>
        </a:p>
      </dgm:t>
    </dgm:pt>
    <dgm:pt modelId="{3B6E3209-4CD8-49A8-8140-86C5DDD47160}" type="sibTrans" cxnId="{FCBD174D-6A57-4EC2-B6F1-EB0F85ADE036}">
      <dgm:prSet/>
      <dgm:spPr/>
      <dgm:t>
        <a:bodyPr/>
        <a:lstStyle/>
        <a:p>
          <a:endParaRPr lang="en-GB"/>
        </a:p>
      </dgm:t>
    </dgm:pt>
    <dgm:pt modelId="{D3A70D63-EAC5-4ADE-BBFC-EBB527170600}">
      <dgm:prSet custT="1"/>
      <dgm:spPr>
        <a:noFill/>
        <a:ln>
          <a:solidFill>
            <a:srgbClr val="004F8C"/>
          </a:solidFill>
        </a:ln>
      </dgm:spPr>
      <dgm:t>
        <a:bodyPr/>
        <a:lstStyle/>
        <a:p>
          <a:pPr rtl="0"/>
          <a:r>
            <a:rPr lang="x-none" sz="1600" b="1" dirty="0" smtClean="0">
              <a:solidFill>
                <a:srgbClr val="004F8C"/>
              </a:solidFill>
            </a:rPr>
            <a:t>Veza između</a:t>
          </a:r>
          <a:r>
            <a:rPr lang="x-none" sz="1600" b="1" dirty="0" smtClean="0"/>
            <a:t> </a:t>
          </a:r>
          <a:r>
            <a:rPr lang="x-none" sz="1600" b="1" dirty="0" smtClean="0">
              <a:solidFill>
                <a:srgbClr val="FF0000"/>
              </a:solidFill>
            </a:rPr>
            <a:t>institucija</a:t>
          </a:r>
          <a:r>
            <a:rPr lang="x-none" sz="1600" b="1" dirty="0" smtClean="0"/>
            <a:t> </a:t>
          </a:r>
          <a:r>
            <a:rPr lang="x-none" sz="1600" b="1" dirty="0" smtClean="0">
              <a:solidFill>
                <a:srgbClr val="004F8C"/>
              </a:solidFill>
            </a:rPr>
            <a:t>visokog obrazovanja i šireg ekonomskog i društvenog okruženja</a:t>
          </a:r>
          <a:endParaRPr lang="en-GB" sz="1600" b="1" dirty="0">
            <a:solidFill>
              <a:srgbClr val="004F8C"/>
            </a:solidFill>
          </a:endParaRPr>
        </a:p>
      </dgm:t>
    </dgm:pt>
    <dgm:pt modelId="{477A9EFC-0568-4821-AECF-1F44F6B2FAB4}" type="parTrans" cxnId="{EA4CF72E-2A66-47C8-A684-18BC76008542}">
      <dgm:prSet/>
      <dgm:spPr/>
      <dgm:t>
        <a:bodyPr/>
        <a:lstStyle/>
        <a:p>
          <a:endParaRPr lang="en-GB"/>
        </a:p>
      </dgm:t>
    </dgm:pt>
    <dgm:pt modelId="{4ECE1AD1-8CBD-40C0-8012-0905A3BA9083}" type="sibTrans" cxnId="{EA4CF72E-2A66-47C8-A684-18BC76008542}">
      <dgm:prSet/>
      <dgm:spPr/>
      <dgm:t>
        <a:bodyPr/>
        <a:lstStyle/>
        <a:p>
          <a:endParaRPr lang="en-GB"/>
        </a:p>
      </dgm:t>
    </dgm:pt>
    <dgm:pt modelId="{D857A633-CF57-4F43-8041-E13AD0862426}">
      <dgm:prSet custT="1"/>
      <dgm:spPr>
        <a:solidFill>
          <a:srgbClr val="FF0000"/>
        </a:solidFill>
      </dgm:spPr>
      <dgm:t>
        <a:bodyPr/>
        <a:lstStyle/>
        <a:p>
          <a:pPr rtl="0"/>
          <a:r>
            <a:rPr lang="en-GB" sz="1500" b="1" dirty="0" smtClean="0"/>
            <a:t>=&gt; </a:t>
          </a:r>
          <a:r>
            <a:rPr lang="x-none" sz="1500" b="1" dirty="0" smtClean="0"/>
            <a:t>Uticaj na institucije</a:t>
          </a:r>
          <a:endParaRPr lang="en-GB" sz="1500" b="1" dirty="0"/>
        </a:p>
      </dgm:t>
    </dgm:pt>
    <dgm:pt modelId="{E0B5E259-5FD8-4B0A-963C-4B1D0175E532}" type="parTrans" cxnId="{86BCB2B5-1A15-45CF-B27F-18D32E8656EB}">
      <dgm:prSet/>
      <dgm:spPr/>
      <dgm:t>
        <a:bodyPr/>
        <a:lstStyle/>
        <a:p>
          <a:endParaRPr lang="en-GB"/>
        </a:p>
      </dgm:t>
    </dgm:pt>
    <dgm:pt modelId="{A1DECF5B-5629-40A9-88FB-74D9A8AFDADD}" type="sibTrans" cxnId="{86BCB2B5-1A15-45CF-B27F-18D32E8656EB}">
      <dgm:prSet/>
      <dgm:spPr/>
      <dgm:t>
        <a:bodyPr/>
        <a:lstStyle/>
        <a:p>
          <a:endParaRPr lang="en-GB"/>
        </a:p>
      </dgm:t>
    </dgm:pt>
    <dgm:pt modelId="{65617943-02FC-40E2-A741-3A484F7AAA94}">
      <dgm:prSet custT="1"/>
      <dgm:spPr>
        <a:noFill/>
        <a:ln>
          <a:solidFill>
            <a:srgbClr val="004F8C"/>
          </a:solidFill>
        </a:ln>
      </dgm:spPr>
      <dgm:t>
        <a:bodyPr/>
        <a:lstStyle/>
        <a:p>
          <a:pPr rtl="0"/>
          <a:r>
            <a:rPr lang="en-GB" sz="2000" b="1" dirty="0" err="1" smtClean="0">
              <a:solidFill>
                <a:srgbClr val="004F8C"/>
              </a:solidFill>
            </a:rPr>
            <a:t>Stru</a:t>
          </a:r>
          <a:r>
            <a:rPr lang="x-none" sz="2000" b="1" dirty="0" smtClean="0">
              <a:solidFill>
                <a:srgbClr val="004F8C"/>
              </a:solidFill>
            </a:rPr>
            <a:t>kturni projekti</a:t>
          </a:r>
          <a:r>
            <a:rPr lang="en-GB" sz="1500" b="1" dirty="0" smtClean="0">
              <a:solidFill>
                <a:srgbClr val="004F8C"/>
              </a:solidFill>
            </a:rPr>
            <a:t>: </a:t>
          </a:r>
          <a:endParaRPr lang="en-GB" sz="1500" b="1" dirty="0">
            <a:solidFill>
              <a:srgbClr val="004F8C"/>
            </a:solidFill>
          </a:endParaRPr>
        </a:p>
      </dgm:t>
    </dgm:pt>
    <dgm:pt modelId="{A1908915-7871-45B4-A86B-EF666B8B65BA}" type="parTrans" cxnId="{3088F050-5199-4FB2-AFB2-465638109FB5}">
      <dgm:prSet/>
      <dgm:spPr/>
      <dgm:t>
        <a:bodyPr/>
        <a:lstStyle/>
        <a:p>
          <a:endParaRPr lang="en-GB"/>
        </a:p>
      </dgm:t>
    </dgm:pt>
    <dgm:pt modelId="{025CECD7-7696-4C32-ADAE-18FAA73C69D5}" type="sibTrans" cxnId="{3088F050-5199-4FB2-AFB2-465638109FB5}">
      <dgm:prSet/>
      <dgm:spPr/>
      <dgm:t>
        <a:bodyPr/>
        <a:lstStyle/>
        <a:p>
          <a:endParaRPr lang="en-GB"/>
        </a:p>
      </dgm:t>
    </dgm:pt>
    <dgm:pt modelId="{C2060F11-DA34-4A10-A366-E9CD479DF720}">
      <dgm:prSet custT="1"/>
      <dgm:spPr>
        <a:noFill/>
        <a:ln>
          <a:solidFill>
            <a:srgbClr val="004F8C"/>
          </a:solidFill>
        </a:ln>
      </dgm:spPr>
      <dgm:t>
        <a:bodyPr/>
        <a:lstStyle/>
        <a:p>
          <a:pPr rtl="0"/>
          <a:r>
            <a:rPr lang="x-none" sz="1600" b="1" dirty="0" smtClean="0">
              <a:solidFill>
                <a:srgbClr val="004F8C"/>
              </a:solidFill>
            </a:rPr>
            <a:t>Modernizacija politika, rada i upravljanja sistemima visokog obrazovanja</a:t>
          </a:r>
          <a:endParaRPr lang="en-GB" sz="1600" b="1" dirty="0">
            <a:solidFill>
              <a:srgbClr val="004F8C"/>
            </a:solidFill>
          </a:endParaRPr>
        </a:p>
      </dgm:t>
    </dgm:pt>
    <dgm:pt modelId="{59FA741A-4659-4790-9F79-5B5F34BF9D79}" type="parTrans" cxnId="{D9F1A964-727D-498B-AECE-18980D4ABB4A}">
      <dgm:prSet/>
      <dgm:spPr/>
      <dgm:t>
        <a:bodyPr/>
        <a:lstStyle/>
        <a:p>
          <a:endParaRPr lang="en-GB"/>
        </a:p>
      </dgm:t>
    </dgm:pt>
    <dgm:pt modelId="{5C70F5F4-11B4-4355-8795-E49809907CB5}" type="sibTrans" cxnId="{D9F1A964-727D-498B-AECE-18980D4ABB4A}">
      <dgm:prSet/>
      <dgm:spPr/>
      <dgm:t>
        <a:bodyPr/>
        <a:lstStyle/>
        <a:p>
          <a:endParaRPr lang="en-GB"/>
        </a:p>
      </dgm:t>
    </dgm:pt>
    <dgm:pt modelId="{681D6F55-7928-4E7E-AD2B-590817534FB5}">
      <dgm:prSet custT="1"/>
      <dgm:spPr>
        <a:noFill/>
        <a:ln>
          <a:solidFill>
            <a:srgbClr val="004F8C"/>
          </a:solidFill>
        </a:ln>
      </dgm:spPr>
      <dgm:t>
        <a:bodyPr/>
        <a:lstStyle/>
        <a:p>
          <a:pPr rtl="0"/>
          <a:r>
            <a:rPr lang="vi-VN" sz="1600" b="1" dirty="0" smtClean="0">
              <a:solidFill>
                <a:srgbClr val="004F8C"/>
              </a:solidFill>
            </a:rPr>
            <a:t>Veza između </a:t>
          </a:r>
          <a:r>
            <a:rPr lang="x-none" sz="1600" b="1" dirty="0" smtClean="0">
              <a:solidFill>
                <a:srgbClr val="004F8C"/>
              </a:solidFill>
            </a:rPr>
            <a:t>sistema</a:t>
          </a:r>
          <a:r>
            <a:rPr lang="vi-VN" sz="1600" b="1" dirty="0" smtClean="0">
              <a:solidFill>
                <a:srgbClr val="004F8C"/>
              </a:solidFill>
            </a:rPr>
            <a:t> visokog obrazovanja i šireg ekonomskog i društvenog okruženja</a:t>
          </a:r>
          <a:endParaRPr lang="en-US" sz="1600" b="1" dirty="0" smtClean="0">
            <a:solidFill>
              <a:srgbClr val="004F8C"/>
            </a:solidFill>
          </a:endParaRPr>
        </a:p>
      </dgm:t>
    </dgm:pt>
    <dgm:pt modelId="{F1785F22-4809-4325-8391-DABF8DA090FC}" type="parTrans" cxnId="{06B436B4-CAA5-48DC-AA1B-F291ACC0EE12}">
      <dgm:prSet/>
      <dgm:spPr/>
      <dgm:t>
        <a:bodyPr/>
        <a:lstStyle/>
        <a:p>
          <a:endParaRPr lang="en-GB"/>
        </a:p>
      </dgm:t>
    </dgm:pt>
    <dgm:pt modelId="{3493A260-9725-4041-B46D-DCA3E1E734BF}" type="sibTrans" cxnId="{06B436B4-CAA5-48DC-AA1B-F291ACC0EE12}">
      <dgm:prSet/>
      <dgm:spPr/>
      <dgm:t>
        <a:bodyPr/>
        <a:lstStyle/>
        <a:p>
          <a:endParaRPr lang="en-GB"/>
        </a:p>
      </dgm:t>
    </dgm:pt>
    <dgm:pt modelId="{8EAC2053-9E19-4F1F-A3D2-7EE274829BDF}">
      <dgm:prSet custT="1"/>
      <dgm:spPr>
        <a:solidFill>
          <a:srgbClr val="FF0000"/>
        </a:solidFill>
      </dgm:spPr>
      <dgm:t>
        <a:bodyPr/>
        <a:lstStyle/>
        <a:p>
          <a:pPr rtl="0"/>
          <a:r>
            <a:rPr lang="fr-BE" sz="1500" b="1" dirty="0" smtClean="0"/>
            <a:t>=&gt; </a:t>
          </a:r>
          <a:r>
            <a:rPr lang="x-none" sz="1500" b="1" dirty="0" smtClean="0"/>
            <a:t>Sistemski uticaj</a:t>
          </a:r>
          <a:endParaRPr lang="en-GB" sz="1500" b="1" dirty="0"/>
        </a:p>
      </dgm:t>
    </dgm:pt>
    <dgm:pt modelId="{411F78CB-5349-48B0-BD9D-DA2763F3DECC}" type="parTrans" cxnId="{9F719B2F-C030-4DCB-A8AB-63DE00DC4B60}">
      <dgm:prSet/>
      <dgm:spPr/>
      <dgm:t>
        <a:bodyPr/>
        <a:lstStyle/>
        <a:p>
          <a:endParaRPr lang="en-GB"/>
        </a:p>
      </dgm:t>
    </dgm:pt>
    <dgm:pt modelId="{D93D18B7-15DA-40A6-9FDA-0CCC0D2954F8}" type="sibTrans" cxnId="{9F719B2F-C030-4DCB-A8AB-63DE00DC4B60}">
      <dgm:prSet/>
      <dgm:spPr/>
      <dgm:t>
        <a:bodyPr/>
        <a:lstStyle/>
        <a:p>
          <a:endParaRPr lang="en-GB"/>
        </a:p>
      </dgm:t>
    </dgm:pt>
    <dgm:pt modelId="{8F86C495-C2EC-454A-8CDB-F774039BDEC7}" type="pres">
      <dgm:prSet presAssocID="{AA646309-AB27-4DB8-8CF9-C6F891947E9B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8D05A650-0C09-4964-84C8-9E4B95CE53F4}" type="pres">
      <dgm:prSet presAssocID="{BF212DBF-D635-4709-8F88-FE8E760811BE}" presName="root" presStyleCnt="0"/>
      <dgm:spPr/>
    </dgm:pt>
    <dgm:pt modelId="{8C7F79E5-374E-476C-BC37-B5B4FDE10750}" type="pres">
      <dgm:prSet presAssocID="{BF212DBF-D635-4709-8F88-FE8E760811BE}" presName="rootComposite" presStyleCnt="0"/>
      <dgm:spPr/>
    </dgm:pt>
    <dgm:pt modelId="{62F12195-7DFB-4A63-8F08-593B1A878353}" type="pres">
      <dgm:prSet presAssocID="{BF212DBF-D635-4709-8F88-FE8E760811BE}" presName="rootText" presStyleLbl="node1" presStyleIdx="0" presStyleCnt="4" custScaleX="334209" custScaleY="268788" custLinFactNeighborX="14487" custLinFactNeighborY="-31236"/>
      <dgm:spPr/>
      <dgm:t>
        <a:bodyPr/>
        <a:lstStyle/>
        <a:p>
          <a:endParaRPr lang="en-GB"/>
        </a:p>
      </dgm:t>
    </dgm:pt>
    <dgm:pt modelId="{CDA26305-FED0-48A8-B032-7419042AE946}" type="pres">
      <dgm:prSet presAssocID="{BF212DBF-D635-4709-8F88-FE8E760811BE}" presName="rootConnector" presStyleLbl="node1" presStyleIdx="0" presStyleCnt="4"/>
      <dgm:spPr/>
      <dgm:t>
        <a:bodyPr/>
        <a:lstStyle/>
        <a:p>
          <a:endParaRPr lang="en-GB"/>
        </a:p>
      </dgm:t>
    </dgm:pt>
    <dgm:pt modelId="{96D57CC6-022F-4334-A2A3-05E03EB0ADE5}" type="pres">
      <dgm:prSet presAssocID="{BF212DBF-D635-4709-8F88-FE8E760811BE}" presName="childShape" presStyleCnt="0"/>
      <dgm:spPr/>
    </dgm:pt>
    <dgm:pt modelId="{6F40907C-2E42-496E-82DC-B8C85C1E3D86}" type="pres">
      <dgm:prSet presAssocID="{14A47205-BCB1-4147-835A-ED1968BC5E4D}" presName="Name13" presStyleLbl="parChTrans1D2" presStyleIdx="0" presStyleCnt="5"/>
      <dgm:spPr/>
      <dgm:t>
        <a:bodyPr/>
        <a:lstStyle/>
        <a:p>
          <a:endParaRPr lang="en-GB"/>
        </a:p>
      </dgm:t>
    </dgm:pt>
    <dgm:pt modelId="{8D3B3EF6-6576-4962-87CE-B022D02FB704}" type="pres">
      <dgm:prSet presAssocID="{C317C291-0D0F-4C20-9047-C036F64121EF}" presName="childText" presStyleLbl="bgAcc1" presStyleIdx="0" presStyleCnt="5" custScaleX="510015" custScaleY="143972" custLinFactNeighborX="1842" custLinFactNeighborY="-2947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94F2354-E1ED-42FD-B6B5-7C058DA72016}" type="pres">
      <dgm:prSet presAssocID="{37125732-5000-4A38-A337-6F3CF57DD60C}" presName="Name13" presStyleLbl="parChTrans1D2" presStyleIdx="1" presStyleCnt="5"/>
      <dgm:spPr/>
      <dgm:t>
        <a:bodyPr/>
        <a:lstStyle/>
        <a:p>
          <a:endParaRPr lang="en-GB"/>
        </a:p>
      </dgm:t>
    </dgm:pt>
    <dgm:pt modelId="{1985B939-D7EB-4581-A103-2BCD99A32371}" type="pres">
      <dgm:prSet presAssocID="{905716CA-88C0-4B97-BC74-73E094B720B7}" presName="childText" presStyleLbl="bgAcc1" presStyleIdx="1" presStyleCnt="5" custScaleX="514995" custScaleY="191295" custLinFactNeighborX="5429" custLinFactNeighborY="-1737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9F69001-F697-4239-B7FD-7C9E1BDE95FF}" type="pres">
      <dgm:prSet presAssocID="{477A9EFC-0568-4821-AECF-1F44F6B2FAB4}" presName="Name13" presStyleLbl="parChTrans1D2" presStyleIdx="2" presStyleCnt="5"/>
      <dgm:spPr/>
      <dgm:t>
        <a:bodyPr/>
        <a:lstStyle/>
        <a:p>
          <a:endParaRPr lang="en-GB"/>
        </a:p>
      </dgm:t>
    </dgm:pt>
    <dgm:pt modelId="{62D225AB-4406-4849-BB28-033C0C455C89}" type="pres">
      <dgm:prSet presAssocID="{D3A70D63-EAC5-4ADE-BBFC-EBB527170600}" presName="childText" presStyleLbl="bgAcc1" presStyleIdx="2" presStyleCnt="5" custScaleX="521804" custScaleY="304745" custLinFactNeighborX="567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133507E-4A40-481D-B3C6-D4515AE38212}" type="pres">
      <dgm:prSet presAssocID="{D857A633-CF57-4F43-8041-E13AD0862426}" presName="root" presStyleCnt="0"/>
      <dgm:spPr/>
    </dgm:pt>
    <dgm:pt modelId="{06998785-B4AA-401D-BE60-EEE1CAD26C02}" type="pres">
      <dgm:prSet presAssocID="{D857A633-CF57-4F43-8041-E13AD0862426}" presName="rootComposite" presStyleCnt="0"/>
      <dgm:spPr/>
    </dgm:pt>
    <dgm:pt modelId="{D553099B-EF14-48AC-8267-D75F08A8CBBD}" type="pres">
      <dgm:prSet presAssocID="{D857A633-CF57-4F43-8041-E13AD0862426}" presName="rootText" presStyleLbl="node1" presStyleIdx="1" presStyleCnt="4" custScaleX="213829" custScaleY="166792" custLinFactNeighborX="-26701" custLinFactNeighborY="51785"/>
      <dgm:spPr/>
      <dgm:t>
        <a:bodyPr/>
        <a:lstStyle/>
        <a:p>
          <a:endParaRPr lang="en-GB"/>
        </a:p>
      </dgm:t>
    </dgm:pt>
    <dgm:pt modelId="{403B3EF6-95E0-41DE-8CBB-43C476AD0B6A}" type="pres">
      <dgm:prSet presAssocID="{D857A633-CF57-4F43-8041-E13AD0862426}" presName="rootConnector" presStyleLbl="node1" presStyleIdx="1" presStyleCnt="4"/>
      <dgm:spPr/>
      <dgm:t>
        <a:bodyPr/>
        <a:lstStyle/>
        <a:p>
          <a:endParaRPr lang="en-GB"/>
        </a:p>
      </dgm:t>
    </dgm:pt>
    <dgm:pt modelId="{ADECD493-7E0C-484B-9A7A-9A17B8A2AE6A}" type="pres">
      <dgm:prSet presAssocID="{D857A633-CF57-4F43-8041-E13AD0862426}" presName="childShape" presStyleCnt="0"/>
      <dgm:spPr/>
    </dgm:pt>
    <dgm:pt modelId="{3BF4D26C-EA5A-43D9-A37A-B22E830A5835}" type="pres">
      <dgm:prSet presAssocID="{65617943-02FC-40E2-A741-3A484F7AAA94}" presName="root" presStyleCnt="0"/>
      <dgm:spPr/>
    </dgm:pt>
    <dgm:pt modelId="{11C17076-9043-4110-9570-17260C083224}" type="pres">
      <dgm:prSet presAssocID="{65617943-02FC-40E2-A741-3A484F7AAA94}" presName="rootComposite" presStyleCnt="0"/>
      <dgm:spPr/>
    </dgm:pt>
    <dgm:pt modelId="{B69492F2-11C8-4B2E-A846-5A1BBF259D53}" type="pres">
      <dgm:prSet presAssocID="{65617943-02FC-40E2-A741-3A484F7AAA94}" presName="rootText" presStyleLbl="node1" presStyleIdx="2" presStyleCnt="4" custScaleX="335069" custScaleY="301769" custLinFactNeighborX="-20911" custLinFactNeighborY="-26162"/>
      <dgm:spPr/>
      <dgm:t>
        <a:bodyPr/>
        <a:lstStyle/>
        <a:p>
          <a:endParaRPr lang="en-GB"/>
        </a:p>
      </dgm:t>
    </dgm:pt>
    <dgm:pt modelId="{647894F4-79CC-43BE-B1ED-8010DF52A3D1}" type="pres">
      <dgm:prSet presAssocID="{65617943-02FC-40E2-A741-3A484F7AAA94}" presName="rootConnector" presStyleLbl="node1" presStyleIdx="2" presStyleCnt="4"/>
      <dgm:spPr/>
      <dgm:t>
        <a:bodyPr/>
        <a:lstStyle/>
        <a:p>
          <a:endParaRPr lang="en-GB"/>
        </a:p>
      </dgm:t>
    </dgm:pt>
    <dgm:pt modelId="{76361E3E-2DF2-4A69-87A0-B111367EE1BA}" type="pres">
      <dgm:prSet presAssocID="{65617943-02FC-40E2-A741-3A484F7AAA94}" presName="childShape" presStyleCnt="0"/>
      <dgm:spPr/>
    </dgm:pt>
    <dgm:pt modelId="{A1AB1D56-1BD8-4862-8697-9491BC20C1F4}" type="pres">
      <dgm:prSet presAssocID="{59FA741A-4659-4790-9F79-5B5F34BF9D79}" presName="Name13" presStyleLbl="parChTrans1D2" presStyleIdx="3" presStyleCnt="5"/>
      <dgm:spPr/>
      <dgm:t>
        <a:bodyPr/>
        <a:lstStyle/>
        <a:p>
          <a:endParaRPr lang="en-GB"/>
        </a:p>
      </dgm:t>
    </dgm:pt>
    <dgm:pt modelId="{835894EA-F52C-4BB0-B898-D24D4896A472}" type="pres">
      <dgm:prSet presAssocID="{C2060F11-DA34-4A10-A366-E9CD479DF720}" presName="childText" presStyleLbl="bgAcc1" presStyleIdx="3" presStyleCnt="5" custScaleX="685941" custScaleY="249894" custLinFactNeighborX="-32485" custLinFactNeighborY="-868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FD3A3ED-B576-4E19-B711-7C34849AB18C}" type="pres">
      <dgm:prSet presAssocID="{F1785F22-4809-4325-8391-DABF8DA090FC}" presName="Name13" presStyleLbl="parChTrans1D2" presStyleIdx="4" presStyleCnt="5"/>
      <dgm:spPr/>
      <dgm:t>
        <a:bodyPr/>
        <a:lstStyle/>
        <a:p>
          <a:endParaRPr lang="en-GB"/>
        </a:p>
      </dgm:t>
    </dgm:pt>
    <dgm:pt modelId="{A7C8910F-B04C-4FF1-B7E8-68A11A17BC05}" type="pres">
      <dgm:prSet presAssocID="{681D6F55-7928-4E7E-AD2B-590817534FB5}" presName="childText" presStyleLbl="bgAcc1" presStyleIdx="4" presStyleCnt="5" custScaleX="671963" custScaleY="344189" custLinFactNeighborX="-19915" custLinFactNeighborY="-589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06BF30B-1316-41BE-AC3B-B6BB05193B9D}" type="pres">
      <dgm:prSet presAssocID="{8EAC2053-9E19-4F1F-A3D2-7EE274829BDF}" presName="root" presStyleCnt="0"/>
      <dgm:spPr/>
    </dgm:pt>
    <dgm:pt modelId="{0109415F-997B-4FE0-A38C-7F1602E4E5AB}" type="pres">
      <dgm:prSet presAssocID="{8EAC2053-9E19-4F1F-A3D2-7EE274829BDF}" presName="rootComposite" presStyleCnt="0"/>
      <dgm:spPr/>
    </dgm:pt>
    <dgm:pt modelId="{395EDB5A-DE93-41E8-9514-5FA05685FCA6}" type="pres">
      <dgm:prSet presAssocID="{8EAC2053-9E19-4F1F-A3D2-7EE274829BDF}" presName="rootText" presStyleLbl="node1" presStyleIdx="3" presStyleCnt="4" custScaleX="259053" custScaleY="156159" custLinFactNeighborX="-80408" custLinFactNeighborY="63749"/>
      <dgm:spPr/>
      <dgm:t>
        <a:bodyPr/>
        <a:lstStyle/>
        <a:p>
          <a:endParaRPr lang="en-GB"/>
        </a:p>
      </dgm:t>
    </dgm:pt>
    <dgm:pt modelId="{8800C900-E117-49BD-A927-B6758B42A063}" type="pres">
      <dgm:prSet presAssocID="{8EAC2053-9E19-4F1F-A3D2-7EE274829BDF}" presName="rootConnector" presStyleLbl="node1" presStyleIdx="3" presStyleCnt="4"/>
      <dgm:spPr/>
      <dgm:t>
        <a:bodyPr/>
        <a:lstStyle/>
        <a:p>
          <a:endParaRPr lang="en-GB"/>
        </a:p>
      </dgm:t>
    </dgm:pt>
    <dgm:pt modelId="{C0B75738-CD30-4D9B-BB59-95EB138BFCE2}" type="pres">
      <dgm:prSet presAssocID="{8EAC2053-9E19-4F1F-A3D2-7EE274829BDF}" presName="childShape" presStyleCnt="0"/>
      <dgm:spPr/>
    </dgm:pt>
  </dgm:ptLst>
  <dgm:cxnLst>
    <dgm:cxn modelId="{8D5451C9-05C1-4FD6-A6C2-8622C1748F13}" type="presOf" srcId="{8EAC2053-9E19-4F1F-A3D2-7EE274829BDF}" destId="{8800C900-E117-49BD-A927-B6758B42A063}" srcOrd="1" destOrd="0" presId="urn:microsoft.com/office/officeart/2005/8/layout/hierarchy3"/>
    <dgm:cxn modelId="{84C9A11F-112C-4210-A4D8-82E131514D13}" type="presOf" srcId="{D857A633-CF57-4F43-8041-E13AD0862426}" destId="{403B3EF6-95E0-41DE-8CBB-43C476AD0B6A}" srcOrd="1" destOrd="0" presId="urn:microsoft.com/office/officeart/2005/8/layout/hierarchy3"/>
    <dgm:cxn modelId="{F06696C8-CD21-4B79-8188-D7AE6B6FD8EC}" type="presOf" srcId="{14A47205-BCB1-4147-835A-ED1968BC5E4D}" destId="{6F40907C-2E42-496E-82DC-B8C85C1E3D86}" srcOrd="0" destOrd="0" presId="urn:microsoft.com/office/officeart/2005/8/layout/hierarchy3"/>
    <dgm:cxn modelId="{0DE32F97-3431-4A94-B4D9-DF62A42B93E6}" type="presOf" srcId="{BF212DBF-D635-4709-8F88-FE8E760811BE}" destId="{CDA26305-FED0-48A8-B032-7419042AE946}" srcOrd="1" destOrd="0" presId="urn:microsoft.com/office/officeart/2005/8/layout/hierarchy3"/>
    <dgm:cxn modelId="{549E10DF-F38A-4311-9600-730CF0CB5527}" type="presOf" srcId="{F1785F22-4809-4325-8391-DABF8DA090FC}" destId="{5FD3A3ED-B576-4E19-B711-7C34849AB18C}" srcOrd="0" destOrd="0" presId="urn:microsoft.com/office/officeart/2005/8/layout/hierarchy3"/>
    <dgm:cxn modelId="{3088F050-5199-4FB2-AFB2-465638109FB5}" srcId="{AA646309-AB27-4DB8-8CF9-C6F891947E9B}" destId="{65617943-02FC-40E2-A741-3A484F7AAA94}" srcOrd="2" destOrd="0" parTransId="{A1908915-7871-45B4-A86B-EF666B8B65BA}" sibTransId="{025CECD7-7696-4C32-ADAE-18FAA73C69D5}"/>
    <dgm:cxn modelId="{06B436B4-CAA5-48DC-AA1B-F291ACC0EE12}" srcId="{65617943-02FC-40E2-A741-3A484F7AAA94}" destId="{681D6F55-7928-4E7E-AD2B-590817534FB5}" srcOrd="1" destOrd="0" parTransId="{F1785F22-4809-4325-8391-DABF8DA090FC}" sibTransId="{3493A260-9725-4041-B46D-DCA3E1E734BF}"/>
    <dgm:cxn modelId="{D270893C-B702-4060-AD0C-EAEDCBDB35D2}" type="presOf" srcId="{D857A633-CF57-4F43-8041-E13AD0862426}" destId="{D553099B-EF14-48AC-8267-D75F08A8CBBD}" srcOrd="0" destOrd="0" presId="urn:microsoft.com/office/officeart/2005/8/layout/hierarchy3"/>
    <dgm:cxn modelId="{EE671D06-01DD-4AE3-9EED-361BE8EE9D4E}" type="presOf" srcId="{59FA741A-4659-4790-9F79-5B5F34BF9D79}" destId="{A1AB1D56-1BD8-4862-8697-9491BC20C1F4}" srcOrd="0" destOrd="0" presId="urn:microsoft.com/office/officeart/2005/8/layout/hierarchy3"/>
    <dgm:cxn modelId="{86BCB2B5-1A15-45CF-B27F-18D32E8656EB}" srcId="{AA646309-AB27-4DB8-8CF9-C6F891947E9B}" destId="{D857A633-CF57-4F43-8041-E13AD0862426}" srcOrd="1" destOrd="0" parTransId="{E0B5E259-5FD8-4B0A-963C-4B1D0175E532}" sibTransId="{A1DECF5B-5629-40A9-88FB-74D9A8AFDADD}"/>
    <dgm:cxn modelId="{9C897130-6CF7-4350-808E-71D8F8915DED}" type="presOf" srcId="{681D6F55-7928-4E7E-AD2B-590817534FB5}" destId="{A7C8910F-B04C-4FF1-B7E8-68A11A17BC05}" srcOrd="0" destOrd="0" presId="urn:microsoft.com/office/officeart/2005/8/layout/hierarchy3"/>
    <dgm:cxn modelId="{FE1DD879-0E13-49EF-AB9D-0E703FC103B5}" type="presOf" srcId="{65617943-02FC-40E2-A741-3A484F7AAA94}" destId="{B69492F2-11C8-4B2E-A846-5A1BBF259D53}" srcOrd="0" destOrd="0" presId="urn:microsoft.com/office/officeart/2005/8/layout/hierarchy3"/>
    <dgm:cxn modelId="{EA4CF72E-2A66-47C8-A684-18BC76008542}" srcId="{BF212DBF-D635-4709-8F88-FE8E760811BE}" destId="{D3A70D63-EAC5-4ADE-BBFC-EBB527170600}" srcOrd="2" destOrd="0" parTransId="{477A9EFC-0568-4821-AECF-1F44F6B2FAB4}" sibTransId="{4ECE1AD1-8CBD-40C0-8012-0905A3BA9083}"/>
    <dgm:cxn modelId="{40437DED-49F3-4448-9799-EAA2660328FB}" type="presOf" srcId="{477A9EFC-0568-4821-AECF-1F44F6B2FAB4}" destId="{19F69001-F697-4239-B7FD-7C9E1BDE95FF}" srcOrd="0" destOrd="0" presId="urn:microsoft.com/office/officeart/2005/8/layout/hierarchy3"/>
    <dgm:cxn modelId="{D9F1A964-727D-498B-AECE-18980D4ABB4A}" srcId="{65617943-02FC-40E2-A741-3A484F7AAA94}" destId="{C2060F11-DA34-4A10-A366-E9CD479DF720}" srcOrd="0" destOrd="0" parTransId="{59FA741A-4659-4790-9F79-5B5F34BF9D79}" sibTransId="{5C70F5F4-11B4-4355-8795-E49809907CB5}"/>
    <dgm:cxn modelId="{CE3BF304-9402-404B-9873-8D853F10EDA7}" type="presOf" srcId="{37125732-5000-4A38-A337-6F3CF57DD60C}" destId="{594F2354-E1ED-42FD-B6B5-7C058DA72016}" srcOrd="0" destOrd="0" presId="urn:microsoft.com/office/officeart/2005/8/layout/hierarchy3"/>
    <dgm:cxn modelId="{93F4A84D-52A6-4427-8FEC-CCBF5E77FBBF}" type="presOf" srcId="{C2060F11-DA34-4A10-A366-E9CD479DF720}" destId="{835894EA-F52C-4BB0-B898-D24D4896A472}" srcOrd="0" destOrd="0" presId="urn:microsoft.com/office/officeart/2005/8/layout/hierarchy3"/>
    <dgm:cxn modelId="{840B41A7-6471-4209-ABE6-69E2933A95B7}" type="presOf" srcId="{C317C291-0D0F-4C20-9047-C036F64121EF}" destId="{8D3B3EF6-6576-4962-87CE-B022D02FB704}" srcOrd="0" destOrd="0" presId="urn:microsoft.com/office/officeart/2005/8/layout/hierarchy3"/>
    <dgm:cxn modelId="{CB8CC72B-1F41-4C8E-B9F6-804C3C6D4A6E}" type="presOf" srcId="{D3A70D63-EAC5-4ADE-BBFC-EBB527170600}" destId="{62D225AB-4406-4849-BB28-033C0C455C89}" srcOrd="0" destOrd="0" presId="urn:microsoft.com/office/officeart/2005/8/layout/hierarchy3"/>
    <dgm:cxn modelId="{9F719B2F-C030-4DCB-A8AB-63DE00DC4B60}" srcId="{AA646309-AB27-4DB8-8CF9-C6F891947E9B}" destId="{8EAC2053-9E19-4F1F-A3D2-7EE274829BDF}" srcOrd="3" destOrd="0" parTransId="{411F78CB-5349-48B0-BD9D-DA2763F3DECC}" sibTransId="{D93D18B7-15DA-40A6-9FDA-0CCC0D2954F8}"/>
    <dgm:cxn modelId="{867E7BC8-AAC3-4C82-848C-DCA6FBF5401D}" srcId="{BF212DBF-D635-4709-8F88-FE8E760811BE}" destId="{C317C291-0D0F-4C20-9047-C036F64121EF}" srcOrd="0" destOrd="0" parTransId="{14A47205-BCB1-4147-835A-ED1968BC5E4D}" sibTransId="{C3813984-A05D-4213-9775-AE0FA8216799}"/>
    <dgm:cxn modelId="{0F26B0D9-77F9-41DC-8350-7B4AB916661B}" type="presOf" srcId="{8EAC2053-9E19-4F1F-A3D2-7EE274829BDF}" destId="{395EDB5A-DE93-41E8-9514-5FA05685FCA6}" srcOrd="0" destOrd="0" presId="urn:microsoft.com/office/officeart/2005/8/layout/hierarchy3"/>
    <dgm:cxn modelId="{98C92F08-6C85-460C-9B5D-FD63F880F22F}" srcId="{AA646309-AB27-4DB8-8CF9-C6F891947E9B}" destId="{BF212DBF-D635-4709-8F88-FE8E760811BE}" srcOrd="0" destOrd="0" parTransId="{20BAC12E-F318-49DA-AEBA-CFD187E9D220}" sibTransId="{003C59CC-D1F7-44AA-A96D-60C83631E0BA}"/>
    <dgm:cxn modelId="{FCBD174D-6A57-4EC2-B6F1-EB0F85ADE036}" srcId="{BF212DBF-D635-4709-8F88-FE8E760811BE}" destId="{905716CA-88C0-4B97-BC74-73E094B720B7}" srcOrd="1" destOrd="0" parTransId="{37125732-5000-4A38-A337-6F3CF57DD60C}" sibTransId="{3B6E3209-4CD8-49A8-8140-86C5DDD47160}"/>
    <dgm:cxn modelId="{491B765E-AD61-480E-BC43-4952ADF6105E}" type="presOf" srcId="{905716CA-88C0-4B97-BC74-73E094B720B7}" destId="{1985B939-D7EB-4581-A103-2BCD99A32371}" srcOrd="0" destOrd="0" presId="urn:microsoft.com/office/officeart/2005/8/layout/hierarchy3"/>
    <dgm:cxn modelId="{9B533AD6-34F1-4003-AE7C-1CFE5B12CD6D}" type="presOf" srcId="{AA646309-AB27-4DB8-8CF9-C6F891947E9B}" destId="{8F86C495-C2EC-454A-8CDB-F774039BDEC7}" srcOrd="0" destOrd="0" presId="urn:microsoft.com/office/officeart/2005/8/layout/hierarchy3"/>
    <dgm:cxn modelId="{65C8E9F4-87D9-46F4-8A27-9396CAD82E67}" type="presOf" srcId="{BF212DBF-D635-4709-8F88-FE8E760811BE}" destId="{62F12195-7DFB-4A63-8F08-593B1A878353}" srcOrd="0" destOrd="0" presId="urn:microsoft.com/office/officeart/2005/8/layout/hierarchy3"/>
    <dgm:cxn modelId="{0D1B076D-832D-4B11-A6E6-9C5C517135E4}" type="presOf" srcId="{65617943-02FC-40E2-A741-3A484F7AAA94}" destId="{647894F4-79CC-43BE-B1ED-8010DF52A3D1}" srcOrd="1" destOrd="0" presId="urn:microsoft.com/office/officeart/2005/8/layout/hierarchy3"/>
    <dgm:cxn modelId="{52061F43-E147-4FB9-8AC4-68819C508026}" type="presParOf" srcId="{8F86C495-C2EC-454A-8CDB-F774039BDEC7}" destId="{8D05A650-0C09-4964-84C8-9E4B95CE53F4}" srcOrd="0" destOrd="0" presId="urn:microsoft.com/office/officeart/2005/8/layout/hierarchy3"/>
    <dgm:cxn modelId="{98ABFAD0-36CF-4555-85B8-BD3E2D50BD72}" type="presParOf" srcId="{8D05A650-0C09-4964-84C8-9E4B95CE53F4}" destId="{8C7F79E5-374E-476C-BC37-B5B4FDE10750}" srcOrd="0" destOrd="0" presId="urn:microsoft.com/office/officeart/2005/8/layout/hierarchy3"/>
    <dgm:cxn modelId="{24D054C2-7B1E-442C-A99E-716CC0BC0E9E}" type="presParOf" srcId="{8C7F79E5-374E-476C-BC37-B5B4FDE10750}" destId="{62F12195-7DFB-4A63-8F08-593B1A878353}" srcOrd="0" destOrd="0" presId="urn:microsoft.com/office/officeart/2005/8/layout/hierarchy3"/>
    <dgm:cxn modelId="{D2C419A7-18DE-4861-9497-63655DC5FF4C}" type="presParOf" srcId="{8C7F79E5-374E-476C-BC37-B5B4FDE10750}" destId="{CDA26305-FED0-48A8-B032-7419042AE946}" srcOrd="1" destOrd="0" presId="urn:microsoft.com/office/officeart/2005/8/layout/hierarchy3"/>
    <dgm:cxn modelId="{D8AA5AB8-75BB-4CFC-AF46-6325FF01F14E}" type="presParOf" srcId="{8D05A650-0C09-4964-84C8-9E4B95CE53F4}" destId="{96D57CC6-022F-4334-A2A3-05E03EB0ADE5}" srcOrd="1" destOrd="0" presId="urn:microsoft.com/office/officeart/2005/8/layout/hierarchy3"/>
    <dgm:cxn modelId="{DA4724E5-E6B1-45A1-B03E-A83DD58FD988}" type="presParOf" srcId="{96D57CC6-022F-4334-A2A3-05E03EB0ADE5}" destId="{6F40907C-2E42-496E-82DC-B8C85C1E3D86}" srcOrd="0" destOrd="0" presId="urn:microsoft.com/office/officeart/2005/8/layout/hierarchy3"/>
    <dgm:cxn modelId="{AD8F8F27-91B9-4F87-8607-FEEEA7A8C7A1}" type="presParOf" srcId="{96D57CC6-022F-4334-A2A3-05E03EB0ADE5}" destId="{8D3B3EF6-6576-4962-87CE-B022D02FB704}" srcOrd="1" destOrd="0" presId="urn:microsoft.com/office/officeart/2005/8/layout/hierarchy3"/>
    <dgm:cxn modelId="{65DD6A69-2090-4C75-B634-47A538A259AD}" type="presParOf" srcId="{96D57CC6-022F-4334-A2A3-05E03EB0ADE5}" destId="{594F2354-E1ED-42FD-B6B5-7C058DA72016}" srcOrd="2" destOrd="0" presId="urn:microsoft.com/office/officeart/2005/8/layout/hierarchy3"/>
    <dgm:cxn modelId="{08AA66AF-AC92-459C-BEE9-F8266596FA9A}" type="presParOf" srcId="{96D57CC6-022F-4334-A2A3-05E03EB0ADE5}" destId="{1985B939-D7EB-4581-A103-2BCD99A32371}" srcOrd="3" destOrd="0" presId="urn:microsoft.com/office/officeart/2005/8/layout/hierarchy3"/>
    <dgm:cxn modelId="{175A33FF-4D77-4BF0-AA3F-C7FED44DE6BC}" type="presParOf" srcId="{96D57CC6-022F-4334-A2A3-05E03EB0ADE5}" destId="{19F69001-F697-4239-B7FD-7C9E1BDE95FF}" srcOrd="4" destOrd="0" presId="urn:microsoft.com/office/officeart/2005/8/layout/hierarchy3"/>
    <dgm:cxn modelId="{4BB65B40-4494-4A12-84EA-A6F46A2B8208}" type="presParOf" srcId="{96D57CC6-022F-4334-A2A3-05E03EB0ADE5}" destId="{62D225AB-4406-4849-BB28-033C0C455C89}" srcOrd="5" destOrd="0" presId="urn:microsoft.com/office/officeart/2005/8/layout/hierarchy3"/>
    <dgm:cxn modelId="{EDFD75D4-73A0-4970-A03D-44CB2B318261}" type="presParOf" srcId="{8F86C495-C2EC-454A-8CDB-F774039BDEC7}" destId="{8133507E-4A40-481D-B3C6-D4515AE38212}" srcOrd="1" destOrd="0" presId="urn:microsoft.com/office/officeart/2005/8/layout/hierarchy3"/>
    <dgm:cxn modelId="{B53A02FE-B1D3-43E2-86C8-D7948BD82A04}" type="presParOf" srcId="{8133507E-4A40-481D-B3C6-D4515AE38212}" destId="{06998785-B4AA-401D-BE60-EEE1CAD26C02}" srcOrd="0" destOrd="0" presId="urn:microsoft.com/office/officeart/2005/8/layout/hierarchy3"/>
    <dgm:cxn modelId="{A9E729CD-8BBC-4C12-AEFE-FB1039CFA538}" type="presParOf" srcId="{06998785-B4AA-401D-BE60-EEE1CAD26C02}" destId="{D553099B-EF14-48AC-8267-D75F08A8CBBD}" srcOrd="0" destOrd="0" presId="urn:microsoft.com/office/officeart/2005/8/layout/hierarchy3"/>
    <dgm:cxn modelId="{916DD8CC-38B0-455C-A40E-A99D1E1ADD4D}" type="presParOf" srcId="{06998785-B4AA-401D-BE60-EEE1CAD26C02}" destId="{403B3EF6-95E0-41DE-8CBB-43C476AD0B6A}" srcOrd="1" destOrd="0" presId="urn:microsoft.com/office/officeart/2005/8/layout/hierarchy3"/>
    <dgm:cxn modelId="{1E316C03-F883-4D5D-B450-982A3C19B462}" type="presParOf" srcId="{8133507E-4A40-481D-B3C6-D4515AE38212}" destId="{ADECD493-7E0C-484B-9A7A-9A17B8A2AE6A}" srcOrd="1" destOrd="0" presId="urn:microsoft.com/office/officeart/2005/8/layout/hierarchy3"/>
    <dgm:cxn modelId="{F6E51913-931B-4056-9169-C117CDF42996}" type="presParOf" srcId="{8F86C495-C2EC-454A-8CDB-F774039BDEC7}" destId="{3BF4D26C-EA5A-43D9-A37A-B22E830A5835}" srcOrd="2" destOrd="0" presId="urn:microsoft.com/office/officeart/2005/8/layout/hierarchy3"/>
    <dgm:cxn modelId="{D90DF775-C2C5-4E8F-8B22-4E78DB455DEE}" type="presParOf" srcId="{3BF4D26C-EA5A-43D9-A37A-B22E830A5835}" destId="{11C17076-9043-4110-9570-17260C083224}" srcOrd="0" destOrd="0" presId="urn:microsoft.com/office/officeart/2005/8/layout/hierarchy3"/>
    <dgm:cxn modelId="{C784C1A8-9C02-4E6D-A780-8B2B7A896CE3}" type="presParOf" srcId="{11C17076-9043-4110-9570-17260C083224}" destId="{B69492F2-11C8-4B2E-A846-5A1BBF259D53}" srcOrd="0" destOrd="0" presId="urn:microsoft.com/office/officeart/2005/8/layout/hierarchy3"/>
    <dgm:cxn modelId="{988D65B5-00F1-409D-A204-2DCA58223426}" type="presParOf" srcId="{11C17076-9043-4110-9570-17260C083224}" destId="{647894F4-79CC-43BE-B1ED-8010DF52A3D1}" srcOrd="1" destOrd="0" presId="urn:microsoft.com/office/officeart/2005/8/layout/hierarchy3"/>
    <dgm:cxn modelId="{69CBCCF1-2ECC-4FF5-A45E-2B1AF96D34FD}" type="presParOf" srcId="{3BF4D26C-EA5A-43D9-A37A-B22E830A5835}" destId="{76361E3E-2DF2-4A69-87A0-B111367EE1BA}" srcOrd="1" destOrd="0" presId="urn:microsoft.com/office/officeart/2005/8/layout/hierarchy3"/>
    <dgm:cxn modelId="{BD8E31A2-977D-410C-8F24-C723D9512798}" type="presParOf" srcId="{76361E3E-2DF2-4A69-87A0-B111367EE1BA}" destId="{A1AB1D56-1BD8-4862-8697-9491BC20C1F4}" srcOrd="0" destOrd="0" presId="urn:microsoft.com/office/officeart/2005/8/layout/hierarchy3"/>
    <dgm:cxn modelId="{118C9A75-BED7-4043-B76A-743B66B443B3}" type="presParOf" srcId="{76361E3E-2DF2-4A69-87A0-B111367EE1BA}" destId="{835894EA-F52C-4BB0-B898-D24D4896A472}" srcOrd="1" destOrd="0" presId="urn:microsoft.com/office/officeart/2005/8/layout/hierarchy3"/>
    <dgm:cxn modelId="{3ADB828F-FA6B-4D2A-8968-C81308A5AC68}" type="presParOf" srcId="{76361E3E-2DF2-4A69-87A0-B111367EE1BA}" destId="{5FD3A3ED-B576-4E19-B711-7C34849AB18C}" srcOrd="2" destOrd="0" presId="urn:microsoft.com/office/officeart/2005/8/layout/hierarchy3"/>
    <dgm:cxn modelId="{6C821308-3422-45A1-A852-594FF69549B3}" type="presParOf" srcId="{76361E3E-2DF2-4A69-87A0-B111367EE1BA}" destId="{A7C8910F-B04C-4FF1-B7E8-68A11A17BC05}" srcOrd="3" destOrd="0" presId="urn:microsoft.com/office/officeart/2005/8/layout/hierarchy3"/>
    <dgm:cxn modelId="{AC66448B-654F-438A-AD8C-0E57D33AAD7E}" type="presParOf" srcId="{8F86C495-C2EC-454A-8CDB-F774039BDEC7}" destId="{C06BF30B-1316-41BE-AC3B-B6BB05193B9D}" srcOrd="3" destOrd="0" presId="urn:microsoft.com/office/officeart/2005/8/layout/hierarchy3"/>
    <dgm:cxn modelId="{A4FA6006-B972-4614-899F-5177663C884E}" type="presParOf" srcId="{C06BF30B-1316-41BE-AC3B-B6BB05193B9D}" destId="{0109415F-997B-4FE0-A38C-7F1602E4E5AB}" srcOrd="0" destOrd="0" presId="urn:microsoft.com/office/officeart/2005/8/layout/hierarchy3"/>
    <dgm:cxn modelId="{574DBBB2-3A5D-440B-B1A9-6C1CAEBE8161}" type="presParOf" srcId="{0109415F-997B-4FE0-A38C-7F1602E4E5AB}" destId="{395EDB5A-DE93-41E8-9514-5FA05685FCA6}" srcOrd="0" destOrd="0" presId="urn:microsoft.com/office/officeart/2005/8/layout/hierarchy3"/>
    <dgm:cxn modelId="{767C84FE-BB37-4C6C-AF76-F5AF10C83284}" type="presParOf" srcId="{0109415F-997B-4FE0-A38C-7F1602E4E5AB}" destId="{8800C900-E117-49BD-A927-B6758B42A063}" srcOrd="1" destOrd="0" presId="urn:microsoft.com/office/officeart/2005/8/layout/hierarchy3"/>
    <dgm:cxn modelId="{27899E99-9735-41AD-AD0B-C7D5ED660990}" type="presParOf" srcId="{C06BF30B-1316-41BE-AC3B-B6BB05193B9D}" destId="{C0B75738-CD30-4D9B-BB59-95EB138BFCE2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D83D708-D606-4CD1-91D4-1D16FCC4A7A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02566CE0-227B-467D-BAF9-58B7509160BC}">
      <dgm:prSet custT="1"/>
      <dgm:spPr>
        <a:solidFill>
          <a:srgbClr val="004F8C"/>
        </a:solidFill>
      </dgm:spPr>
      <dgm:t>
        <a:bodyPr/>
        <a:lstStyle/>
        <a:p>
          <a:pPr algn="ctr" rtl="0">
            <a:lnSpc>
              <a:spcPct val="100000"/>
            </a:lnSpc>
            <a:spcAft>
              <a:spcPts val="0"/>
            </a:spcAft>
          </a:pPr>
          <a:r>
            <a:rPr lang="x-none" sz="2400" b="1" dirty="0" smtClean="0">
              <a:solidFill>
                <a:schemeClr val="bg1"/>
              </a:solidFill>
            </a:rPr>
            <a:t>Akreditovane</a:t>
          </a:r>
          <a:endParaRPr lang="en-US" sz="2400" b="1" dirty="0" smtClean="0">
            <a:solidFill>
              <a:schemeClr val="bg1"/>
            </a:solidFill>
          </a:endParaRPr>
        </a:p>
        <a:p>
          <a:pPr algn="ctr" rtl="0">
            <a:lnSpc>
              <a:spcPct val="100000"/>
            </a:lnSpc>
            <a:spcAft>
              <a:spcPts val="0"/>
            </a:spcAft>
          </a:pPr>
          <a:r>
            <a:rPr lang="x-none" sz="2400" b="1" dirty="0" smtClean="0">
              <a:solidFill>
                <a:schemeClr val="bg1"/>
              </a:solidFill>
            </a:rPr>
            <a:t> državne ili </a:t>
          </a:r>
          <a:r>
            <a:rPr lang="x-none" sz="2400" b="1" smtClean="0">
              <a:solidFill>
                <a:schemeClr val="bg1"/>
              </a:solidFill>
            </a:rPr>
            <a:t>privatne visoko</a:t>
          </a:r>
          <a:r>
            <a:rPr lang="en-US" sz="2400" b="1" dirty="0" err="1" smtClean="0">
              <a:solidFill>
                <a:schemeClr val="bg1"/>
              </a:solidFill>
            </a:rPr>
            <a:t>obrazovn</a:t>
          </a:r>
          <a:r>
            <a:rPr lang="x-none" sz="2400" b="1" smtClean="0">
              <a:solidFill>
                <a:schemeClr val="bg1"/>
              </a:solidFill>
            </a:rPr>
            <a:t>e </a:t>
          </a:r>
          <a:r>
            <a:rPr lang="x-none" sz="2400" b="1" dirty="0" smtClean="0">
              <a:solidFill>
                <a:schemeClr val="bg1"/>
              </a:solidFill>
            </a:rPr>
            <a:t>institucije</a:t>
          </a:r>
          <a:endParaRPr lang="en-GB" sz="2400" b="1" dirty="0">
            <a:solidFill>
              <a:schemeClr val="bg1"/>
            </a:solidFill>
          </a:endParaRPr>
        </a:p>
      </dgm:t>
    </dgm:pt>
    <dgm:pt modelId="{5D33CA89-5C86-4468-B32A-FD5C4A1D85E9}" type="parTrans" cxnId="{0E9D9933-0CE7-4384-9FBB-45099201B206}">
      <dgm:prSet/>
      <dgm:spPr/>
      <dgm:t>
        <a:bodyPr/>
        <a:lstStyle/>
        <a:p>
          <a:endParaRPr lang="en-GB"/>
        </a:p>
      </dgm:t>
    </dgm:pt>
    <dgm:pt modelId="{5AA60D45-7729-4410-B963-FBD0A2557635}" type="sibTrans" cxnId="{0E9D9933-0CE7-4384-9FBB-45099201B206}">
      <dgm:prSet/>
      <dgm:spPr/>
      <dgm:t>
        <a:bodyPr/>
        <a:lstStyle/>
        <a:p>
          <a:endParaRPr lang="en-GB"/>
        </a:p>
      </dgm:t>
    </dgm:pt>
    <dgm:pt modelId="{1F5C9C06-32A4-41B1-B5CE-9D2B5B29F87F}">
      <dgm:prSet custT="1"/>
      <dgm:spPr>
        <a:solidFill>
          <a:srgbClr val="004F8C"/>
        </a:solidFill>
      </dgm:spPr>
      <dgm:t>
        <a:bodyPr/>
        <a:lstStyle/>
        <a:p>
          <a:pPr algn="ctr" rtl="0"/>
          <a:r>
            <a:rPr lang="x-none" sz="1800" b="1" smtClean="0">
              <a:solidFill>
                <a:schemeClr val="bg1"/>
              </a:solidFill>
            </a:rPr>
            <a:t>Asocijacije/Organizacije visoko</a:t>
          </a:r>
          <a:r>
            <a:rPr lang="en-US" sz="1800" b="1" dirty="0" err="1" smtClean="0">
              <a:solidFill>
                <a:schemeClr val="bg1"/>
              </a:solidFill>
            </a:rPr>
            <a:t>obrazovnih</a:t>
          </a:r>
          <a:r>
            <a:rPr lang="en-US" sz="1800" b="1" dirty="0" smtClean="0">
              <a:solidFill>
                <a:schemeClr val="bg1"/>
              </a:solidFill>
            </a:rPr>
            <a:t> </a:t>
          </a:r>
          <a:r>
            <a:rPr lang="x-none" sz="1800" b="1" smtClean="0">
              <a:solidFill>
                <a:schemeClr val="bg1"/>
              </a:solidFill>
            </a:rPr>
            <a:t>institucija</a:t>
          </a:r>
          <a:endParaRPr lang="en-GB" sz="1800" b="1" dirty="0">
            <a:solidFill>
              <a:schemeClr val="bg1"/>
            </a:solidFill>
          </a:endParaRPr>
        </a:p>
      </dgm:t>
    </dgm:pt>
    <dgm:pt modelId="{3FC1AADE-D917-4279-8D34-3F5CF36E01F0}" type="parTrans" cxnId="{B2C742CF-F0E8-471A-BB85-4785D5C0C391}">
      <dgm:prSet/>
      <dgm:spPr/>
      <dgm:t>
        <a:bodyPr/>
        <a:lstStyle/>
        <a:p>
          <a:endParaRPr lang="en-GB"/>
        </a:p>
      </dgm:t>
    </dgm:pt>
    <dgm:pt modelId="{433231DA-46EE-4044-97A8-ACDA3A4FCB91}" type="sibTrans" cxnId="{B2C742CF-F0E8-471A-BB85-4785D5C0C391}">
      <dgm:prSet/>
      <dgm:spPr/>
      <dgm:t>
        <a:bodyPr/>
        <a:lstStyle/>
        <a:p>
          <a:endParaRPr lang="en-GB"/>
        </a:p>
      </dgm:t>
    </dgm:pt>
    <dgm:pt modelId="{AE1D399C-240C-49E2-96BA-510DA0A001A1}">
      <dgm:prSet custT="1"/>
      <dgm:spPr>
        <a:solidFill>
          <a:srgbClr val="004F8C"/>
        </a:solidFill>
      </dgm:spPr>
      <dgm:t>
        <a:bodyPr/>
        <a:lstStyle/>
        <a:p>
          <a:pPr algn="ctr" rtl="0"/>
          <a:r>
            <a:rPr lang="x-none" sz="1800" b="1" noProof="0" dirty="0" smtClean="0">
              <a:solidFill>
                <a:schemeClr val="bg1"/>
              </a:solidFill>
            </a:rPr>
            <a:t>Samo za </a:t>
          </a:r>
          <a:r>
            <a:rPr lang="en-GB" sz="1800" b="1" u="sng" noProof="0" dirty="0" err="1" smtClean="0">
              <a:solidFill>
                <a:schemeClr val="bg1"/>
              </a:solidFill>
            </a:rPr>
            <a:t>Stru</a:t>
          </a:r>
          <a:r>
            <a:rPr lang="x-none" sz="1800" b="1" u="sng" noProof="0" dirty="0" smtClean="0">
              <a:solidFill>
                <a:schemeClr val="bg1"/>
              </a:solidFill>
            </a:rPr>
            <a:t>kturne projekte</a:t>
          </a:r>
          <a:r>
            <a:rPr lang="en-GB" sz="1800" b="1" noProof="0" dirty="0" smtClean="0">
              <a:solidFill>
                <a:schemeClr val="bg1"/>
              </a:solidFill>
            </a:rPr>
            <a:t>: </a:t>
          </a:r>
          <a:endParaRPr lang="x-none" sz="1800" b="1" noProof="0" dirty="0" smtClean="0">
            <a:solidFill>
              <a:schemeClr val="bg1"/>
            </a:solidFill>
          </a:endParaRPr>
        </a:p>
        <a:p>
          <a:pPr algn="ctr" rtl="0"/>
          <a:r>
            <a:rPr lang="x-none" sz="1800" b="1" noProof="0" dirty="0" smtClean="0">
              <a:solidFill>
                <a:schemeClr val="bg1"/>
              </a:solidFill>
            </a:rPr>
            <a:t>registrovana nacionalna </a:t>
          </a:r>
          <a:r>
            <a:rPr lang="x-none" sz="1800" b="1" noProof="0" smtClean="0">
              <a:solidFill>
                <a:schemeClr val="bg1"/>
              </a:solidFill>
            </a:rPr>
            <a:t>ili </a:t>
          </a:r>
          <a:r>
            <a:rPr lang="en-US" sz="1800" b="1" noProof="0" dirty="0" smtClean="0">
              <a:solidFill>
                <a:schemeClr val="bg1"/>
              </a:solidFill>
            </a:rPr>
            <a:t>me</a:t>
          </a:r>
          <a:r>
            <a:rPr lang="sr-Latn-ME" sz="1800" b="1" noProof="0" dirty="0" smtClean="0">
              <a:solidFill>
                <a:schemeClr val="bg1"/>
              </a:solidFill>
            </a:rPr>
            <a:t>đunarod</a:t>
          </a:r>
          <a:r>
            <a:rPr lang="x-none" sz="1800" b="1" noProof="0" smtClean="0">
              <a:solidFill>
                <a:schemeClr val="bg1"/>
              </a:solidFill>
            </a:rPr>
            <a:t>na </a:t>
          </a:r>
          <a:r>
            <a:rPr lang="x-none" sz="1800" b="1" noProof="0" dirty="0" smtClean="0">
              <a:solidFill>
                <a:schemeClr val="bg1"/>
              </a:solidFill>
            </a:rPr>
            <a:t>rektorska, profesorska ili studentska organizacija</a:t>
          </a:r>
          <a:r>
            <a:rPr lang="en-GB" sz="1800" b="1" noProof="0" dirty="0" smtClean="0">
              <a:solidFill>
                <a:schemeClr val="bg1"/>
              </a:solidFill>
            </a:rPr>
            <a:t>.</a:t>
          </a:r>
          <a:endParaRPr lang="en-GB" sz="1800" b="1" noProof="0" dirty="0">
            <a:solidFill>
              <a:schemeClr val="bg1"/>
            </a:solidFill>
          </a:endParaRPr>
        </a:p>
      </dgm:t>
    </dgm:pt>
    <dgm:pt modelId="{4655579E-DB87-443C-BFEA-493B43874AB2}" type="parTrans" cxnId="{F8B99D33-3A5D-4531-A496-86F59A6BCF3A}">
      <dgm:prSet/>
      <dgm:spPr/>
      <dgm:t>
        <a:bodyPr/>
        <a:lstStyle/>
        <a:p>
          <a:endParaRPr lang="en-GB"/>
        </a:p>
      </dgm:t>
    </dgm:pt>
    <dgm:pt modelId="{5C80AAB8-1574-4133-A7FD-6A87F0A8ECD2}" type="sibTrans" cxnId="{F8B99D33-3A5D-4531-A496-86F59A6BCF3A}">
      <dgm:prSet/>
      <dgm:spPr/>
      <dgm:t>
        <a:bodyPr/>
        <a:lstStyle/>
        <a:p>
          <a:endParaRPr lang="en-GB"/>
        </a:p>
      </dgm:t>
    </dgm:pt>
    <dgm:pt modelId="{222C6F1A-591D-4063-ACC5-364E178D0E99}" type="pres">
      <dgm:prSet presAssocID="{1D83D708-D606-4CD1-91D4-1D16FCC4A7A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46117122-FB9D-4C23-B80B-6ADC0B61AC00}" type="pres">
      <dgm:prSet presAssocID="{02566CE0-227B-467D-BAF9-58B7509160BC}" presName="parentText" presStyleLbl="node1" presStyleIdx="0" presStyleCnt="3" custScaleY="94785" custLinFactY="-5205" custLinFactNeighborX="-8244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E531DAB-D47F-4BD5-8F89-BEA635E0ADEA}" type="pres">
      <dgm:prSet presAssocID="{5AA60D45-7729-4410-B963-FBD0A2557635}" presName="spacer" presStyleCnt="0"/>
      <dgm:spPr/>
    </dgm:pt>
    <dgm:pt modelId="{8DB52AAA-E653-442D-BBFE-70791721FCEB}" type="pres">
      <dgm:prSet presAssocID="{1F5C9C06-32A4-41B1-B5CE-9D2B5B29F87F}" presName="parentText" presStyleLbl="node1" presStyleIdx="1" presStyleCnt="3" custScaleY="86014" custLinFactNeighborY="-37255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7451629-BD64-47B9-B832-F9B8195551C8}" type="pres">
      <dgm:prSet presAssocID="{433231DA-46EE-4044-97A8-ACDA3A4FCB91}" presName="spacer" presStyleCnt="0"/>
      <dgm:spPr/>
    </dgm:pt>
    <dgm:pt modelId="{6EC754F4-C00F-4507-92B1-82CDC53C4307}" type="pres">
      <dgm:prSet presAssocID="{AE1D399C-240C-49E2-96BA-510DA0A001A1}" presName="parentText" presStyleLbl="node1" presStyleIdx="2" presStyleCnt="3" custScaleY="123411" custLinFactY="1318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0E9D9933-0CE7-4384-9FBB-45099201B206}" srcId="{1D83D708-D606-4CD1-91D4-1D16FCC4A7A1}" destId="{02566CE0-227B-467D-BAF9-58B7509160BC}" srcOrd="0" destOrd="0" parTransId="{5D33CA89-5C86-4468-B32A-FD5C4A1D85E9}" sibTransId="{5AA60D45-7729-4410-B963-FBD0A2557635}"/>
    <dgm:cxn modelId="{F8B99D33-3A5D-4531-A496-86F59A6BCF3A}" srcId="{1D83D708-D606-4CD1-91D4-1D16FCC4A7A1}" destId="{AE1D399C-240C-49E2-96BA-510DA0A001A1}" srcOrd="2" destOrd="0" parTransId="{4655579E-DB87-443C-BFEA-493B43874AB2}" sibTransId="{5C80AAB8-1574-4133-A7FD-6A87F0A8ECD2}"/>
    <dgm:cxn modelId="{69013AFD-0575-4F1B-9384-C0B715BB14AF}" type="presOf" srcId="{1F5C9C06-32A4-41B1-B5CE-9D2B5B29F87F}" destId="{8DB52AAA-E653-442D-BBFE-70791721FCEB}" srcOrd="0" destOrd="0" presId="urn:microsoft.com/office/officeart/2005/8/layout/vList2"/>
    <dgm:cxn modelId="{8B28629C-A3DC-4D26-A5D4-93AA8D3B5913}" type="presOf" srcId="{1D83D708-D606-4CD1-91D4-1D16FCC4A7A1}" destId="{222C6F1A-591D-4063-ACC5-364E178D0E99}" srcOrd="0" destOrd="0" presId="urn:microsoft.com/office/officeart/2005/8/layout/vList2"/>
    <dgm:cxn modelId="{B2C742CF-F0E8-471A-BB85-4785D5C0C391}" srcId="{1D83D708-D606-4CD1-91D4-1D16FCC4A7A1}" destId="{1F5C9C06-32A4-41B1-B5CE-9D2B5B29F87F}" srcOrd="1" destOrd="0" parTransId="{3FC1AADE-D917-4279-8D34-3F5CF36E01F0}" sibTransId="{433231DA-46EE-4044-97A8-ACDA3A4FCB91}"/>
    <dgm:cxn modelId="{7BCDDE60-513D-48E4-839E-92BEE4709F42}" type="presOf" srcId="{02566CE0-227B-467D-BAF9-58B7509160BC}" destId="{46117122-FB9D-4C23-B80B-6ADC0B61AC00}" srcOrd="0" destOrd="0" presId="urn:microsoft.com/office/officeart/2005/8/layout/vList2"/>
    <dgm:cxn modelId="{AC02A2E8-B81B-45FE-B486-EE0663B3487A}" type="presOf" srcId="{AE1D399C-240C-49E2-96BA-510DA0A001A1}" destId="{6EC754F4-C00F-4507-92B1-82CDC53C4307}" srcOrd="0" destOrd="0" presId="urn:microsoft.com/office/officeart/2005/8/layout/vList2"/>
    <dgm:cxn modelId="{C50B7B4A-D79A-4311-8FCB-4D1F9DB7E7C2}" type="presParOf" srcId="{222C6F1A-591D-4063-ACC5-364E178D0E99}" destId="{46117122-FB9D-4C23-B80B-6ADC0B61AC00}" srcOrd="0" destOrd="0" presId="urn:microsoft.com/office/officeart/2005/8/layout/vList2"/>
    <dgm:cxn modelId="{3335337D-81DA-4806-AE0A-49EDB8AC8D3A}" type="presParOf" srcId="{222C6F1A-591D-4063-ACC5-364E178D0E99}" destId="{8E531DAB-D47F-4BD5-8F89-BEA635E0ADEA}" srcOrd="1" destOrd="0" presId="urn:microsoft.com/office/officeart/2005/8/layout/vList2"/>
    <dgm:cxn modelId="{86CA80DE-3ADF-4F32-9F3D-2156A0AC6208}" type="presParOf" srcId="{222C6F1A-591D-4063-ACC5-364E178D0E99}" destId="{8DB52AAA-E653-442D-BBFE-70791721FCEB}" srcOrd="2" destOrd="0" presId="urn:microsoft.com/office/officeart/2005/8/layout/vList2"/>
    <dgm:cxn modelId="{B62D059B-32F3-4D39-90C5-CF1796127C15}" type="presParOf" srcId="{222C6F1A-591D-4063-ACC5-364E178D0E99}" destId="{47451629-BD64-47B9-B832-F9B8195551C8}" srcOrd="3" destOrd="0" presId="urn:microsoft.com/office/officeart/2005/8/layout/vList2"/>
    <dgm:cxn modelId="{8380707C-7AD3-47F4-89FB-F1C902A5446E}" type="presParOf" srcId="{222C6F1A-591D-4063-ACC5-364E178D0E99}" destId="{6EC754F4-C00F-4507-92B1-82CDC53C4307}" srcOrd="4" destOrd="0" presId="urn:microsoft.com/office/officeart/2005/8/layout/vList2"/>
  </dgm:cxnLst>
  <dgm:bg>
    <a:noFill/>
  </dgm:bg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A087370-1F6D-4501-AD79-E5D8A890FCFA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DCBC2F2B-7990-4B79-BD8B-87386A04BDD1}">
      <dgm:prSet custT="1"/>
      <dgm:spPr>
        <a:solidFill>
          <a:srgbClr val="004F8C"/>
        </a:solidFill>
      </dgm:spPr>
      <dgm:t>
        <a:bodyPr/>
        <a:lstStyle/>
        <a:p>
          <a:pPr rtl="0"/>
          <a:r>
            <a:rPr lang="x-none" sz="1800" b="1" dirty="0" smtClean="0">
              <a:solidFill>
                <a:schemeClr val="bg1"/>
              </a:solidFill>
            </a:rPr>
            <a:t>Akreditovane državne ili </a:t>
          </a:r>
          <a:r>
            <a:rPr lang="x-none" sz="1800" b="1" smtClean="0">
              <a:solidFill>
                <a:schemeClr val="bg1"/>
              </a:solidFill>
            </a:rPr>
            <a:t>privatne </a:t>
          </a:r>
          <a:r>
            <a:rPr lang="sr-Latn-ME" sz="1800" b="1" dirty="0" smtClean="0">
              <a:solidFill>
                <a:schemeClr val="bg1"/>
              </a:solidFill>
            </a:rPr>
            <a:t>HEIs</a:t>
          </a:r>
          <a:endParaRPr lang="en-GB" sz="1800" b="1" dirty="0">
            <a:solidFill>
              <a:schemeClr val="bg1"/>
            </a:solidFill>
          </a:endParaRPr>
        </a:p>
      </dgm:t>
    </dgm:pt>
    <dgm:pt modelId="{D8FB2831-6D92-44A8-B1B1-F9EF261B0D5E}" type="parTrans" cxnId="{5C4A4752-0282-4450-B431-1A20467D2495}">
      <dgm:prSet/>
      <dgm:spPr/>
      <dgm:t>
        <a:bodyPr/>
        <a:lstStyle/>
        <a:p>
          <a:endParaRPr lang="en-GB"/>
        </a:p>
      </dgm:t>
    </dgm:pt>
    <dgm:pt modelId="{4E0962DB-46A1-4DEB-B70D-6E80641E3786}" type="sibTrans" cxnId="{5C4A4752-0282-4450-B431-1A20467D2495}">
      <dgm:prSet/>
      <dgm:spPr/>
      <dgm:t>
        <a:bodyPr/>
        <a:lstStyle/>
        <a:p>
          <a:endParaRPr lang="en-GB"/>
        </a:p>
      </dgm:t>
    </dgm:pt>
    <dgm:pt modelId="{D5C0F0FF-AA6D-4921-A218-47725C4B92E3}">
      <dgm:prSet custT="1"/>
      <dgm:spPr>
        <a:solidFill>
          <a:srgbClr val="004F8C"/>
        </a:solidFill>
      </dgm:spPr>
      <dgm:t>
        <a:bodyPr/>
        <a:lstStyle/>
        <a:p>
          <a:pPr rtl="0">
            <a:lnSpc>
              <a:spcPct val="100000"/>
            </a:lnSpc>
            <a:spcAft>
              <a:spcPts val="0"/>
            </a:spcAft>
          </a:pPr>
          <a:r>
            <a:rPr lang="x-none" sz="1800" b="1" dirty="0" smtClean="0">
              <a:solidFill>
                <a:schemeClr val="bg1"/>
              </a:solidFill>
            </a:rPr>
            <a:t>Bilo koja državna ili privatna organizacija aktivna na tržištu rada </a:t>
          </a:r>
          <a:endParaRPr lang="en-US" sz="1800" b="1" dirty="0" smtClean="0">
            <a:solidFill>
              <a:schemeClr val="bg1"/>
            </a:solidFill>
          </a:endParaRPr>
        </a:p>
        <a:p>
          <a:pPr rtl="0">
            <a:lnSpc>
              <a:spcPct val="100000"/>
            </a:lnSpc>
            <a:spcAft>
              <a:spcPts val="0"/>
            </a:spcAft>
          </a:pPr>
          <a:r>
            <a:rPr lang="x-none" sz="1800" b="1" dirty="0" smtClean="0">
              <a:solidFill>
                <a:schemeClr val="bg1"/>
              </a:solidFill>
            </a:rPr>
            <a:t>ili na polju obrazovanja, obuka i mladih </a:t>
          </a:r>
          <a:r>
            <a:rPr lang="en-GB" sz="1800" b="1" dirty="0" smtClean="0">
              <a:solidFill>
                <a:schemeClr val="bg1"/>
              </a:solidFill>
            </a:rPr>
            <a:t>(</a:t>
          </a:r>
          <a:r>
            <a:rPr lang="x-none" sz="1800" b="1" dirty="0" smtClean="0">
              <a:solidFill>
                <a:schemeClr val="bg1"/>
              </a:solidFill>
            </a:rPr>
            <a:t>npr. preduzeće</a:t>
          </a:r>
          <a:r>
            <a:rPr lang="en-GB" sz="1800" b="1" dirty="0" smtClean="0">
              <a:solidFill>
                <a:schemeClr val="bg1"/>
              </a:solidFill>
            </a:rPr>
            <a:t>, N</a:t>
          </a:r>
          <a:r>
            <a:rPr lang="x-none" sz="1800" b="1" dirty="0" smtClean="0">
              <a:solidFill>
                <a:schemeClr val="bg1"/>
              </a:solidFill>
            </a:rPr>
            <a:t>V</a:t>
          </a:r>
          <a:r>
            <a:rPr lang="en-GB" sz="1800" b="1" dirty="0" smtClean="0">
              <a:solidFill>
                <a:schemeClr val="bg1"/>
              </a:solidFill>
            </a:rPr>
            <a:t>O</a:t>
          </a:r>
          <a:r>
            <a:rPr lang="x-none" sz="1800" b="1" dirty="0" smtClean="0">
              <a:solidFill>
                <a:schemeClr val="bg1"/>
              </a:solidFill>
            </a:rPr>
            <a:t>, škole</a:t>
          </a:r>
          <a:r>
            <a:rPr lang="en-GB" sz="1800" b="1" dirty="0" smtClean="0">
              <a:solidFill>
                <a:schemeClr val="bg1"/>
              </a:solidFill>
            </a:rPr>
            <a:t> </a:t>
          </a:r>
          <a:r>
            <a:rPr lang="x-none" sz="1800" b="1" dirty="0" smtClean="0">
              <a:solidFill>
                <a:schemeClr val="bg1"/>
              </a:solidFill>
            </a:rPr>
            <a:t>itd</a:t>
          </a:r>
          <a:r>
            <a:rPr lang="en-GB" sz="1800" b="1" dirty="0" smtClean="0">
              <a:solidFill>
                <a:schemeClr val="bg1"/>
              </a:solidFill>
            </a:rPr>
            <a:t>.)</a:t>
          </a:r>
          <a:endParaRPr lang="en-GB" sz="1800" b="1" dirty="0">
            <a:solidFill>
              <a:schemeClr val="bg1"/>
            </a:solidFill>
          </a:endParaRPr>
        </a:p>
      </dgm:t>
    </dgm:pt>
    <dgm:pt modelId="{561B1F11-D28B-45CF-BBED-E35E660678ED}" type="parTrans" cxnId="{A31C85C2-B947-4C73-AC3D-61D0F057581D}">
      <dgm:prSet/>
      <dgm:spPr/>
      <dgm:t>
        <a:bodyPr/>
        <a:lstStyle/>
        <a:p>
          <a:endParaRPr lang="en-GB"/>
        </a:p>
      </dgm:t>
    </dgm:pt>
    <dgm:pt modelId="{62A9ABAC-8E43-4061-A167-5401194140C1}" type="sibTrans" cxnId="{A31C85C2-B947-4C73-AC3D-61D0F057581D}">
      <dgm:prSet/>
      <dgm:spPr/>
      <dgm:t>
        <a:bodyPr/>
        <a:lstStyle/>
        <a:p>
          <a:endParaRPr lang="en-GB"/>
        </a:p>
      </dgm:t>
    </dgm:pt>
    <dgm:pt modelId="{1068C985-CA60-4D66-82C2-285D03EFF3DC}">
      <dgm:prSet custT="1"/>
      <dgm:spPr>
        <a:solidFill>
          <a:srgbClr val="004F8C"/>
        </a:solidFill>
      </dgm:spPr>
      <dgm:t>
        <a:bodyPr/>
        <a:lstStyle/>
        <a:p>
          <a:pPr rtl="0"/>
          <a:r>
            <a:rPr lang="x-none" sz="1800" b="1" dirty="0" smtClean="0">
              <a:solidFill>
                <a:schemeClr val="bg1"/>
              </a:solidFill>
            </a:rPr>
            <a:t>Asocijacije ili </a:t>
          </a:r>
          <a:r>
            <a:rPr lang="x-none" sz="1800" b="1" smtClean="0">
              <a:solidFill>
                <a:schemeClr val="bg1"/>
              </a:solidFill>
            </a:rPr>
            <a:t>organizacije </a:t>
          </a:r>
          <a:r>
            <a:rPr lang="sr-Latn-ME" sz="1800" b="1" dirty="0" smtClean="0">
              <a:solidFill>
                <a:schemeClr val="bg1"/>
              </a:solidFill>
            </a:rPr>
            <a:t>HEIs</a:t>
          </a:r>
          <a:r>
            <a:rPr lang="x-none" sz="1800" b="1" smtClean="0">
              <a:solidFill>
                <a:schemeClr val="bg1"/>
              </a:solidFill>
            </a:rPr>
            <a:t> </a:t>
          </a:r>
          <a:r>
            <a:rPr lang="x-none" sz="1800" b="1" dirty="0" smtClean="0">
              <a:solidFill>
                <a:schemeClr val="bg1"/>
              </a:solidFill>
            </a:rPr>
            <a:t>koje se primarno bave </a:t>
          </a:r>
          <a:r>
            <a:rPr lang="x-none" sz="1800" b="1" smtClean="0">
              <a:solidFill>
                <a:schemeClr val="bg1"/>
              </a:solidFill>
            </a:rPr>
            <a:t>visokim obrazovanje</a:t>
          </a:r>
          <a:r>
            <a:rPr lang="sr-Latn-ME" sz="1800" b="1" dirty="0" smtClean="0">
              <a:solidFill>
                <a:schemeClr val="bg1"/>
              </a:solidFill>
            </a:rPr>
            <a:t>m</a:t>
          </a:r>
          <a:endParaRPr lang="en-GB" sz="1800" b="1" dirty="0" smtClean="0">
            <a:solidFill>
              <a:schemeClr val="bg1"/>
            </a:solidFill>
          </a:endParaRPr>
        </a:p>
      </dgm:t>
    </dgm:pt>
    <dgm:pt modelId="{A45D3668-289F-42A4-BC2C-129F3A46B78A}" type="parTrans" cxnId="{03B6F707-DF9E-41BF-8767-F23CE72FA799}">
      <dgm:prSet/>
      <dgm:spPr/>
      <dgm:t>
        <a:bodyPr/>
        <a:lstStyle/>
        <a:p>
          <a:endParaRPr lang="en-GB"/>
        </a:p>
      </dgm:t>
    </dgm:pt>
    <dgm:pt modelId="{F1A346B4-7979-4714-939F-27418C4933AB}" type="sibTrans" cxnId="{03B6F707-DF9E-41BF-8767-F23CE72FA799}">
      <dgm:prSet/>
      <dgm:spPr/>
      <dgm:t>
        <a:bodyPr/>
        <a:lstStyle/>
        <a:p>
          <a:endParaRPr lang="en-GB"/>
        </a:p>
      </dgm:t>
    </dgm:pt>
    <dgm:pt modelId="{4979C120-0AE5-478D-A8E9-79AFAC3AE245}">
      <dgm:prSet custT="1"/>
      <dgm:spPr>
        <a:solidFill>
          <a:srgbClr val="004F8C"/>
        </a:solidFill>
      </dgm:spPr>
      <dgm:t>
        <a:bodyPr/>
        <a:lstStyle/>
        <a:p>
          <a:pPr rtl="0">
            <a:lnSpc>
              <a:spcPct val="100000"/>
            </a:lnSpc>
            <a:spcAft>
              <a:spcPts val="0"/>
            </a:spcAft>
          </a:pPr>
          <a:r>
            <a:rPr lang="x-none" sz="1800" b="1" dirty="0" smtClean="0">
              <a:solidFill>
                <a:schemeClr val="bg1"/>
              </a:solidFill>
            </a:rPr>
            <a:t>Međunarodne državne organizacije </a:t>
          </a:r>
          <a:endParaRPr lang="en-US" sz="1800" b="1" dirty="0" smtClean="0">
            <a:solidFill>
              <a:schemeClr val="bg1"/>
            </a:solidFill>
          </a:endParaRPr>
        </a:p>
        <a:p>
          <a:pPr rtl="0">
            <a:lnSpc>
              <a:spcPct val="100000"/>
            </a:lnSpc>
            <a:spcAft>
              <a:spcPts val="0"/>
            </a:spcAft>
          </a:pPr>
          <a:r>
            <a:rPr lang="x-none" sz="1800" b="1" dirty="0" smtClean="0">
              <a:solidFill>
                <a:schemeClr val="bg1"/>
              </a:solidFill>
            </a:rPr>
            <a:t>(na bazi samofinansiranja)</a:t>
          </a:r>
          <a:endParaRPr lang="en-GB" sz="1800" b="1" dirty="0">
            <a:solidFill>
              <a:schemeClr val="bg1"/>
            </a:solidFill>
          </a:endParaRPr>
        </a:p>
      </dgm:t>
    </dgm:pt>
    <dgm:pt modelId="{9D33EC28-24E6-4A57-9708-9D0EF2F2CBE0}" type="parTrans" cxnId="{BE8AC2ED-4D2B-4E3E-A2AE-1D4349761E05}">
      <dgm:prSet/>
      <dgm:spPr/>
      <dgm:t>
        <a:bodyPr/>
        <a:lstStyle/>
        <a:p>
          <a:endParaRPr lang="en-GB"/>
        </a:p>
      </dgm:t>
    </dgm:pt>
    <dgm:pt modelId="{28A96368-6725-41B2-BCEB-DDE5621F2755}" type="sibTrans" cxnId="{BE8AC2ED-4D2B-4E3E-A2AE-1D4349761E05}">
      <dgm:prSet/>
      <dgm:spPr/>
      <dgm:t>
        <a:bodyPr/>
        <a:lstStyle/>
        <a:p>
          <a:endParaRPr lang="en-GB"/>
        </a:p>
      </dgm:t>
    </dgm:pt>
    <dgm:pt modelId="{3CB19074-A75D-44CD-B23F-580CDB3D4037}" type="pres">
      <dgm:prSet presAssocID="{BA087370-1F6D-4501-AD79-E5D8A890FCF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E60BE26-4756-4E30-8613-A3C3338572C3}" type="pres">
      <dgm:prSet presAssocID="{DCBC2F2B-7990-4B79-BD8B-87386A04BDD1}" presName="parentLin" presStyleCnt="0"/>
      <dgm:spPr/>
    </dgm:pt>
    <dgm:pt modelId="{0710335A-F214-4B49-92D4-3942058C0234}" type="pres">
      <dgm:prSet presAssocID="{DCBC2F2B-7990-4B79-BD8B-87386A04BDD1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BE979DFB-7751-459B-8C77-F263D15951AC}" type="pres">
      <dgm:prSet presAssocID="{DCBC2F2B-7990-4B79-BD8B-87386A04BDD1}" presName="parentText" presStyleLbl="node1" presStyleIdx="0" presStyleCnt="4" custScaleX="13456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0F47993-4FBC-4938-A9D7-AEDE82B75E1E}" type="pres">
      <dgm:prSet presAssocID="{DCBC2F2B-7990-4B79-BD8B-87386A04BDD1}" presName="negativeSpace" presStyleCnt="0"/>
      <dgm:spPr/>
    </dgm:pt>
    <dgm:pt modelId="{3C720DD7-7010-46CB-AA7B-2C5B1C196233}" type="pres">
      <dgm:prSet presAssocID="{DCBC2F2B-7990-4B79-BD8B-87386A04BDD1}" presName="childText" presStyleLbl="conFgAcc1" presStyleIdx="0" presStyleCnt="4">
        <dgm:presLayoutVars>
          <dgm:bulletEnabled val="1"/>
        </dgm:presLayoutVars>
      </dgm:prSet>
      <dgm:spPr/>
    </dgm:pt>
    <dgm:pt modelId="{51447781-FD83-4785-B36C-15495D32C82A}" type="pres">
      <dgm:prSet presAssocID="{4E0962DB-46A1-4DEB-B70D-6E80641E3786}" presName="spaceBetweenRectangles" presStyleCnt="0"/>
      <dgm:spPr/>
    </dgm:pt>
    <dgm:pt modelId="{D97E1C72-7E79-4E5D-8ED6-15C3C20B0A09}" type="pres">
      <dgm:prSet presAssocID="{D5C0F0FF-AA6D-4921-A218-47725C4B92E3}" presName="parentLin" presStyleCnt="0"/>
      <dgm:spPr/>
    </dgm:pt>
    <dgm:pt modelId="{1B40BC06-1397-49E2-9988-7ED88B86651F}" type="pres">
      <dgm:prSet presAssocID="{D5C0F0FF-AA6D-4921-A218-47725C4B92E3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9652E0EA-AD5C-4AEC-A7A0-665B7D711886}" type="pres">
      <dgm:prSet presAssocID="{D5C0F0FF-AA6D-4921-A218-47725C4B92E3}" presName="parentText" presStyleLbl="node1" presStyleIdx="1" presStyleCnt="4" custScaleX="137173" custScaleY="18902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79A8D2-FF76-4313-AAB4-C90F50EB25AD}" type="pres">
      <dgm:prSet presAssocID="{D5C0F0FF-AA6D-4921-A218-47725C4B92E3}" presName="negativeSpace" presStyleCnt="0"/>
      <dgm:spPr/>
    </dgm:pt>
    <dgm:pt modelId="{9470B112-C4F1-444D-B107-6CDF2148A243}" type="pres">
      <dgm:prSet presAssocID="{D5C0F0FF-AA6D-4921-A218-47725C4B92E3}" presName="childText" presStyleLbl="conFgAcc1" presStyleIdx="1" presStyleCnt="4">
        <dgm:presLayoutVars>
          <dgm:bulletEnabled val="1"/>
        </dgm:presLayoutVars>
      </dgm:prSet>
      <dgm:spPr/>
    </dgm:pt>
    <dgm:pt modelId="{2B78EFF1-5207-4E52-8074-889C24A516CF}" type="pres">
      <dgm:prSet presAssocID="{62A9ABAC-8E43-4061-A167-5401194140C1}" presName="spaceBetweenRectangles" presStyleCnt="0"/>
      <dgm:spPr/>
    </dgm:pt>
    <dgm:pt modelId="{55AF0633-5FD5-4CD5-B217-D57813633DC3}" type="pres">
      <dgm:prSet presAssocID="{1068C985-CA60-4D66-82C2-285D03EFF3DC}" presName="parentLin" presStyleCnt="0"/>
      <dgm:spPr/>
    </dgm:pt>
    <dgm:pt modelId="{6746E6A1-0F19-416B-BDDB-881666E20768}" type="pres">
      <dgm:prSet presAssocID="{1068C985-CA60-4D66-82C2-285D03EFF3DC}" presName="parentLeftMargin" presStyleLbl="node1" presStyleIdx="1" presStyleCnt="4"/>
      <dgm:spPr/>
      <dgm:t>
        <a:bodyPr/>
        <a:lstStyle/>
        <a:p>
          <a:endParaRPr lang="en-US"/>
        </a:p>
      </dgm:t>
    </dgm:pt>
    <dgm:pt modelId="{D183267D-12AD-46E4-9AA3-88BADDD3A345}" type="pres">
      <dgm:prSet presAssocID="{1068C985-CA60-4D66-82C2-285D03EFF3DC}" presName="parentText" presStyleLbl="node1" presStyleIdx="2" presStyleCnt="4" custScaleX="136126" custScaleY="11861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B96065E-105E-4BAC-BE7E-8370EA613F14}" type="pres">
      <dgm:prSet presAssocID="{1068C985-CA60-4D66-82C2-285D03EFF3DC}" presName="negativeSpace" presStyleCnt="0"/>
      <dgm:spPr/>
    </dgm:pt>
    <dgm:pt modelId="{2A118857-4448-4DF1-97C3-8E62B9AC02C7}" type="pres">
      <dgm:prSet presAssocID="{1068C985-CA60-4D66-82C2-285D03EFF3DC}" presName="childText" presStyleLbl="conFgAcc1" presStyleIdx="2" presStyleCnt="4">
        <dgm:presLayoutVars>
          <dgm:bulletEnabled val="1"/>
        </dgm:presLayoutVars>
      </dgm:prSet>
      <dgm:spPr/>
    </dgm:pt>
    <dgm:pt modelId="{26E5A4A3-A20E-49FD-A802-8AF93BFC60D9}" type="pres">
      <dgm:prSet presAssocID="{F1A346B4-7979-4714-939F-27418C4933AB}" presName="spaceBetweenRectangles" presStyleCnt="0"/>
      <dgm:spPr/>
    </dgm:pt>
    <dgm:pt modelId="{FE8C7F50-C9FD-497F-8108-C71BF1650FC9}" type="pres">
      <dgm:prSet presAssocID="{4979C120-0AE5-478D-A8E9-79AFAC3AE245}" presName="parentLin" presStyleCnt="0"/>
      <dgm:spPr/>
    </dgm:pt>
    <dgm:pt modelId="{71AC66DB-75C6-470B-95ED-0FEA06B53887}" type="pres">
      <dgm:prSet presAssocID="{4979C120-0AE5-478D-A8E9-79AFAC3AE245}" presName="parentLeftMargin" presStyleLbl="node1" presStyleIdx="2" presStyleCnt="4"/>
      <dgm:spPr/>
      <dgm:t>
        <a:bodyPr/>
        <a:lstStyle/>
        <a:p>
          <a:endParaRPr lang="en-US"/>
        </a:p>
      </dgm:t>
    </dgm:pt>
    <dgm:pt modelId="{F6D6493B-A851-42FD-96B1-18A5A969E3FC}" type="pres">
      <dgm:prSet presAssocID="{4979C120-0AE5-478D-A8E9-79AFAC3AE245}" presName="parentText" presStyleLbl="node1" presStyleIdx="3" presStyleCnt="4" custScaleX="13612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8754605-202F-40C1-806C-A93F0C2AB900}" type="pres">
      <dgm:prSet presAssocID="{4979C120-0AE5-478D-A8E9-79AFAC3AE245}" presName="negativeSpace" presStyleCnt="0"/>
      <dgm:spPr/>
    </dgm:pt>
    <dgm:pt modelId="{27CCDF0F-30FC-45F7-86F1-E3716647CB91}" type="pres">
      <dgm:prSet presAssocID="{4979C120-0AE5-478D-A8E9-79AFAC3AE245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A31C85C2-B947-4C73-AC3D-61D0F057581D}" srcId="{BA087370-1F6D-4501-AD79-E5D8A890FCFA}" destId="{D5C0F0FF-AA6D-4921-A218-47725C4B92E3}" srcOrd="1" destOrd="0" parTransId="{561B1F11-D28B-45CF-BBED-E35E660678ED}" sibTransId="{62A9ABAC-8E43-4061-A167-5401194140C1}"/>
    <dgm:cxn modelId="{27EF6B28-D8C8-4458-872F-F01FC7E6790A}" type="presOf" srcId="{DCBC2F2B-7990-4B79-BD8B-87386A04BDD1}" destId="{BE979DFB-7751-459B-8C77-F263D15951AC}" srcOrd="1" destOrd="0" presId="urn:microsoft.com/office/officeart/2005/8/layout/list1"/>
    <dgm:cxn modelId="{C9FAE83C-3F5B-4233-97FA-960737F3F834}" type="presOf" srcId="{1068C985-CA60-4D66-82C2-285D03EFF3DC}" destId="{D183267D-12AD-46E4-9AA3-88BADDD3A345}" srcOrd="1" destOrd="0" presId="urn:microsoft.com/office/officeart/2005/8/layout/list1"/>
    <dgm:cxn modelId="{06427726-F811-4846-B5CC-1848A1F76ECA}" type="presOf" srcId="{1068C985-CA60-4D66-82C2-285D03EFF3DC}" destId="{6746E6A1-0F19-416B-BDDB-881666E20768}" srcOrd="0" destOrd="0" presId="urn:microsoft.com/office/officeart/2005/8/layout/list1"/>
    <dgm:cxn modelId="{584C903F-ACE9-4900-AE2D-B8E8B7A60760}" type="presOf" srcId="{BA087370-1F6D-4501-AD79-E5D8A890FCFA}" destId="{3CB19074-A75D-44CD-B23F-580CDB3D4037}" srcOrd="0" destOrd="0" presId="urn:microsoft.com/office/officeart/2005/8/layout/list1"/>
    <dgm:cxn modelId="{5786396F-BAF8-432D-874B-513723F72CE9}" type="presOf" srcId="{4979C120-0AE5-478D-A8E9-79AFAC3AE245}" destId="{F6D6493B-A851-42FD-96B1-18A5A969E3FC}" srcOrd="1" destOrd="0" presId="urn:microsoft.com/office/officeart/2005/8/layout/list1"/>
    <dgm:cxn modelId="{03B6F707-DF9E-41BF-8767-F23CE72FA799}" srcId="{BA087370-1F6D-4501-AD79-E5D8A890FCFA}" destId="{1068C985-CA60-4D66-82C2-285D03EFF3DC}" srcOrd="2" destOrd="0" parTransId="{A45D3668-289F-42A4-BC2C-129F3A46B78A}" sibTransId="{F1A346B4-7979-4714-939F-27418C4933AB}"/>
    <dgm:cxn modelId="{DCE41700-70E4-4CE0-A756-7C4F14852149}" type="presOf" srcId="{D5C0F0FF-AA6D-4921-A218-47725C4B92E3}" destId="{9652E0EA-AD5C-4AEC-A7A0-665B7D711886}" srcOrd="1" destOrd="0" presId="urn:microsoft.com/office/officeart/2005/8/layout/list1"/>
    <dgm:cxn modelId="{DA1081CD-8236-48B9-B24D-486D4A00FF7B}" type="presOf" srcId="{4979C120-0AE5-478D-A8E9-79AFAC3AE245}" destId="{71AC66DB-75C6-470B-95ED-0FEA06B53887}" srcOrd="0" destOrd="0" presId="urn:microsoft.com/office/officeart/2005/8/layout/list1"/>
    <dgm:cxn modelId="{0558F200-DCAC-4824-AEF5-B0E350D954EE}" type="presOf" srcId="{D5C0F0FF-AA6D-4921-A218-47725C4B92E3}" destId="{1B40BC06-1397-49E2-9988-7ED88B86651F}" srcOrd="0" destOrd="0" presId="urn:microsoft.com/office/officeart/2005/8/layout/list1"/>
    <dgm:cxn modelId="{5C4A4752-0282-4450-B431-1A20467D2495}" srcId="{BA087370-1F6D-4501-AD79-E5D8A890FCFA}" destId="{DCBC2F2B-7990-4B79-BD8B-87386A04BDD1}" srcOrd="0" destOrd="0" parTransId="{D8FB2831-6D92-44A8-B1B1-F9EF261B0D5E}" sibTransId="{4E0962DB-46A1-4DEB-B70D-6E80641E3786}"/>
    <dgm:cxn modelId="{45A3B36C-5F0A-4DC5-93E0-6E03752B1FCA}" type="presOf" srcId="{DCBC2F2B-7990-4B79-BD8B-87386A04BDD1}" destId="{0710335A-F214-4B49-92D4-3942058C0234}" srcOrd="0" destOrd="0" presId="urn:microsoft.com/office/officeart/2005/8/layout/list1"/>
    <dgm:cxn modelId="{BE8AC2ED-4D2B-4E3E-A2AE-1D4349761E05}" srcId="{BA087370-1F6D-4501-AD79-E5D8A890FCFA}" destId="{4979C120-0AE5-478D-A8E9-79AFAC3AE245}" srcOrd="3" destOrd="0" parTransId="{9D33EC28-24E6-4A57-9708-9D0EF2F2CBE0}" sibTransId="{28A96368-6725-41B2-BCEB-DDE5621F2755}"/>
    <dgm:cxn modelId="{E5BCDDF0-4758-459B-86F0-F5B777A01344}" type="presParOf" srcId="{3CB19074-A75D-44CD-B23F-580CDB3D4037}" destId="{DE60BE26-4756-4E30-8613-A3C3338572C3}" srcOrd="0" destOrd="0" presId="urn:microsoft.com/office/officeart/2005/8/layout/list1"/>
    <dgm:cxn modelId="{EAC1EEBF-AB1F-4729-86FF-701988C4533A}" type="presParOf" srcId="{DE60BE26-4756-4E30-8613-A3C3338572C3}" destId="{0710335A-F214-4B49-92D4-3942058C0234}" srcOrd="0" destOrd="0" presId="urn:microsoft.com/office/officeart/2005/8/layout/list1"/>
    <dgm:cxn modelId="{58110216-3676-475A-ACF8-28907D3DA778}" type="presParOf" srcId="{DE60BE26-4756-4E30-8613-A3C3338572C3}" destId="{BE979DFB-7751-459B-8C77-F263D15951AC}" srcOrd="1" destOrd="0" presId="urn:microsoft.com/office/officeart/2005/8/layout/list1"/>
    <dgm:cxn modelId="{C50F9D33-E8DF-4661-87BC-FAAC4EC4CCB4}" type="presParOf" srcId="{3CB19074-A75D-44CD-B23F-580CDB3D4037}" destId="{30F47993-4FBC-4938-A9D7-AEDE82B75E1E}" srcOrd="1" destOrd="0" presId="urn:microsoft.com/office/officeart/2005/8/layout/list1"/>
    <dgm:cxn modelId="{1B2E04D9-E1F3-4495-B9B9-087A50634902}" type="presParOf" srcId="{3CB19074-A75D-44CD-B23F-580CDB3D4037}" destId="{3C720DD7-7010-46CB-AA7B-2C5B1C196233}" srcOrd="2" destOrd="0" presId="urn:microsoft.com/office/officeart/2005/8/layout/list1"/>
    <dgm:cxn modelId="{F4C4BEDF-3F34-4A35-B5B6-6F02D297A784}" type="presParOf" srcId="{3CB19074-A75D-44CD-B23F-580CDB3D4037}" destId="{51447781-FD83-4785-B36C-15495D32C82A}" srcOrd="3" destOrd="0" presId="urn:microsoft.com/office/officeart/2005/8/layout/list1"/>
    <dgm:cxn modelId="{034936D2-862D-4D85-BCA2-960AE092AA45}" type="presParOf" srcId="{3CB19074-A75D-44CD-B23F-580CDB3D4037}" destId="{D97E1C72-7E79-4E5D-8ED6-15C3C20B0A09}" srcOrd="4" destOrd="0" presId="urn:microsoft.com/office/officeart/2005/8/layout/list1"/>
    <dgm:cxn modelId="{83D19347-D8C2-4FE0-B651-E280E248DFDF}" type="presParOf" srcId="{D97E1C72-7E79-4E5D-8ED6-15C3C20B0A09}" destId="{1B40BC06-1397-49E2-9988-7ED88B86651F}" srcOrd="0" destOrd="0" presId="urn:microsoft.com/office/officeart/2005/8/layout/list1"/>
    <dgm:cxn modelId="{B842BBD7-DEAE-4F88-928E-1F776FF55B35}" type="presParOf" srcId="{D97E1C72-7E79-4E5D-8ED6-15C3C20B0A09}" destId="{9652E0EA-AD5C-4AEC-A7A0-665B7D711886}" srcOrd="1" destOrd="0" presId="urn:microsoft.com/office/officeart/2005/8/layout/list1"/>
    <dgm:cxn modelId="{32C3FE00-2B19-40B3-90EC-2400AE20CD7D}" type="presParOf" srcId="{3CB19074-A75D-44CD-B23F-580CDB3D4037}" destId="{D279A8D2-FF76-4313-AAB4-C90F50EB25AD}" srcOrd="5" destOrd="0" presId="urn:microsoft.com/office/officeart/2005/8/layout/list1"/>
    <dgm:cxn modelId="{23B57B44-AADB-4CCE-94A8-C0CA0EA84C75}" type="presParOf" srcId="{3CB19074-A75D-44CD-B23F-580CDB3D4037}" destId="{9470B112-C4F1-444D-B107-6CDF2148A243}" srcOrd="6" destOrd="0" presId="urn:microsoft.com/office/officeart/2005/8/layout/list1"/>
    <dgm:cxn modelId="{85D8BF57-4F76-4B37-9D3D-5847670CE16C}" type="presParOf" srcId="{3CB19074-A75D-44CD-B23F-580CDB3D4037}" destId="{2B78EFF1-5207-4E52-8074-889C24A516CF}" srcOrd="7" destOrd="0" presId="urn:microsoft.com/office/officeart/2005/8/layout/list1"/>
    <dgm:cxn modelId="{C118EBAE-879A-4F49-9F5F-52D350A57032}" type="presParOf" srcId="{3CB19074-A75D-44CD-B23F-580CDB3D4037}" destId="{55AF0633-5FD5-4CD5-B217-D57813633DC3}" srcOrd="8" destOrd="0" presId="urn:microsoft.com/office/officeart/2005/8/layout/list1"/>
    <dgm:cxn modelId="{AC311FDC-ED12-4455-A96B-C38E38B9B638}" type="presParOf" srcId="{55AF0633-5FD5-4CD5-B217-D57813633DC3}" destId="{6746E6A1-0F19-416B-BDDB-881666E20768}" srcOrd="0" destOrd="0" presId="urn:microsoft.com/office/officeart/2005/8/layout/list1"/>
    <dgm:cxn modelId="{0F1CB934-7932-4FEB-A84B-6C8CF5F5D06E}" type="presParOf" srcId="{55AF0633-5FD5-4CD5-B217-D57813633DC3}" destId="{D183267D-12AD-46E4-9AA3-88BADDD3A345}" srcOrd="1" destOrd="0" presId="urn:microsoft.com/office/officeart/2005/8/layout/list1"/>
    <dgm:cxn modelId="{71CAF8EB-4211-4962-B6F3-28E503829083}" type="presParOf" srcId="{3CB19074-A75D-44CD-B23F-580CDB3D4037}" destId="{3B96065E-105E-4BAC-BE7E-8370EA613F14}" srcOrd="9" destOrd="0" presId="urn:microsoft.com/office/officeart/2005/8/layout/list1"/>
    <dgm:cxn modelId="{99C081BA-7530-4621-A677-46A05537F56D}" type="presParOf" srcId="{3CB19074-A75D-44CD-B23F-580CDB3D4037}" destId="{2A118857-4448-4DF1-97C3-8E62B9AC02C7}" srcOrd="10" destOrd="0" presId="urn:microsoft.com/office/officeart/2005/8/layout/list1"/>
    <dgm:cxn modelId="{BC6AAF6A-DC10-40D6-9171-A37802317380}" type="presParOf" srcId="{3CB19074-A75D-44CD-B23F-580CDB3D4037}" destId="{26E5A4A3-A20E-49FD-A802-8AF93BFC60D9}" srcOrd="11" destOrd="0" presId="urn:microsoft.com/office/officeart/2005/8/layout/list1"/>
    <dgm:cxn modelId="{B0D565F8-E26D-4B8F-81C6-BD590C602387}" type="presParOf" srcId="{3CB19074-A75D-44CD-B23F-580CDB3D4037}" destId="{FE8C7F50-C9FD-497F-8108-C71BF1650FC9}" srcOrd="12" destOrd="0" presId="urn:microsoft.com/office/officeart/2005/8/layout/list1"/>
    <dgm:cxn modelId="{21BD9FFF-8F5F-4F2F-908F-9AA1BCC8890D}" type="presParOf" srcId="{FE8C7F50-C9FD-497F-8108-C71BF1650FC9}" destId="{71AC66DB-75C6-470B-95ED-0FEA06B53887}" srcOrd="0" destOrd="0" presId="urn:microsoft.com/office/officeart/2005/8/layout/list1"/>
    <dgm:cxn modelId="{70CD21A5-353B-4409-879E-6454E2B2563C}" type="presParOf" srcId="{FE8C7F50-C9FD-497F-8108-C71BF1650FC9}" destId="{F6D6493B-A851-42FD-96B1-18A5A969E3FC}" srcOrd="1" destOrd="0" presId="urn:microsoft.com/office/officeart/2005/8/layout/list1"/>
    <dgm:cxn modelId="{1FEE1A61-571E-4BEE-8547-DB3E72EFA826}" type="presParOf" srcId="{3CB19074-A75D-44CD-B23F-580CDB3D4037}" destId="{E8754605-202F-40C1-806C-A93F0C2AB900}" srcOrd="13" destOrd="0" presId="urn:microsoft.com/office/officeart/2005/8/layout/list1"/>
    <dgm:cxn modelId="{5FC419E9-DAB5-40C4-ABAE-95E43DB48485}" type="presParOf" srcId="{3CB19074-A75D-44CD-B23F-580CDB3D4037}" destId="{27CCDF0F-30FC-45F7-86F1-E3716647CB91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9046AFF-FC0F-4004-8E3B-FE9E7ACAA2E6}" type="doc">
      <dgm:prSet loTypeId="urn:microsoft.com/office/officeart/2005/8/layout/vList3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9BFA3571-EE9F-4830-913E-282F7BCC9A54}">
      <dgm:prSet custT="1"/>
      <dgm:spPr>
        <a:solidFill>
          <a:srgbClr val="004F8C"/>
        </a:solidFill>
      </dgm:spPr>
      <dgm:t>
        <a:bodyPr anchor="ctr"/>
        <a:lstStyle/>
        <a:p>
          <a:pPr rtl="0"/>
          <a:r>
            <a:rPr lang="x-none" sz="1800" b="1" noProof="0" dirty="0" smtClean="0"/>
            <a:t>Daju indirektan doprinos projektu</a:t>
          </a:r>
          <a:endParaRPr lang="en-GB" sz="1800" noProof="0" dirty="0"/>
        </a:p>
      </dgm:t>
    </dgm:pt>
    <dgm:pt modelId="{EE2D0759-6C9F-4950-90B3-EB744D2D27D3}" type="parTrans" cxnId="{9CF58178-8A9E-45C4-85FD-1195EB94AD44}">
      <dgm:prSet/>
      <dgm:spPr/>
      <dgm:t>
        <a:bodyPr/>
        <a:lstStyle/>
        <a:p>
          <a:endParaRPr lang="en-GB" noProof="0" dirty="0"/>
        </a:p>
      </dgm:t>
    </dgm:pt>
    <dgm:pt modelId="{7C219F89-BBE9-44BC-93BC-4A74DFCD98C6}" type="sibTrans" cxnId="{9CF58178-8A9E-45C4-85FD-1195EB94AD44}">
      <dgm:prSet/>
      <dgm:spPr/>
      <dgm:t>
        <a:bodyPr/>
        <a:lstStyle/>
        <a:p>
          <a:endParaRPr lang="en-GB" noProof="0" dirty="0"/>
        </a:p>
      </dgm:t>
    </dgm:pt>
    <dgm:pt modelId="{250A5708-2B41-4930-8321-105A32D45D5B}">
      <dgm:prSet custT="1"/>
      <dgm:spPr>
        <a:solidFill>
          <a:srgbClr val="004F8C"/>
        </a:solidFill>
      </dgm:spPr>
      <dgm:t>
        <a:bodyPr anchor="ctr"/>
        <a:lstStyle/>
        <a:p>
          <a:pPr rtl="0"/>
          <a:r>
            <a:rPr lang="en-GB" sz="1800" noProof="0" dirty="0" smtClean="0"/>
            <a:t>“</a:t>
          </a:r>
          <a:r>
            <a:rPr lang="x-none" sz="1800" noProof="0" dirty="0" smtClean="0"/>
            <a:t>Pridruženi partneri</a:t>
          </a:r>
          <a:r>
            <a:rPr lang="en-GB" sz="1800" noProof="0" dirty="0" smtClean="0"/>
            <a:t>” </a:t>
          </a:r>
          <a:r>
            <a:rPr lang="x-none" sz="1800" noProof="0" dirty="0" smtClean="0"/>
            <a:t>se </a:t>
          </a:r>
          <a:r>
            <a:rPr lang="x-none" sz="1800" b="1" noProof="0" dirty="0" smtClean="0"/>
            <a:t>ne </a:t>
          </a:r>
          <a:r>
            <a:rPr lang="x-none" sz="1800" b="1" noProof="0" smtClean="0"/>
            <a:t>smatraju d</a:t>
          </a:r>
          <a:r>
            <a:rPr lang="sr-Latn-ME" sz="1800" b="1" noProof="0" dirty="0" smtClean="0"/>
            <a:t>ije</a:t>
          </a:r>
          <a:r>
            <a:rPr lang="x-none" sz="1800" b="1" noProof="0" smtClean="0"/>
            <a:t>lom konzorcijuma</a:t>
          </a:r>
          <a:r>
            <a:rPr lang="sr-Latn-ME" sz="1800" b="1" noProof="0" dirty="0" smtClean="0"/>
            <a:t>, tako da</a:t>
          </a:r>
          <a:r>
            <a:rPr lang="x-none" sz="1800" b="0" noProof="0" smtClean="0"/>
            <a:t> </a:t>
          </a:r>
          <a:r>
            <a:rPr lang="x-none" sz="1800" b="0" noProof="0" dirty="0" smtClean="0"/>
            <a:t>ne mogu dobiti finansijsku podršku kroz projekat</a:t>
          </a:r>
          <a:endParaRPr lang="en-GB" sz="1800" b="0" noProof="0" dirty="0"/>
        </a:p>
      </dgm:t>
    </dgm:pt>
    <dgm:pt modelId="{C5A119E0-F02B-48A4-87AE-A0342AADD3CF}" type="parTrans" cxnId="{5A2F2581-4818-4A35-A634-D0DEDDCEBB78}">
      <dgm:prSet/>
      <dgm:spPr/>
      <dgm:t>
        <a:bodyPr/>
        <a:lstStyle/>
        <a:p>
          <a:endParaRPr lang="en-GB" noProof="0" dirty="0"/>
        </a:p>
      </dgm:t>
    </dgm:pt>
    <dgm:pt modelId="{C043012E-E459-4AD8-828B-920F56D87805}" type="sibTrans" cxnId="{5A2F2581-4818-4A35-A634-D0DEDDCEBB78}">
      <dgm:prSet/>
      <dgm:spPr/>
      <dgm:t>
        <a:bodyPr/>
        <a:lstStyle/>
        <a:p>
          <a:endParaRPr lang="en-GB" noProof="0" dirty="0"/>
        </a:p>
      </dgm:t>
    </dgm:pt>
    <dgm:pt modelId="{E16FA5D7-0A3D-452A-9847-8E5E7D151D5B}">
      <dgm:prSet custT="1"/>
      <dgm:spPr>
        <a:solidFill>
          <a:srgbClr val="004F8C"/>
        </a:solidFill>
      </dgm:spPr>
      <dgm:t>
        <a:bodyPr anchor="ctr"/>
        <a:lstStyle/>
        <a:p>
          <a:pPr rtl="0"/>
          <a:endParaRPr lang="en-GB" sz="1800" noProof="0" dirty="0"/>
        </a:p>
      </dgm:t>
    </dgm:pt>
    <dgm:pt modelId="{47A21269-2E64-4A99-9628-72E7745A0638}" type="parTrans" cxnId="{98BA2064-500D-4760-933B-8158D248F678}">
      <dgm:prSet/>
      <dgm:spPr/>
      <dgm:t>
        <a:bodyPr/>
        <a:lstStyle/>
        <a:p>
          <a:endParaRPr lang="en-GB" noProof="0" dirty="0"/>
        </a:p>
      </dgm:t>
    </dgm:pt>
    <dgm:pt modelId="{189FEC23-75DA-4324-A4EE-94D8B4661B64}" type="sibTrans" cxnId="{98BA2064-500D-4760-933B-8158D248F678}">
      <dgm:prSet/>
      <dgm:spPr/>
      <dgm:t>
        <a:bodyPr/>
        <a:lstStyle/>
        <a:p>
          <a:endParaRPr lang="en-GB" noProof="0" dirty="0"/>
        </a:p>
      </dgm:t>
    </dgm:pt>
    <dgm:pt modelId="{747DDF70-F1E8-49E9-9BF0-711632650319}">
      <dgm:prSet custT="1"/>
      <dgm:spPr>
        <a:solidFill>
          <a:srgbClr val="004F8C"/>
        </a:solidFill>
      </dgm:spPr>
      <dgm:t>
        <a:bodyPr anchor="ctr"/>
        <a:lstStyle/>
        <a:p>
          <a:pPr rtl="0"/>
          <a:r>
            <a:rPr lang="x-none" sz="1800" noProof="0" dirty="0" smtClean="0"/>
            <a:t>Npr.</a:t>
          </a:r>
          <a:r>
            <a:rPr lang="en-GB" sz="1800" noProof="0" dirty="0" smtClean="0"/>
            <a:t> n</a:t>
          </a:r>
          <a:r>
            <a:rPr lang="x-none" sz="1800" noProof="0" dirty="0" smtClean="0"/>
            <a:t>eakademski partneri </a:t>
          </a:r>
          <a:r>
            <a:rPr lang="x-none" sz="1800" noProof="0" smtClean="0"/>
            <a:t>koji obezb</a:t>
          </a:r>
          <a:r>
            <a:rPr lang="sr-Latn-ME" sz="1800" noProof="0" dirty="0" smtClean="0"/>
            <a:t>j</a:t>
          </a:r>
          <a:r>
            <a:rPr lang="x-none" sz="1800" noProof="0" smtClean="0"/>
            <a:t>eđuju </a:t>
          </a:r>
          <a:r>
            <a:rPr lang="x-none" sz="1800" noProof="0" dirty="0" smtClean="0"/>
            <a:t>mogućnosti za praksu</a:t>
          </a:r>
          <a:endParaRPr lang="en-GB" sz="1800" noProof="0" dirty="0"/>
        </a:p>
      </dgm:t>
    </dgm:pt>
    <dgm:pt modelId="{A8801532-819C-42A2-8643-FFBF16AE44AC}" type="parTrans" cxnId="{05920281-5B99-40BD-9784-A660AF3D7F9D}">
      <dgm:prSet/>
      <dgm:spPr/>
      <dgm:t>
        <a:bodyPr/>
        <a:lstStyle/>
        <a:p>
          <a:endParaRPr lang="en-GB" noProof="0" dirty="0"/>
        </a:p>
      </dgm:t>
    </dgm:pt>
    <dgm:pt modelId="{489D306D-6133-4EB6-8334-C98DF4C1A5B1}" type="sibTrans" cxnId="{05920281-5B99-40BD-9784-A660AF3D7F9D}">
      <dgm:prSet/>
      <dgm:spPr/>
      <dgm:t>
        <a:bodyPr/>
        <a:lstStyle/>
        <a:p>
          <a:endParaRPr lang="en-GB" noProof="0" dirty="0"/>
        </a:p>
      </dgm:t>
    </dgm:pt>
    <dgm:pt modelId="{F91F99EF-7717-464E-92FD-3431D30D9317}">
      <dgm:prSet custT="1"/>
      <dgm:spPr>
        <a:solidFill>
          <a:srgbClr val="004F8C"/>
        </a:solidFill>
      </dgm:spPr>
      <dgm:t>
        <a:bodyPr anchor="ctr"/>
        <a:lstStyle/>
        <a:p>
          <a:pPr rtl="0"/>
          <a:endParaRPr lang="en-GB" sz="1800" noProof="0" dirty="0"/>
        </a:p>
      </dgm:t>
    </dgm:pt>
    <dgm:pt modelId="{C36FB1C3-90CC-4DB9-A54C-F77B9BEEE57E}" type="parTrans" cxnId="{59CC9262-3BCE-424B-A805-3B5E0E047D4D}">
      <dgm:prSet/>
      <dgm:spPr/>
      <dgm:t>
        <a:bodyPr/>
        <a:lstStyle/>
        <a:p>
          <a:endParaRPr lang="en-GB" noProof="0" dirty="0"/>
        </a:p>
      </dgm:t>
    </dgm:pt>
    <dgm:pt modelId="{BE37E3B4-8CB6-4134-BD33-D3E9ACFBE888}" type="sibTrans" cxnId="{59CC9262-3BCE-424B-A805-3B5E0E047D4D}">
      <dgm:prSet/>
      <dgm:spPr/>
      <dgm:t>
        <a:bodyPr/>
        <a:lstStyle/>
        <a:p>
          <a:endParaRPr lang="en-GB" noProof="0" dirty="0"/>
        </a:p>
      </dgm:t>
    </dgm:pt>
    <dgm:pt modelId="{A44A8170-3A25-47F5-8EDE-13B34BFD9A4A}" type="pres">
      <dgm:prSet presAssocID="{C9046AFF-FC0F-4004-8E3B-FE9E7ACAA2E6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EBB69CC4-607E-41C2-A1E7-00658457587C}" type="pres">
      <dgm:prSet presAssocID="{9BFA3571-EE9F-4830-913E-282F7BCC9A54}" presName="composite" presStyleCnt="0"/>
      <dgm:spPr/>
    </dgm:pt>
    <dgm:pt modelId="{EAB5F233-9FF4-42C0-81D0-107EA2DB7AE6}" type="pres">
      <dgm:prSet presAssocID="{9BFA3571-EE9F-4830-913E-282F7BCC9A54}" presName="imgShp" presStyleLbl="fgImgPlace1" presStyleIdx="0" presStyleCnt="1" custFlipHor="0" custScaleX="9434"/>
      <dgm:spPr/>
      <dgm:t>
        <a:bodyPr/>
        <a:lstStyle/>
        <a:p>
          <a:endParaRPr lang="en-GB"/>
        </a:p>
      </dgm:t>
    </dgm:pt>
    <dgm:pt modelId="{312C40C8-F269-4B7F-9F21-CD37CDB4A70A}" type="pres">
      <dgm:prSet presAssocID="{9BFA3571-EE9F-4830-913E-282F7BCC9A54}" presName="txShp" presStyleLbl="node1" presStyleIdx="0" presStyleCnt="1" custScaleX="107426" custScaleY="12235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1B89961A-7BB7-40A5-8B96-D08916D7D6F6}" type="presOf" srcId="{747DDF70-F1E8-49E9-9BF0-711632650319}" destId="{312C40C8-F269-4B7F-9F21-CD37CDB4A70A}" srcOrd="0" destOrd="4" presId="urn:microsoft.com/office/officeart/2005/8/layout/vList3#1"/>
    <dgm:cxn modelId="{619CEE01-D8C5-4A12-80DB-7CB1C9EF630E}" type="presOf" srcId="{F91F99EF-7717-464E-92FD-3431D30D9317}" destId="{312C40C8-F269-4B7F-9F21-CD37CDB4A70A}" srcOrd="0" destOrd="3" presId="urn:microsoft.com/office/officeart/2005/8/layout/vList3#1"/>
    <dgm:cxn modelId="{812514F2-7B25-4A7E-8670-ACBE35B9ACB8}" type="presOf" srcId="{250A5708-2B41-4930-8321-105A32D45D5B}" destId="{312C40C8-F269-4B7F-9F21-CD37CDB4A70A}" srcOrd="0" destOrd="2" presId="urn:microsoft.com/office/officeart/2005/8/layout/vList3#1"/>
    <dgm:cxn modelId="{9CF58178-8A9E-45C4-85FD-1195EB94AD44}" srcId="{C9046AFF-FC0F-4004-8E3B-FE9E7ACAA2E6}" destId="{9BFA3571-EE9F-4830-913E-282F7BCC9A54}" srcOrd="0" destOrd="0" parTransId="{EE2D0759-6C9F-4950-90B3-EB744D2D27D3}" sibTransId="{7C219F89-BBE9-44BC-93BC-4A74DFCD98C6}"/>
    <dgm:cxn modelId="{1330AB11-ED7E-42BE-B610-2E8B4B141ADA}" type="presOf" srcId="{9BFA3571-EE9F-4830-913E-282F7BCC9A54}" destId="{312C40C8-F269-4B7F-9F21-CD37CDB4A70A}" srcOrd="0" destOrd="0" presId="urn:microsoft.com/office/officeart/2005/8/layout/vList3#1"/>
    <dgm:cxn modelId="{D7B7B411-EE03-434C-8C81-5C53A6F9F28D}" type="presOf" srcId="{C9046AFF-FC0F-4004-8E3B-FE9E7ACAA2E6}" destId="{A44A8170-3A25-47F5-8EDE-13B34BFD9A4A}" srcOrd="0" destOrd="0" presId="urn:microsoft.com/office/officeart/2005/8/layout/vList3#1"/>
    <dgm:cxn modelId="{B8C79EF8-18EA-4B15-BCB7-6AC0A6CA3104}" type="presOf" srcId="{E16FA5D7-0A3D-452A-9847-8E5E7D151D5B}" destId="{312C40C8-F269-4B7F-9F21-CD37CDB4A70A}" srcOrd="0" destOrd="1" presId="urn:microsoft.com/office/officeart/2005/8/layout/vList3#1"/>
    <dgm:cxn modelId="{5A2F2581-4818-4A35-A634-D0DEDDCEBB78}" srcId="{9BFA3571-EE9F-4830-913E-282F7BCC9A54}" destId="{250A5708-2B41-4930-8321-105A32D45D5B}" srcOrd="1" destOrd="0" parTransId="{C5A119E0-F02B-48A4-87AE-A0342AADD3CF}" sibTransId="{C043012E-E459-4AD8-828B-920F56D87805}"/>
    <dgm:cxn modelId="{59CC9262-3BCE-424B-A805-3B5E0E047D4D}" srcId="{9BFA3571-EE9F-4830-913E-282F7BCC9A54}" destId="{F91F99EF-7717-464E-92FD-3431D30D9317}" srcOrd="2" destOrd="0" parTransId="{C36FB1C3-90CC-4DB9-A54C-F77B9BEEE57E}" sibTransId="{BE37E3B4-8CB6-4134-BD33-D3E9ACFBE888}"/>
    <dgm:cxn modelId="{98BA2064-500D-4760-933B-8158D248F678}" srcId="{9BFA3571-EE9F-4830-913E-282F7BCC9A54}" destId="{E16FA5D7-0A3D-452A-9847-8E5E7D151D5B}" srcOrd="0" destOrd="0" parTransId="{47A21269-2E64-4A99-9628-72E7745A0638}" sibTransId="{189FEC23-75DA-4324-A4EE-94D8B4661B64}"/>
    <dgm:cxn modelId="{05920281-5B99-40BD-9784-A660AF3D7F9D}" srcId="{9BFA3571-EE9F-4830-913E-282F7BCC9A54}" destId="{747DDF70-F1E8-49E9-9BF0-711632650319}" srcOrd="3" destOrd="0" parTransId="{A8801532-819C-42A2-8643-FFBF16AE44AC}" sibTransId="{489D306D-6133-4EB6-8334-C98DF4C1A5B1}"/>
    <dgm:cxn modelId="{1DD7AB0A-20CF-4337-BD7E-DA5278250DF3}" type="presParOf" srcId="{A44A8170-3A25-47F5-8EDE-13B34BFD9A4A}" destId="{EBB69CC4-607E-41C2-A1E7-00658457587C}" srcOrd="0" destOrd="0" presId="urn:microsoft.com/office/officeart/2005/8/layout/vList3#1"/>
    <dgm:cxn modelId="{0B04E608-7B1E-4AD8-BF11-95E164670C33}" type="presParOf" srcId="{EBB69CC4-607E-41C2-A1E7-00658457587C}" destId="{EAB5F233-9FF4-42C0-81D0-107EA2DB7AE6}" srcOrd="0" destOrd="0" presId="urn:microsoft.com/office/officeart/2005/8/layout/vList3#1"/>
    <dgm:cxn modelId="{A8C548D7-5F41-4C09-B243-E7B747BD4486}" type="presParOf" srcId="{EBB69CC4-607E-41C2-A1E7-00658457587C}" destId="{312C40C8-F269-4B7F-9F21-CD37CDB4A70A}" srcOrd="1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A361018-A707-4A18-B524-B7F173F2BCD7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75838C5A-A440-46C1-B7F7-E8A3853F424E}">
      <dgm:prSet phldrT="[Text]"/>
      <dgm:spPr>
        <a:solidFill>
          <a:srgbClr val="004F8C"/>
        </a:solidFill>
      </dgm:spPr>
      <dgm:t>
        <a:bodyPr/>
        <a:lstStyle/>
        <a:p>
          <a:r>
            <a:rPr lang="x-none" b="1" noProof="0" dirty="0" smtClean="0"/>
            <a:t>Nacionalni projekti</a:t>
          </a:r>
          <a:endParaRPr lang="en-GB" b="1" noProof="0" dirty="0"/>
        </a:p>
      </dgm:t>
    </dgm:pt>
    <dgm:pt modelId="{4A0906F2-E8DF-423C-89E8-CB8117D48273}" type="parTrans" cxnId="{25833630-E435-44C4-8407-E391C6827296}">
      <dgm:prSet/>
      <dgm:spPr/>
      <dgm:t>
        <a:bodyPr/>
        <a:lstStyle/>
        <a:p>
          <a:endParaRPr lang="en-GB"/>
        </a:p>
      </dgm:t>
    </dgm:pt>
    <dgm:pt modelId="{73BAA032-9174-49AD-9224-492F05288740}" type="sibTrans" cxnId="{25833630-E435-44C4-8407-E391C6827296}">
      <dgm:prSet/>
      <dgm:spPr/>
      <dgm:t>
        <a:bodyPr/>
        <a:lstStyle/>
        <a:p>
          <a:endParaRPr lang="en-GB"/>
        </a:p>
      </dgm:t>
    </dgm:pt>
    <dgm:pt modelId="{979AD743-BA3E-4BE3-8983-C48142C05791}">
      <dgm:prSet phldrT="[Text]"/>
      <dgm:spPr>
        <a:solidFill>
          <a:srgbClr val="004F8C"/>
        </a:solidFill>
      </dgm:spPr>
      <dgm:t>
        <a:bodyPr/>
        <a:lstStyle/>
        <a:p>
          <a:r>
            <a:rPr lang="x-none" b="1" dirty="0" smtClean="0"/>
            <a:t>Projekti u više partnerskih zemalja</a:t>
          </a:r>
          <a:endParaRPr lang="en-GB" b="1" dirty="0"/>
        </a:p>
      </dgm:t>
    </dgm:pt>
    <dgm:pt modelId="{67264A98-6712-47CA-9CD7-4D5F5C6579B4}" type="parTrans" cxnId="{257DE7DE-4ACB-4009-AE88-CDD38A3873BD}">
      <dgm:prSet/>
      <dgm:spPr/>
      <dgm:t>
        <a:bodyPr/>
        <a:lstStyle/>
        <a:p>
          <a:endParaRPr lang="en-GB"/>
        </a:p>
      </dgm:t>
    </dgm:pt>
    <dgm:pt modelId="{ADB4124B-93C0-4008-8289-FA7F952A1BF1}" type="sibTrans" cxnId="{257DE7DE-4ACB-4009-AE88-CDD38A3873BD}">
      <dgm:prSet/>
      <dgm:spPr/>
      <dgm:t>
        <a:bodyPr/>
        <a:lstStyle/>
        <a:p>
          <a:endParaRPr lang="en-GB"/>
        </a:p>
      </dgm:t>
    </dgm:pt>
    <dgm:pt modelId="{A7B34382-516F-4B14-B56B-DB037D3F3EEB}">
      <dgm:prSet custT="1"/>
      <dgm:spPr>
        <a:solidFill>
          <a:srgbClr val="004F8C">
            <a:alpha val="90000"/>
          </a:srgbClr>
        </a:solidFill>
      </dgm:spPr>
      <dgm:t>
        <a:bodyPr/>
        <a:lstStyle/>
        <a:p>
          <a:pPr algn="ctr"/>
          <a:r>
            <a:rPr lang="en-GB" sz="1800" b="1" u="sng" noProof="0" dirty="0" smtClean="0">
              <a:solidFill>
                <a:schemeClr val="bg1"/>
              </a:solidFill>
            </a:rPr>
            <a:t>Na</a:t>
          </a:r>
          <a:r>
            <a:rPr lang="x-none" sz="1800" b="1" u="sng" noProof="0" dirty="0" smtClean="0">
              <a:solidFill>
                <a:schemeClr val="bg1"/>
              </a:solidFill>
            </a:rPr>
            <a:t>cionalni projekat </a:t>
          </a:r>
          <a:r>
            <a:rPr lang="x-none" sz="1800" noProof="0" dirty="0" smtClean="0">
              <a:solidFill>
                <a:schemeClr val="bg1"/>
              </a:solidFill>
            </a:rPr>
            <a:t>mora da se bavi </a:t>
          </a:r>
          <a:r>
            <a:rPr lang="x-none" sz="1800" b="1" noProof="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NACIONALNIM PRIORITETIMA </a:t>
          </a:r>
          <a:r>
            <a:rPr lang="x-none" sz="1800" noProof="0" dirty="0" smtClean="0">
              <a:solidFill>
                <a:schemeClr val="bg1"/>
              </a:solidFill>
            </a:rPr>
            <a:t>određenim za tu partnersku zemlju</a:t>
          </a:r>
        </a:p>
      </dgm:t>
    </dgm:pt>
    <dgm:pt modelId="{318A3E48-738E-4DC8-B2C6-A96BEB4BB8D1}" type="parTrans" cxnId="{E2363DBB-BAE7-49EB-B5B0-8437272A1420}">
      <dgm:prSet/>
      <dgm:spPr/>
      <dgm:t>
        <a:bodyPr/>
        <a:lstStyle/>
        <a:p>
          <a:endParaRPr lang="en-GB"/>
        </a:p>
      </dgm:t>
    </dgm:pt>
    <dgm:pt modelId="{6AB3B323-A761-4C2A-B2F0-E465450E1F1F}" type="sibTrans" cxnId="{E2363DBB-BAE7-49EB-B5B0-8437272A1420}">
      <dgm:prSet/>
      <dgm:spPr/>
      <dgm:t>
        <a:bodyPr/>
        <a:lstStyle/>
        <a:p>
          <a:endParaRPr lang="en-GB"/>
        </a:p>
      </dgm:t>
    </dgm:pt>
    <dgm:pt modelId="{86324F15-B51C-4EEB-B4CF-ED0E2AAC4D61}">
      <dgm:prSet phldrT="[Text]" custT="1"/>
      <dgm:spPr>
        <a:solidFill>
          <a:srgbClr val="004F8C">
            <a:alpha val="90000"/>
          </a:srgbClr>
        </a:solidFill>
      </dgm:spPr>
      <dgm:t>
        <a:bodyPr/>
        <a:lstStyle/>
        <a:p>
          <a:pPr algn="ctr">
            <a:lnSpc>
              <a:spcPct val="100000"/>
            </a:lnSpc>
            <a:spcAft>
              <a:spcPct val="35000"/>
            </a:spcAft>
          </a:pPr>
          <a:r>
            <a:rPr lang="x-none" sz="1700" dirty="0" smtClean="0">
              <a:solidFill>
                <a:schemeClr val="bg1"/>
              </a:solidFill>
            </a:rPr>
            <a:t>moraju da se bave </a:t>
          </a:r>
          <a:r>
            <a:rPr lang="x-none" sz="17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</a:t>
          </a:r>
          <a:r>
            <a:rPr lang="en-GB" sz="1700" b="1" dirty="0" err="1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egional</a:t>
          </a:r>
          <a:r>
            <a:rPr lang="x-none" sz="17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nim prioritetima</a:t>
          </a:r>
          <a:r>
            <a:rPr lang="x-none" sz="1700" b="1" dirty="0" smtClean="0">
              <a:solidFill>
                <a:schemeClr val="bg1"/>
              </a:solidFill>
            </a:rPr>
            <a:t> </a:t>
          </a:r>
          <a:r>
            <a:rPr lang="x-none" sz="1700" dirty="0" smtClean="0">
              <a:solidFill>
                <a:schemeClr val="bg1"/>
              </a:solidFill>
            </a:rPr>
            <a:t>određenim za taj region ili </a:t>
          </a:r>
          <a:r>
            <a:rPr lang="en-GB" sz="1700" b="1" noProof="0" dirty="0" err="1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na</a:t>
          </a:r>
          <a:r>
            <a:rPr lang="x-none" sz="1700" b="1" noProof="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cionalnim prioritetima </a:t>
          </a:r>
          <a:r>
            <a:rPr lang="x-none" sz="1700" b="1" u="none" noProof="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zajedničkim</a:t>
          </a:r>
          <a:r>
            <a:rPr lang="x-none" sz="1700" b="1" u="none" noProof="0" dirty="0" smtClean="0">
              <a:solidFill>
                <a:srgbClr val="FF0000"/>
              </a:solidFill>
            </a:rPr>
            <a:t> </a:t>
          </a:r>
          <a:r>
            <a:rPr lang="x-none" sz="1700" b="1" u="none" noProof="0" dirty="0" smtClean="0">
              <a:solidFill>
                <a:schemeClr val="bg1"/>
              </a:solidFill>
            </a:rPr>
            <a:t>za zemlje iz regiona </a:t>
          </a:r>
          <a:endParaRPr lang="en-GB" sz="1700" b="1" u="sng" noProof="0" dirty="0" smtClean="0">
            <a:solidFill>
              <a:schemeClr val="bg1"/>
            </a:solidFill>
          </a:endParaRPr>
        </a:p>
      </dgm:t>
    </dgm:pt>
    <dgm:pt modelId="{5D456A5E-66BB-40F0-A266-84DE49C65313}" type="sibTrans" cxnId="{CE8D2D31-A145-49D6-AAE7-D903CA7F8E25}">
      <dgm:prSet/>
      <dgm:spPr/>
      <dgm:t>
        <a:bodyPr/>
        <a:lstStyle/>
        <a:p>
          <a:endParaRPr lang="en-GB"/>
        </a:p>
      </dgm:t>
    </dgm:pt>
    <dgm:pt modelId="{2E85B43E-2A6C-4746-960E-C8C0D93E24B5}" type="parTrans" cxnId="{CE8D2D31-A145-49D6-AAE7-D903CA7F8E25}">
      <dgm:prSet/>
      <dgm:spPr/>
      <dgm:t>
        <a:bodyPr/>
        <a:lstStyle/>
        <a:p>
          <a:endParaRPr lang="en-GB"/>
        </a:p>
      </dgm:t>
    </dgm:pt>
    <dgm:pt modelId="{8D6DD612-B661-4091-A7E7-A75BC0FC14C8}">
      <dgm:prSet phldrT="[Text]" custT="1"/>
      <dgm:spPr>
        <a:solidFill>
          <a:srgbClr val="004F8C">
            <a:alpha val="90000"/>
          </a:srgbClr>
        </a:solidFill>
      </dgm:spPr>
      <dgm:t>
        <a:bodyPr/>
        <a:lstStyle/>
        <a:p>
          <a:pPr algn="ctr">
            <a:lnSpc>
              <a:spcPct val="100000"/>
            </a:lnSpc>
            <a:spcAft>
              <a:spcPct val="35000"/>
            </a:spcAft>
          </a:pPr>
          <a:r>
            <a:rPr lang="vi-VN" b="0" u="none" noProof="0" dirty="0" smtClean="0">
              <a:solidFill>
                <a:schemeClr val="bg1"/>
              </a:solidFill>
            </a:rPr>
            <a:t>moraju da se bave</a:t>
          </a:r>
          <a:r>
            <a:rPr lang="x-none" b="0" u="none" noProof="0" dirty="0" smtClean="0">
              <a:solidFill>
                <a:schemeClr val="bg1"/>
              </a:solidFill>
            </a:rPr>
            <a:t> </a:t>
          </a:r>
          <a:r>
            <a:rPr lang="en-GB" b="1" noProof="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regional</a:t>
          </a:r>
          <a:r>
            <a:rPr lang="x-none" b="1" noProof="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nim</a:t>
          </a:r>
          <a:r>
            <a:rPr lang="en-GB" b="1" noProof="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/</a:t>
          </a:r>
          <a:r>
            <a:rPr lang="en-GB" b="1" noProof="0" dirty="0" err="1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na</a:t>
          </a:r>
          <a:r>
            <a:rPr lang="x-none" b="1" noProof="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cionalnim prioritetima </a:t>
          </a:r>
          <a:r>
            <a:rPr lang="x-none" b="1" u="none" noProof="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zajedničkim </a:t>
          </a:r>
          <a:r>
            <a:rPr lang="x-none" noProof="0" dirty="0" smtClean="0">
              <a:solidFill>
                <a:schemeClr val="bg1"/>
              </a:solidFill>
            </a:rPr>
            <a:t>za</a:t>
          </a:r>
          <a:r>
            <a:rPr lang="en-GB" noProof="0" dirty="0" smtClean="0">
              <a:solidFill>
                <a:schemeClr val="bg1"/>
              </a:solidFill>
            </a:rPr>
            <a:t> </a:t>
          </a:r>
          <a:r>
            <a:rPr lang="x-none" noProof="0" dirty="0" smtClean="0">
              <a:solidFill>
                <a:schemeClr val="bg1"/>
              </a:solidFill>
            </a:rPr>
            <a:t>različite regione/države</a:t>
          </a:r>
          <a:r>
            <a:rPr lang="en-GB" noProof="0" dirty="0" smtClean="0">
              <a:solidFill>
                <a:schemeClr val="bg1"/>
              </a:solidFill>
            </a:rPr>
            <a:t> </a:t>
          </a:r>
          <a:endParaRPr lang="en-GB" sz="1800" b="1" u="sng" noProof="0" dirty="0" smtClean="0">
            <a:solidFill>
              <a:schemeClr val="bg1"/>
            </a:solidFill>
          </a:endParaRPr>
        </a:p>
      </dgm:t>
    </dgm:pt>
    <dgm:pt modelId="{68C4F931-324C-4FE1-A9EB-6D03EC9160B0}" type="parTrans" cxnId="{6CA5BB99-98D8-455B-9AED-4FE226FCA540}">
      <dgm:prSet/>
      <dgm:spPr/>
      <dgm:t>
        <a:bodyPr/>
        <a:lstStyle/>
        <a:p>
          <a:endParaRPr lang="en-US"/>
        </a:p>
      </dgm:t>
    </dgm:pt>
    <dgm:pt modelId="{549689F4-3485-4A85-A0A2-69C1B1CE7302}" type="sibTrans" cxnId="{6CA5BB99-98D8-455B-9AED-4FE226FCA540}">
      <dgm:prSet/>
      <dgm:spPr/>
      <dgm:t>
        <a:bodyPr/>
        <a:lstStyle/>
        <a:p>
          <a:endParaRPr lang="en-US"/>
        </a:p>
      </dgm:t>
    </dgm:pt>
    <dgm:pt modelId="{4E9E36D7-6AA6-4F71-9D71-532587C90D20}" type="pres">
      <dgm:prSet presAssocID="{1A361018-A707-4A18-B524-B7F173F2BCD7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D6FC6826-322F-4EF7-AF29-E5E69DEA3654}" type="pres">
      <dgm:prSet presAssocID="{75838C5A-A440-46C1-B7F7-E8A3853F424E}" presName="root" presStyleCnt="0"/>
      <dgm:spPr/>
    </dgm:pt>
    <dgm:pt modelId="{F443CBA8-3552-4E19-87F4-4D4145870EAD}" type="pres">
      <dgm:prSet presAssocID="{75838C5A-A440-46C1-B7F7-E8A3853F424E}" presName="rootComposite" presStyleCnt="0"/>
      <dgm:spPr/>
    </dgm:pt>
    <dgm:pt modelId="{8BFB11EB-F1EB-4D7C-8DB8-7F147DCA1746}" type="pres">
      <dgm:prSet presAssocID="{75838C5A-A440-46C1-B7F7-E8A3853F424E}" presName="rootText" presStyleLbl="node1" presStyleIdx="0" presStyleCnt="2" custScaleX="255510" custScaleY="72046" custLinFactNeighborX="-49296" custLinFactNeighborY="-225"/>
      <dgm:spPr/>
      <dgm:t>
        <a:bodyPr/>
        <a:lstStyle/>
        <a:p>
          <a:endParaRPr lang="en-GB"/>
        </a:p>
      </dgm:t>
    </dgm:pt>
    <dgm:pt modelId="{77A10BE6-142D-43C8-B3A3-5F4991751046}" type="pres">
      <dgm:prSet presAssocID="{75838C5A-A440-46C1-B7F7-E8A3853F424E}" presName="rootConnector" presStyleLbl="node1" presStyleIdx="0" presStyleCnt="2"/>
      <dgm:spPr/>
      <dgm:t>
        <a:bodyPr/>
        <a:lstStyle/>
        <a:p>
          <a:endParaRPr lang="en-GB"/>
        </a:p>
      </dgm:t>
    </dgm:pt>
    <dgm:pt modelId="{170D5B65-EE1F-40F5-9CD1-ADC65F4DD468}" type="pres">
      <dgm:prSet presAssocID="{75838C5A-A440-46C1-B7F7-E8A3853F424E}" presName="childShape" presStyleCnt="0"/>
      <dgm:spPr/>
    </dgm:pt>
    <dgm:pt modelId="{767133B0-D10C-4063-8299-79F358302174}" type="pres">
      <dgm:prSet presAssocID="{318A3E48-738E-4DC8-B2C6-A96BEB4BB8D1}" presName="Name13" presStyleLbl="parChTrans1D2" presStyleIdx="0" presStyleCnt="3"/>
      <dgm:spPr/>
      <dgm:t>
        <a:bodyPr/>
        <a:lstStyle/>
        <a:p>
          <a:endParaRPr lang="en-GB"/>
        </a:p>
      </dgm:t>
    </dgm:pt>
    <dgm:pt modelId="{9B5600D7-984F-42B0-B4D7-23F2F9DBCA89}" type="pres">
      <dgm:prSet presAssocID="{A7B34382-516F-4B14-B56B-DB037D3F3EEB}" presName="childText" presStyleLbl="bgAcc1" presStyleIdx="0" presStyleCnt="3" custScaleX="290343" custScaleY="251983" custLinFactNeighborX="-12445" custLinFactNeighborY="8460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3CDC8A7-53DA-4285-BCEA-7D21CF1F6F91}" type="pres">
      <dgm:prSet presAssocID="{979AD743-BA3E-4BE3-8983-C48142C05791}" presName="root" presStyleCnt="0"/>
      <dgm:spPr/>
    </dgm:pt>
    <dgm:pt modelId="{D49A7D58-F7CB-4788-ADFC-52BCAF536CCC}" type="pres">
      <dgm:prSet presAssocID="{979AD743-BA3E-4BE3-8983-C48142C05791}" presName="rootComposite" presStyleCnt="0"/>
      <dgm:spPr/>
    </dgm:pt>
    <dgm:pt modelId="{EBAF54DF-5DC7-44C6-8C4A-99781EC576DF}" type="pres">
      <dgm:prSet presAssocID="{979AD743-BA3E-4BE3-8983-C48142C05791}" presName="rootText" presStyleLbl="node1" presStyleIdx="1" presStyleCnt="2" custScaleX="320770" custScaleY="65553" custLinFactNeighborX="7857" custLinFactNeighborY="-2051"/>
      <dgm:spPr/>
      <dgm:t>
        <a:bodyPr/>
        <a:lstStyle/>
        <a:p>
          <a:endParaRPr lang="en-GB"/>
        </a:p>
      </dgm:t>
    </dgm:pt>
    <dgm:pt modelId="{0FE80E17-869B-432A-B131-DD3C4895DD27}" type="pres">
      <dgm:prSet presAssocID="{979AD743-BA3E-4BE3-8983-C48142C05791}" presName="rootConnector" presStyleLbl="node1" presStyleIdx="1" presStyleCnt="2"/>
      <dgm:spPr/>
      <dgm:t>
        <a:bodyPr/>
        <a:lstStyle/>
        <a:p>
          <a:endParaRPr lang="en-GB"/>
        </a:p>
      </dgm:t>
    </dgm:pt>
    <dgm:pt modelId="{7AB183EC-B803-424B-BEB7-F5AFE21BDDF7}" type="pres">
      <dgm:prSet presAssocID="{979AD743-BA3E-4BE3-8983-C48142C05791}" presName="childShape" presStyleCnt="0"/>
      <dgm:spPr/>
    </dgm:pt>
    <dgm:pt modelId="{F46A8F3E-A2F0-4366-9A6F-5D52494A2B3C}" type="pres">
      <dgm:prSet presAssocID="{2E85B43E-2A6C-4746-960E-C8C0D93E24B5}" presName="Name13" presStyleLbl="parChTrans1D2" presStyleIdx="1" presStyleCnt="3"/>
      <dgm:spPr/>
      <dgm:t>
        <a:bodyPr/>
        <a:lstStyle/>
        <a:p>
          <a:endParaRPr lang="en-GB"/>
        </a:p>
      </dgm:t>
    </dgm:pt>
    <dgm:pt modelId="{6DDE2436-E238-46AC-BFE1-0E2309A70D1B}" type="pres">
      <dgm:prSet presAssocID="{86324F15-B51C-4EEB-B4CF-ED0E2AAC4D61}" presName="childText" presStyleLbl="bgAcc1" presStyleIdx="1" presStyleCnt="3" custScaleX="387227" custScaleY="303140" custLinFactNeighborX="-5124" custLinFactNeighborY="-837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79843D9-7165-4544-8CE8-4DA7B35BD22D}" type="pres">
      <dgm:prSet presAssocID="{68C4F931-324C-4FE1-A9EB-6D03EC9160B0}" presName="Name13" presStyleLbl="parChTrans1D2" presStyleIdx="2" presStyleCnt="3"/>
      <dgm:spPr/>
      <dgm:t>
        <a:bodyPr/>
        <a:lstStyle/>
        <a:p>
          <a:endParaRPr lang="en-US"/>
        </a:p>
      </dgm:t>
    </dgm:pt>
    <dgm:pt modelId="{CE938907-A8A2-4AEE-92B5-FB4A8BE71C9D}" type="pres">
      <dgm:prSet presAssocID="{8D6DD612-B661-4091-A7E7-A75BC0FC14C8}" presName="childText" presStyleLbl="bgAcc1" presStyleIdx="2" presStyleCnt="3" custScaleX="379731" custScaleY="235528" custLinFactNeighborY="-679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7612BB9-3130-4779-8C59-7765878BB3B9}" type="presOf" srcId="{8D6DD612-B661-4091-A7E7-A75BC0FC14C8}" destId="{CE938907-A8A2-4AEE-92B5-FB4A8BE71C9D}" srcOrd="0" destOrd="0" presId="urn:microsoft.com/office/officeart/2005/8/layout/hierarchy3"/>
    <dgm:cxn modelId="{B4C23664-2941-4919-A99B-425EB97D628F}" type="presOf" srcId="{2E85B43E-2A6C-4746-960E-C8C0D93E24B5}" destId="{F46A8F3E-A2F0-4366-9A6F-5D52494A2B3C}" srcOrd="0" destOrd="0" presId="urn:microsoft.com/office/officeart/2005/8/layout/hierarchy3"/>
    <dgm:cxn modelId="{257DE7DE-4ACB-4009-AE88-CDD38A3873BD}" srcId="{1A361018-A707-4A18-B524-B7F173F2BCD7}" destId="{979AD743-BA3E-4BE3-8983-C48142C05791}" srcOrd="1" destOrd="0" parTransId="{67264A98-6712-47CA-9CD7-4D5F5C6579B4}" sibTransId="{ADB4124B-93C0-4008-8289-FA7F952A1BF1}"/>
    <dgm:cxn modelId="{7C9B7CE2-8BFA-4E70-8686-0EF234683405}" type="presOf" srcId="{68C4F931-324C-4FE1-A9EB-6D03EC9160B0}" destId="{179843D9-7165-4544-8CE8-4DA7B35BD22D}" srcOrd="0" destOrd="0" presId="urn:microsoft.com/office/officeart/2005/8/layout/hierarchy3"/>
    <dgm:cxn modelId="{8A6B468B-D960-471C-9778-D6E26571346D}" type="presOf" srcId="{1A361018-A707-4A18-B524-B7F173F2BCD7}" destId="{4E9E36D7-6AA6-4F71-9D71-532587C90D20}" srcOrd="0" destOrd="0" presId="urn:microsoft.com/office/officeart/2005/8/layout/hierarchy3"/>
    <dgm:cxn modelId="{25833630-E435-44C4-8407-E391C6827296}" srcId="{1A361018-A707-4A18-B524-B7F173F2BCD7}" destId="{75838C5A-A440-46C1-B7F7-E8A3853F424E}" srcOrd="0" destOrd="0" parTransId="{4A0906F2-E8DF-423C-89E8-CB8117D48273}" sibTransId="{73BAA032-9174-49AD-9224-492F05288740}"/>
    <dgm:cxn modelId="{E2363DBB-BAE7-49EB-B5B0-8437272A1420}" srcId="{75838C5A-A440-46C1-B7F7-E8A3853F424E}" destId="{A7B34382-516F-4B14-B56B-DB037D3F3EEB}" srcOrd="0" destOrd="0" parTransId="{318A3E48-738E-4DC8-B2C6-A96BEB4BB8D1}" sibTransId="{6AB3B323-A761-4C2A-B2F0-E465450E1F1F}"/>
    <dgm:cxn modelId="{88C68D00-4274-4BB2-968E-44BCA93B8A9A}" type="presOf" srcId="{979AD743-BA3E-4BE3-8983-C48142C05791}" destId="{0FE80E17-869B-432A-B131-DD3C4895DD27}" srcOrd="1" destOrd="0" presId="urn:microsoft.com/office/officeart/2005/8/layout/hierarchy3"/>
    <dgm:cxn modelId="{CE8D2D31-A145-49D6-AAE7-D903CA7F8E25}" srcId="{979AD743-BA3E-4BE3-8983-C48142C05791}" destId="{86324F15-B51C-4EEB-B4CF-ED0E2AAC4D61}" srcOrd="0" destOrd="0" parTransId="{2E85B43E-2A6C-4746-960E-C8C0D93E24B5}" sibTransId="{5D456A5E-66BB-40F0-A266-84DE49C65313}"/>
    <dgm:cxn modelId="{DCB21E81-8252-4818-80BA-F98A80E2916B}" type="presOf" srcId="{75838C5A-A440-46C1-B7F7-E8A3853F424E}" destId="{77A10BE6-142D-43C8-B3A3-5F4991751046}" srcOrd="1" destOrd="0" presId="urn:microsoft.com/office/officeart/2005/8/layout/hierarchy3"/>
    <dgm:cxn modelId="{8BE492E8-9842-4CD9-9212-DDCD1409CC27}" type="presOf" srcId="{A7B34382-516F-4B14-B56B-DB037D3F3EEB}" destId="{9B5600D7-984F-42B0-B4D7-23F2F9DBCA89}" srcOrd="0" destOrd="0" presId="urn:microsoft.com/office/officeart/2005/8/layout/hierarchy3"/>
    <dgm:cxn modelId="{9B912073-6FB8-493D-B010-ACC790AE3CA4}" type="presOf" srcId="{979AD743-BA3E-4BE3-8983-C48142C05791}" destId="{EBAF54DF-5DC7-44C6-8C4A-99781EC576DF}" srcOrd="0" destOrd="0" presId="urn:microsoft.com/office/officeart/2005/8/layout/hierarchy3"/>
    <dgm:cxn modelId="{786E2D99-883F-421B-8EE1-6DCBE81584F3}" type="presOf" srcId="{318A3E48-738E-4DC8-B2C6-A96BEB4BB8D1}" destId="{767133B0-D10C-4063-8299-79F358302174}" srcOrd="0" destOrd="0" presId="urn:microsoft.com/office/officeart/2005/8/layout/hierarchy3"/>
    <dgm:cxn modelId="{BAD44962-1AD3-48B5-9AEC-5B39A0D49479}" type="presOf" srcId="{75838C5A-A440-46C1-B7F7-E8A3853F424E}" destId="{8BFB11EB-F1EB-4D7C-8DB8-7F147DCA1746}" srcOrd="0" destOrd="0" presId="urn:microsoft.com/office/officeart/2005/8/layout/hierarchy3"/>
    <dgm:cxn modelId="{6CA5BB99-98D8-455B-9AED-4FE226FCA540}" srcId="{979AD743-BA3E-4BE3-8983-C48142C05791}" destId="{8D6DD612-B661-4091-A7E7-A75BC0FC14C8}" srcOrd="1" destOrd="0" parTransId="{68C4F931-324C-4FE1-A9EB-6D03EC9160B0}" sibTransId="{549689F4-3485-4A85-A0A2-69C1B1CE7302}"/>
    <dgm:cxn modelId="{70989A28-F2D2-450C-9D88-54D4BFE89E60}" type="presOf" srcId="{86324F15-B51C-4EEB-B4CF-ED0E2AAC4D61}" destId="{6DDE2436-E238-46AC-BFE1-0E2309A70D1B}" srcOrd="0" destOrd="0" presId="urn:microsoft.com/office/officeart/2005/8/layout/hierarchy3"/>
    <dgm:cxn modelId="{7B187131-D286-4633-B38B-0F8C1317B7AD}" type="presParOf" srcId="{4E9E36D7-6AA6-4F71-9D71-532587C90D20}" destId="{D6FC6826-322F-4EF7-AF29-E5E69DEA3654}" srcOrd="0" destOrd="0" presId="urn:microsoft.com/office/officeart/2005/8/layout/hierarchy3"/>
    <dgm:cxn modelId="{8AC11B1E-53ED-438F-82EC-CD2ADF9FBE28}" type="presParOf" srcId="{D6FC6826-322F-4EF7-AF29-E5E69DEA3654}" destId="{F443CBA8-3552-4E19-87F4-4D4145870EAD}" srcOrd="0" destOrd="0" presId="urn:microsoft.com/office/officeart/2005/8/layout/hierarchy3"/>
    <dgm:cxn modelId="{58A2EF37-F44B-4490-93BF-859F5F0111B8}" type="presParOf" srcId="{F443CBA8-3552-4E19-87F4-4D4145870EAD}" destId="{8BFB11EB-F1EB-4D7C-8DB8-7F147DCA1746}" srcOrd="0" destOrd="0" presId="urn:microsoft.com/office/officeart/2005/8/layout/hierarchy3"/>
    <dgm:cxn modelId="{DD94C11E-192E-4F84-8AB9-9F211D22E77F}" type="presParOf" srcId="{F443CBA8-3552-4E19-87F4-4D4145870EAD}" destId="{77A10BE6-142D-43C8-B3A3-5F4991751046}" srcOrd="1" destOrd="0" presId="urn:microsoft.com/office/officeart/2005/8/layout/hierarchy3"/>
    <dgm:cxn modelId="{BBFFDCD1-D6AA-4FA0-A633-37661ADF45AA}" type="presParOf" srcId="{D6FC6826-322F-4EF7-AF29-E5E69DEA3654}" destId="{170D5B65-EE1F-40F5-9CD1-ADC65F4DD468}" srcOrd="1" destOrd="0" presId="urn:microsoft.com/office/officeart/2005/8/layout/hierarchy3"/>
    <dgm:cxn modelId="{0D44A49D-F273-44F1-874E-64BFB3CA6E45}" type="presParOf" srcId="{170D5B65-EE1F-40F5-9CD1-ADC65F4DD468}" destId="{767133B0-D10C-4063-8299-79F358302174}" srcOrd="0" destOrd="0" presId="urn:microsoft.com/office/officeart/2005/8/layout/hierarchy3"/>
    <dgm:cxn modelId="{7B79B130-45B1-4A9B-82B2-B1CF9718DFB9}" type="presParOf" srcId="{170D5B65-EE1F-40F5-9CD1-ADC65F4DD468}" destId="{9B5600D7-984F-42B0-B4D7-23F2F9DBCA89}" srcOrd="1" destOrd="0" presId="urn:microsoft.com/office/officeart/2005/8/layout/hierarchy3"/>
    <dgm:cxn modelId="{189EB5CB-DE77-4D59-B519-689B77F27561}" type="presParOf" srcId="{4E9E36D7-6AA6-4F71-9D71-532587C90D20}" destId="{93CDC8A7-53DA-4285-BCEA-7D21CF1F6F91}" srcOrd="1" destOrd="0" presId="urn:microsoft.com/office/officeart/2005/8/layout/hierarchy3"/>
    <dgm:cxn modelId="{FA2DFF52-42DC-46A3-8366-21D9B36A06A4}" type="presParOf" srcId="{93CDC8A7-53DA-4285-BCEA-7D21CF1F6F91}" destId="{D49A7D58-F7CB-4788-ADFC-52BCAF536CCC}" srcOrd="0" destOrd="0" presId="urn:microsoft.com/office/officeart/2005/8/layout/hierarchy3"/>
    <dgm:cxn modelId="{34CD787F-668A-4E27-AFB7-225D930AAAFF}" type="presParOf" srcId="{D49A7D58-F7CB-4788-ADFC-52BCAF536CCC}" destId="{EBAF54DF-5DC7-44C6-8C4A-99781EC576DF}" srcOrd="0" destOrd="0" presId="urn:microsoft.com/office/officeart/2005/8/layout/hierarchy3"/>
    <dgm:cxn modelId="{96053927-F4F1-4494-ACCE-A348E0175004}" type="presParOf" srcId="{D49A7D58-F7CB-4788-ADFC-52BCAF536CCC}" destId="{0FE80E17-869B-432A-B131-DD3C4895DD27}" srcOrd="1" destOrd="0" presId="urn:microsoft.com/office/officeart/2005/8/layout/hierarchy3"/>
    <dgm:cxn modelId="{F3463315-4267-49F0-B163-99FD3C9D544D}" type="presParOf" srcId="{93CDC8A7-53DA-4285-BCEA-7D21CF1F6F91}" destId="{7AB183EC-B803-424B-BEB7-F5AFE21BDDF7}" srcOrd="1" destOrd="0" presId="urn:microsoft.com/office/officeart/2005/8/layout/hierarchy3"/>
    <dgm:cxn modelId="{158CD72D-AE1A-48BD-9DA4-6D8A2E1D4551}" type="presParOf" srcId="{7AB183EC-B803-424B-BEB7-F5AFE21BDDF7}" destId="{F46A8F3E-A2F0-4366-9A6F-5D52494A2B3C}" srcOrd="0" destOrd="0" presId="urn:microsoft.com/office/officeart/2005/8/layout/hierarchy3"/>
    <dgm:cxn modelId="{F092274B-CAEE-4588-9F8B-EC19B4B8621E}" type="presParOf" srcId="{7AB183EC-B803-424B-BEB7-F5AFE21BDDF7}" destId="{6DDE2436-E238-46AC-BFE1-0E2309A70D1B}" srcOrd="1" destOrd="0" presId="urn:microsoft.com/office/officeart/2005/8/layout/hierarchy3"/>
    <dgm:cxn modelId="{96C7D9AD-DE13-4FC6-B362-3B44A5E34ACA}" type="presParOf" srcId="{7AB183EC-B803-424B-BEB7-F5AFE21BDDF7}" destId="{179843D9-7165-4544-8CE8-4DA7B35BD22D}" srcOrd="2" destOrd="0" presId="urn:microsoft.com/office/officeart/2005/8/layout/hierarchy3"/>
    <dgm:cxn modelId="{58B4C090-F978-4D08-879D-9D32EAC972F1}" type="presParOf" srcId="{7AB183EC-B803-424B-BEB7-F5AFE21BDDF7}" destId="{CE938907-A8A2-4AEE-92B5-FB4A8BE71C9D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1B089F59-4B9A-40C3-999A-7D1ABA158045}" type="doc">
      <dgm:prSet loTypeId="urn:microsoft.com/office/officeart/2005/8/layout/radial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A7D4C838-30AF-40EC-912A-AEDA0254CE86}">
      <dgm:prSet phldrT="[Text]" custT="1"/>
      <dgm:spPr>
        <a:solidFill>
          <a:srgbClr val="92D050">
            <a:alpha val="50000"/>
          </a:srgbClr>
        </a:solidFill>
      </dgm:spPr>
      <dgm:t>
        <a:bodyPr/>
        <a:lstStyle/>
        <a:p>
          <a:r>
            <a:rPr lang="fr-BE" sz="1400" b="1" dirty="0" smtClean="0">
              <a:solidFill>
                <a:schemeClr val="tx1"/>
              </a:solidFill>
            </a:rPr>
            <a:t>University of </a:t>
          </a:r>
          <a:r>
            <a:rPr lang="fr-BE" sz="1400" b="1" dirty="0" err="1" smtClean="0">
              <a:solidFill>
                <a:schemeClr val="tx1"/>
              </a:solidFill>
            </a:rPr>
            <a:t>Montenegro</a:t>
          </a:r>
          <a:endParaRPr lang="en-GB" sz="1400" b="1" dirty="0">
            <a:solidFill>
              <a:schemeClr val="tx1"/>
            </a:solidFill>
          </a:endParaRPr>
        </a:p>
      </dgm:t>
    </dgm:pt>
    <dgm:pt modelId="{A8F573C5-6C11-4C17-ABF0-D9273DE2D6BC}" type="parTrans" cxnId="{68467B9D-9602-47E1-9204-179463409CF9}">
      <dgm:prSet/>
      <dgm:spPr/>
      <dgm:t>
        <a:bodyPr/>
        <a:lstStyle/>
        <a:p>
          <a:endParaRPr lang="en-GB"/>
        </a:p>
      </dgm:t>
    </dgm:pt>
    <dgm:pt modelId="{21927394-8B0A-4E43-84E7-094B69B7798C}" type="sibTrans" cxnId="{68467B9D-9602-47E1-9204-179463409CF9}">
      <dgm:prSet/>
      <dgm:spPr/>
      <dgm:t>
        <a:bodyPr/>
        <a:lstStyle/>
        <a:p>
          <a:endParaRPr lang="en-GB"/>
        </a:p>
      </dgm:t>
    </dgm:pt>
    <dgm:pt modelId="{58901124-7FCD-485A-A007-02DFF5E0EE1E}" type="pres">
      <dgm:prSet presAssocID="{1B089F59-4B9A-40C3-999A-7D1ABA158045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F105F29F-AED4-437C-815B-C853E511AC9B}" type="pres">
      <dgm:prSet presAssocID="{1B089F59-4B9A-40C3-999A-7D1ABA158045}" presName="radial" presStyleCnt="0">
        <dgm:presLayoutVars>
          <dgm:animLvl val="ctr"/>
        </dgm:presLayoutVars>
      </dgm:prSet>
      <dgm:spPr/>
    </dgm:pt>
    <dgm:pt modelId="{C0D2BB21-B49B-496B-9553-8A0A666E3761}" type="pres">
      <dgm:prSet presAssocID="{A7D4C838-30AF-40EC-912A-AEDA0254CE86}" presName="centerShape" presStyleLbl="vennNode1" presStyleIdx="0" presStyleCnt="1" custScaleX="111598" custScaleY="57597"/>
      <dgm:spPr/>
      <dgm:t>
        <a:bodyPr/>
        <a:lstStyle/>
        <a:p>
          <a:endParaRPr lang="en-US"/>
        </a:p>
      </dgm:t>
    </dgm:pt>
  </dgm:ptLst>
  <dgm:cxnLst>
    <dgm:cxn modelId="{F50B097C-887C-4723-8B1E-41C521D5124C}" type="presOf" srcId="{A7D4C838-30AF-40EC-912A-AEDA0254CE86}" destId="{C0D2BB21-B49B-496B-9553-8A0A666E3761}" srcOrd="0" destOrd="0" presId="urn:microsoft.com/office/officeart/2005/8/layout/radial3"/>
    <dgm:cxn modelId="{46881566-88C8-4662-9F46-07800AFBA674}" type="presOf" srcId="{1B089F59-4B9A-40C3-999A-7D1ABA158045}" destId="{58901124-7FCD-485A-A007-02DFF5E0EE1E}" srcOrd="0" destOrd="0" presId="urn:microsoft.com/office/officeart/2005/8/layout/radial3"/>
    <dgm:cxn modelId="{68467B9D-9602-47E1-9204-179463409CF9}" srcId="{1B089F59-4B9A-40C3-999A-7D1ABA158045}" destId="{A7D4C838-30AF-40EC-912A-AEDA0254CE86}" srcOrd="0" destOrd="0" parTransId="{A8F573C5-6C11-4C17-ABF0-D9273DE2D6BC}" sibTransId="{21927394-8B0A-4E43-84E7-094B69B7798C}"/>
    <dgm:cxn modelId="{10FD0330-7243-43C7-8184-34CB0C2F655F}" type="presParOf" srcId="{58901124-7FCD-485A-A007-02DFF5E0EE1E}" destId="{F105F29F-AED4-437C-815B-C853E511AC9B}" srcOrd="0" destOrd="0" presId="urn:microsoft.com/office/officeart/2005/8/layout/radial3"/>
    <dgm:cxn modelId="{A10C17F0-FDAB-43EA-8B8A-8051C1820DFD}" type="presParOf" srcId="{F105F29F-AED4-437C-815B-C853E511AC9B}" destId="{C0D2BB21-B49B-496B-9553-8A0A666E3761}" srcOrd="0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82680C42-60C6-4902-9C2B-9E395A660D92}" type="doc">
      <dgm:prSet loTypeId="urn:microsoft.com/office/officeart/2005/8/layout/venn1" loCatId="relationship" qsTypeId="urn:microsoft.com/office/officeart/2005/8/quickstyle/simple1" qsCatId="simple" csTypeId="urn:microsoft.com/office/officeart/2005/8/colors/accent1_5" csCatId="accent1" phldr="1"/>
      <dgm:spPr/>
      <dgm:t>
        <a:bodyPr/>
        <a:lstStyle/>
        <a:p>
          <a:endParaRPr lang="en-GB"/>
        </a:p>
      </dgm:t>
    </dgm:pt>
    <dgm:pt modelId="{38A64F2F-536A-4241-9436-C7A405BF579A}">
      <dgm:prSet phldrT="[Text]"/>
      <dgm:spPr/>
      <dgm:t>
        <a:bodyPr/>
        <a:lstStyle/>
        <a:p>
          <a:endParaRPr lang="en-GB" dirty="0"/>
        </a:p>
      </dgm:t>
    </dgm:pt>
    <dgm:pt modelId="{3A3E0EB7-0DB8-401A-9F31-DC05E3C32F7B}" type="parTrans" cxnId="{88F7A2B9-DDAF-4216-934E-B18848370F58}">
      <dgm:prSet/>
      <dgm:spPr/>
      <dgm:t>
        <a:bodyPr/>
        <a:lstStyle/>
        <a:p>
          <a:endParaRPr lang="en-GB"/>
        </a:p>
      </dgm:t>
    </dgm:pt>
    <dgm:pt modelId="{0F11928F-CA4F-4EE9-A05C-55EB7F97AC37}" type="sibTrans" cxnId="{88F7A2B9-DDAF-4216-934E-B18848370F58}">
      <dgm:prSet/>
      <dgm:spPr/>
      <dgm:t>
        <a:bodyPr/>
        <a:lstStyle/>
        <a:p>
          <a:endParaRPr lang="en-GB"/>
        </a:p>
      </dgm:t>
    </dgm:pt>
    <dgm:pt modelId="{E7732461-665C-48D1-BD52-8AADF0159F5B}">
      <dgm:prSet phldrT="[Text]"/>
      <dgm:spPr/>
      <dgm:t>
        <a:bodyPr/>
        <a:lstStyle/>
        <a:p>
          <a:endParaRPr lang="en-GB" dirty="0"/>
        </a:p>
      </dgm:t>
    </dgm:pt>
    <dgm:pt modelId="{2AE6B9E3-5278-4083-829B-DD0BE94BF8A0}" type="parTrans" cxnId="{CD349371-3489-4E1B-B637-1D2358611408}">
      <dgm:prSet/>
      <dgm:spPr/>
      <dgm:t>
        <a:bodyPr/>
        <a:lstStyle/>
        <a:p>
          <a:endParaRPr lang="en-GB"/>
        </a:p>
      </dgm:t>
    </dgm:pt>
    <dgm:pt modelId="{EDCA3D2E-B3A2-4325-A94E-02DAD81ADD3E}" type="sibTrans" cxnId="{CD349371-3489-4E1B-B637-1D2358611408}">
      <dgm:prSet/>
      <dgm:spPr/>
      <dgm:t>
        <a:bodyPr/>
        <a:lstStyle/>
        <a:p>
          <a:endParaRPr lang="en-GB"/>
        </a:p>
      </dgm:t>
    </dgm:pt>
    <dgm:pt modelId="{AAB0F8F3-16D2-4355-A5E8-EC701FC404FB}">
      <dgm:prSet phldrT="[Text]"/>
      <dgm:spPr/>
      <dgm:t>
        <a:bodyPr/>
        <a:lstStyle/>
        <a:p>
          <a:endParaRPr lang="en-GB" dirty="0"/>
        </a:p>
      </dgm:t>
    </dgm:pt>
    <dgm:pt modelId="{8D16B7F2-5C42-4411-9BBB-5C95C87B2B5E}" type="parTrans" cxnId="{A4E9B27A-4919-4986-A741-7EBFFF8C4D09}">
      <dgm:prSet/>
      <dgm:spPr/>
      <dgm:t>
        <a:bodyPr/>
        <a:lstStyle/>
        <a:p>
          <a:endParaRPr lang="en-GB"/>
        </a:p>
      </dgm:t>
    </dgm:pt>
    <dgm:pt modelId="{C361DF1A-28D4-4833-9DF2-6E95B868F815}" type="sibTrans" cxnId="{A4E9B27A-4919-4986-A741-7EBFFF8C4D09}">
      <dgm:prSet/>
      <dgm:spPr/>
      <dgm:t>
        <a:bodyPr/>
        <a:lstStyle/>
        <a:p>
          <a:endParaRPr lang="en-GB"/>
        </a:p>
      </dgm:t>
    </dgm:pt>
    <dgm:pt modelId="{7058E3E5-6117-4B0B-AD6F-081115F61486}">
      <dgm:prSet phldrT="[Text]"/>
      <dgm:spPr/>
      <dgm:t>
        <a:bodyPr/>
        <a:lstStyle/>
        <a:p>
          <a:endParaRPr lang="en-GB" dirty="0"/>
        </a:p>
      </dgm:t>
    </dgm:pt>
    <dgm:pt modelId="{00B820FE-7F49-443A-A677-BB44ECCDB3F1}" type="parTrans" cxnId="{5CA6B00D-8741-4096-A8A7-79BCFF892AAF}">
      <dgm:prSet/>
      <dgm:spPr/>
      <dgm:t>
        <a:bodyPr/>
        <a:lstStyle/>
        <a:p>
          <a:endParaRPr lang="en-GB"/>
        </a:p>
      </dgm:t>
    </dgm:pt>
    <dgm:pt modelId="{C07A8F5E-1FEA-4A1C-82F3-45ED1DAE2F45}" type="sibTrans" cxnId="{5CA6B00D-8741-4096-A8A7-79BCFF892AAF}">
      <dgm:prSet/>
      <dgm:spPr/>
      <dgm:t>
        <a:bodyPr/>
        <a:lstStyle/>
        <a:p>
          <a:endParaRPr lang="en-GB"/>
        </a:p>
      </dgm:t>
    </dgm:pt>
    <dgm:pt modelId="{27D195A7-EC7B-42B3-A89E-D085CAA400E0}">
      <dgm:prSet phldrT="[Text]"/>
      <dgm:spPr/>
      <dgm:t>
        <a:bodyPr/>
        <a:lstStyle/>
        <a:p>
          <a:endParaRPr lang="en-GB" dirty="0"/>
        </a:p>
      </dgm:t>
    </dgm:pt>
    <dgm:pt modelId="{4825DA96-D179-413C-B5EE-B31F10CA0CFB}" type="parTrans" cxnId="{97FC43FF-3952-45F5-8B1A-E92AF7FCF03B}">
      <dgm:prSet/>
      <dgm:spPr/>
      <dgm:t>
        <a:bodyPr/>
        <a:lstStyle/>
        <a:p>
          <a:endParaRPr lang="en-GB"/>
        </a:p>
      </dgm:t>
    </dgm:pt>
    <dgm:pt modelId="{238B849C-42CB-4693-8534-A082E879F736}" type="sibTrans" cxnId="{97FC43FF-3952-45F5-8B1A-E92AF7FCF03B}">
      <dgm:prSet/>
      <dgm:spPr/>
      <dgm:t>
        <a:bodyPr/>
        <a:lstStyle/>
        <a:p>
          <a:endParaRPr lang="en-GB"/>
        </a:p>
      </dgm:t>
    </dgm:pt>
    <dgm:pt modelId="{1157336D-28FF-411E-8F01-84B6EABF10D5}" type="pres">
      <dgm:prSet presAssocID="{82680C42-60C6-4902-9C2B-9E395A660D92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3DBB5C57-6D30-4A09-8839-0CFE3BA3C9FB}" type="pres">
      <dgm:prSet presAssocID="{38A64F2F-536A-4241-9436-C7A405BF579A}" presName="circ1" presStyleLbl="vennNode1" presStyleIdx="0" presStyleCnt="5" custScaleX="163661" custScaleY="105944" custLinFactNeighborX="-23822" custLinFactNeighborY="49993"/>
      <dgm:spPr>
        <a:solidFill>
          <a:schemeClr val="accent5">
            <a:alpha val="50000"/>
          </a:schemeClr>
        </a:solidFill>
      </dgm:spPr>
      <dgm:t>
        <a:bodyPr/>
        <a:lstStyle/>
        <a:p>
          <a:endParaRPr lang="en-GB"/>
        </a:p>
      </dgm:t>
    </dgm:pt>
    <dgm:pt modelId="{E21AFD94-BFA3-4D14-B273-9B3351DC9E2C}" type="pres">
      <dgm:prSet presAssocID="{38A64F2F-536A-4241-9436-C7A405BF579A}" presName="circ1Tx" presStyleLbl="revTx" presStyleIdx="0" presStyleCnt="0" custScaleX="77181" custScaleY="13322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D029C76-E656-445A-B2D5-F8954B7A8180}" type="pres">
      <dgm:prSet presAssocID="{E7732461-665C-48D1-BD52-8AADF0159F5B}" presName="circ2" presStyleLbl="vennNode1" presStyleIdx="1" presStyleCnt="5" custScaleX="156970" custScaleY="70256" custLinFactY="-4826" custLinFactNeighborX="-83853" custLinFactNeighborY="-100000"/>
      <dgm:spPr>
        <a:solidFill>
          <a:schemeClr val="accent5">
            <a:alpha val="57500"/>
          </a:schemeClr>
        </a:solidFill>
      </dgm:spPr>
    </dgm:pt>
    <dgm:pt modelId="{003570C4-552A-43EF-8DE9-629768791F3E}" type="pres">
      <dgm:prSet presAssocID="{E7732461-665C-48D1-BD52-8AADF0159F5B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E17986B-3B90-4F8B-BEED-BA43ED4322B4}" type="pres">
      <dgm:prSet presAssocID="{AAB0F8F3-16D2-4355-A5E8-EC701FC404FB}" presName="circ3" presStyleLbl="vennNode1" presStyleIdx="2" presStyleCnt="5" custScaleX="123118" custScaleY="69085" custLinFactX="43682" custLinFactNeighborX="100000" custLinFactNeighborY="-99876"/>
      <dgm:spPr>
        <a:solidFill>
          <a:schemeClr val="accent5">
            <a:alpha val="65000"/>
          </a:schemeClr>
        </a:solidFill>
        <a:effectLst/>
      </dgm:spPr>
    </dgm:pt>
    <dgm:pt modelId="{ED889541-B3EA-4840-B0A4-AA6A1E920833}" type="pres">
      <dgm:prSet presAssocID="{AAB0F8F3-16D2-4355-A5E8-EC701FC404FB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CE6B85E-08FD-4F70-B6B5-6217F5E9BAD2}" type="pres">
      <dgm:prSet presAssocID="{7058E3E5-6117-4B0B-AD6F-081115F61486}" presName="circ4" presStyleLbl="vennNode1" presStyleIdx="3" presStyleCnt="5" custScaleX="154016" custScaleY="154669" custLinFactX="1896" custLinFactNeighborX="100000" custLinFactNeighborY="34621"/>
      <dgm:spPr>
        <a:solidFill>
          <a:schemeClr val="accent5">
            <a:alpha val="72500"/>
          </a:schemeClr>
        </a:solidFill>
      </dgm:spPr>
    </dgm:pt>
    <dgm:pt modelId="{90E5F278-4ED8-4EB3-BAF6-A054626B8EF5}" type="pres">
      <dgm:prSet presAssocID="{7058E3E5-6117-4B0B-AD6F-081115F61486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92BF654-AE8A-4556-99F1-F236AD198F66}" type="pres">
      <dgm:prSet presAssocID="{27D195A7-EC7B-42B3-A89E-D085CAA400E0}" presName="circ5" presStyleLbl="vennNode1" presStyleIdx="4" presStyleCnt="5" custScaleX="146692" custScaleY="121554" custLinFactX="71609" custLinFactY="-42206" custLinFactNeighborX="100000" custLinFactNeighborY="-100000"/>
      <dgm:spPr>
        <a:solidFill>
          <a:schemeClr val="accent5">
            <a:alpha val="80000"/>
          </a:schemeClr>
        </a:solidFill>
      </dgm:spPr>
      <dgm:t>
        <a:bodyPr/>
        <a:lstStyle/>
        <a:p>
          <a:endParaRPr lang="en-GB"/>
        </a:p>
      </dgm:t>
    </dgm:pt>
    <dgm:pt modelId="{D162A1C6-29AC-4E8E-BA68-A94C691DE49F}" type="pres">
      <dgm:prSet presAssocID="{27D195A7-EC7B-42B3-A89E-D085CAA400E0}" presName="circ5Tx" presStyleLbl="revTx" presStyleIdx="0" presStyleCnt="0" custScaleX="55988" custScaleY="58143" custLinFactNeighborX="-13271" custLinFactNeighborY="-3009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C2A3F288-7FC0-47A3-8DFD-61B09E0FFBE4}" type="presOf" srcId="{82680C42-60C6-4902-9C2B-9E395A660D92}" destId="{1157336D-28FF-411E-8F01-84B6EABF10D5}" srcOrd="0" destOrd="0" presId="urn:microsoft.com/office/officeart/2005/8/layout/venn1"/>
    <dgm:cxn modelId="{CD349371-3489-4E1B-B637-1D2358611408}" srcId="{82680C42-60C6-4902-9C2B-9E395A660D92}" destId="{E7732461-665C-48D1-BD52-8AADF0159F5B}" srcOrd="1" destOrd="0" parTransId="{2AE6B9E3-5278-4083-829B-DD0BE94BF8A0}" sibTransId="{EDCA3D2E-B3A2-4325-A94E-02DAD81ADD3E}"/>
    <dgm:cxn modelId="{A4E9B27A-4919-4986-A741-7EBFFF8C4D09}" srcId="{82680C42-60C6-4902-9C2B-9E395A660D92}" destId="{AAB0F8F3-16D2-4355-A5E8-EC701FC404FB}" srcOrd="2" destOrd="0" parTransId="{8D16B7F2-5C42-4411-9BBB-5C95C87B2B5E}" sibTransId="{C361DF1A-28D4-4833-9DF2-6E95B868F815}"/>
    <dgm:cxn modelId="{5CA6B00D-8741-4096-A8A7-79BCFF892AAF}" srcId="{82680C42-60C6-4902-9C2B-9E395A660D92}" destId="{7058E3E5-6117-4B0B-AD6F-081115F61486}" srcOrd="3" destOrd="0" parTransId="{00B820FE-7F49-443A-A677-BB44ECCDB3F1}" sibTransId="{C07A8F5E-1FEA-4A1C-82F3-45ED1DAE2F45}"/>
    <dgm:cxn modelId="{88F7A2B9-DDAF-4216-934E-B18848370F58}" srcId="{82680C42-60C6-4902-9C2B-9E395A660D92}" destId="{38A64F2F-536A-4241-9436-C7A405BF579A}" srcOrd="0" destOrd="0" parTransId="{3A3E0EB7-0DB8-401A-9F31-DC05E3C32F7B}" sibTransId="{0F11928F-CA4F-4EE9-A05C-55EB7F97AC37}"/>
    <dgm:cxn modelId="{1AC2552E-F61C-43AD-A8CF-D802EBDDCEAF}" type="presOf" srcId="{E7732461-665C-48D1-BD52-8AADF0159F5B}" destId="{003570C4-552A-43EF-8DE9-629768791F3E}" srcOrd="0" destOrd="0" presId="urn:microsoft.com/office/officeart/2005/8/layout/venn1"/>
    <dgm:cxn modelId="{7793C3CD-05C7-44EC-A507-0C0EA7719C25}" type="presOf" srcId="{38A64F2F-536A-4241-9436-C7A405BF579A}" destId="{E21AFD94-BFA3-4D14-B273-9B3351DC9E2C}" srcOrd="0" destOrd="0" presId="urn:microsoft.com/office/officeart/2005/8/layout/venn1"/>
    <dgm:cxn modelId="{5E0F5FCF-D1D4-4416-A9FB-749C39A3FF9C}" type="presOf" srcId="{7058E3E5-6117-4B0B-AD6F-081115F61486}" destId="{90E5F278-4ED8-4EB3-BAF6-A054626B8EF5}" srcOrd="0" destOrd="0" presId="urn:microsoft.com/office/officeart/2005/8/layout/venn1"/>
    <dgm:cxn modelId="{97FC43FF-3952-45F5-8B1A-E92AF7FCF03B}" srcId="{82680C42-60C6-4902-9C2B-9E395A660D92}" destId="{27D195A7-EC7B-42B3-A89E-D085CAA400E0}" srcOrd="4" destOrd="0" parTransId="{4825DA96-D179-413C-B5EE-B31F10CA0CFB}" sibTransId="{238B849C-42CB-4693-8534-A082E879F736}"/>
    <dgm:cxn modelId="{3734F11F-E6FA-4D22-A291-96FCD0196F96}" type="presOf" srcId="{27D195A7-EC7B-42B3-A89E-D085CAA400E0}" destId="{D162A1C6-29AC-4E8E-BA68-A94C691DE49F}" srcOrd="0" destOrd="0" presId="urn:microsoft.com/office/officeart/2005/8/layout/venn1"/>
    <dgm:cxn modelId="{659C44D4-7E2F-460A-B8F1-E0196425C39B}" type="presOf" srcId="{AAB0F8F3-16D2-4355-A5E8-EC701FC404FB}" destId="{ED889541-B3EA-4840-B0A4-AA6A1E920833}" srcOrd="0" destOrd="0" presId="urn:microsoft.com/office/officeart/2005/8/layout/venn1"/>
    <dgm:cxn modelId="{4FD17389-FD57-4606-839E-A036F9137DF9}" type="presParOf" srcId="{1157336D-28FF-411E-8F01-84B6EABF10D5}" destId="{3DBB5C57-6D30-4A09-8839-0CFE3BA3C9FB}" srcOrd="0" destOrd="0" presId="urn:microsoft.com/office/officeart/2005/8/layout/venn1"/>
    <dgm:cxn modelId="{CBCE5FE1-D5EF-4AC3-B9A0-1432CA09A636}" type="presParOf" srcId="{1157336D-28FF-411E-8F01-84B6EABF10D5}" destId="{E21AFD94-BFA3-4D14-B273-9B3351DC9E2C}" srcOrd="1" destOrd="0" presId="urn:microsoft.com/office/officeart/2005/8/layout/venn1"/>
    <dgm:cxn modelId="{F2024795-F04A-41A5-8F89-D25650B63567}" type="presParOf" srcId="{1157336D-28FF-411E-8F01-84B6EABF10D5}" destId="{AD029C76-E656-445A-B2D5-F8954B7A8180}" srcOrd="2" destOrd="0" presId="urn:microsoft.com/office/officeart/2005/8/layout/venn1"/>
    <dgm:cxn modelId="{7A1DEB84-5584-47DA-BBBF-565FE9F8B688}" type="presParOf" srcId="{1157336D-28FF-411E-8F01-84B6EABF10D5}" destId="{003570C4-552A-43EF-8DE9-629768791F3E}" srcOrd="3" destOrd="0" presId="urn:microsoft.com/office/officeart/2005/8/layout/venn1"/>
    <dgm:cxn modelId="{3CECD484-AF2F-4CA8-B343-B9B2BA53D507}" type="presParOf" srcId="{1157336D-28FF-411E-8F01-84B6EABF10D5}" destId="{2E17986B-3B90-4F8B-BEED-BA43ED4322B4}" srcOrd="4" destOrd="0" presId="urn:microsoft.com/office/officeart/2005/8/layout/venn1"/>
    <dgm:cxn modelId="{0F211FA5-AA4D-4ECB-9510-37CFF85C3913}" type="presParOf" srcId="{1157336D-28FF-411E-8F01-84B6EABF10D5}" destId="{ED889541-B3EA-4840-B0A4-AA6A1E920833}" srcOrd="5" destOrd="0" presId="urn:microsoft.com/office/officeart/2005/8/layout/venn1"/>
    <dgm:cxn modelId="{E060B3DB-25C5-4D72-82CF-B30E2A897750}" type="presParOf" srcId="{1157336D-28FF-411E-8F01-84B6EABF10D5}" destId="{3CE6B85E-08FD-4F70-B6B5-6217F5E9BAD2}" srcOrd="6" destOrd="0" presId="urn:microsoft.com/office/officeart/2005/8/layout/venn1"/>
    <dgm:cxn modelId="{A648BD65-40B0-4FC0-800D-0125ADC1C3D6}" type="presParOf" srcId="{1157336D-28FF-411E-8F01-84B6EABF10D5}" destId="{90E5F278-4ED8-4EB3-BAF6-A054626B8EF5}" srcOrd="7" destOrd="0" presId="urn:microsoft.com/office/officeart/2005/8/layout/venn1"/>
    <dgm:cxn modelId="{BE884D21-818E-41FF-94B9-1581FB25FF22}" type="presParOf" srcId="{1157336D-28FF-411E-8F01-84B6EABF10D5}" destId="{592BF654-AE8A-4556-99F1-F236AD198F66}" srcOrd="8" destOrd="0" presId="urn:microsoft.com/office/officeart/2005/8/layout/venn1"/>
    <dgm:cxn modelId="{D89F7050-4B2F-4B4D-96D2-BD7D96F29BE4}" type="presParOf" srcId="{1157336D-28FF-411E-8F01-84B6EABF10D5}" destId="{D162A1C6-29AC-4E8E-BA68-A94C691DE49F}" srcOrd="9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649CD79-3A4F-46CB-8ACD-6788E846400A}">
      <dsp:nvSpPr>
        <dsp:cNvPr id="0" name=""/>
        <dsp:cNvSpPr/>
      </dsp:nvSpPr>
      <dsp:spPr>
        <a:xfrm rot="588658">
          <a:off x="2260817" y="2616101"/>
          <a:ext cx="1438122" cy="41484"/>
        </a:xfrm>
        <a:custGeom>
          <a:avLst/>
          <a:gdLst/>
          <a:ahLst/>
          <a:cxnLst/>
          <a:rect l="0" t="0" r="0" b="0"/>
          <a:pathLst>
            <a:path>
              <a:moveTo>
                <a:pt x="0" y="20742"/>
              </a:moveTo>
              <a:lnTo>
                <a:pt x="1438122" y="2074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EA74704-4C1B-453F-9625-B671F1CEA5BA}">
      <dsp:nvSpPr>
        <dsp:cNvPr id="0" name=""/>
        <dsp:cNvSpPr/>
      </dsp:nvSpPr>
      <dsp:spPr>
        <a:xfrm rot="2215983">
          <a:off x="2123176" y="3296956"/>
          <a:ext cx="1476684" cy="41484"/>
        </a:xfrm>
        <a:custGeom>
          <a:avLst/>
          <a:gdLst/>
          <a:ahLst/>
          <a:cxnLst/>
          <a:rect l="0" t="0" r="0" b="0"/>
          <a:pathLst>
            <a:path>
              <a:moveTo>
                <a:pt x="0" y="20742"/>
              </a:moveTo>
              <a:lnTo>
                <a:pt x="1476684" y="2074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C87E5E-09A0-4BE0-A080-842035CBFA64}">
      <dsp:nvSpPr>
        <dsp:cNvPr id="0" name=""/>
        <dsp:cNvSpPr/>
      </dsp:nvSpPr>
      <dsp:spPr>
        <a:xfrm rot="20979014">
          <a:off x="2258685" y="2132941"/>
          <a:ext cx="1554679" cy="41484"/>
        </a:xfrm>
        <a:custGeom>
          <a:avLst/>
          <a:gdLst/>
          <a:ahLst/>
          <a:cxnLst/>
          <a:rect l="0" t="0" r="0" b="0"/>
          <a:pathLst>
            <a:path>
              <a:moveTo>
                <a:pt x="0" y="20742"/>
              </a:moveTo>
              <a:lnTo>
                <a:pt x="1554679" y="2074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062DFE8-7B9A-435B-B407-29056DC15372}">
      <dsp:nvSpPr>
        <dsp:cNvPr id="0" name=""/>
        <dsp:cNvSpPr/>
      </dsp:nvSpPr>
      <dsp:spPr>
        <a:xfrm rot="19861452">
          <a:off x="2131963" y="1502562"/>
          <a:ext cx="2226797" cy="41484"/>
        </a:xfrm>
        <a:custGeom>
          <a:avLst/>
          <a:gdLst/>
          <a:ahLst/>
          <a:cxnLst/>
          <a:rect l="0" t="0" r="0" b="0"/>
          <a:pathLst>
            <a:path>
              <a:moveTo>
                <a:pt x="0" y="20742"/>
              </a:moveTo>
              <a:lnTo>
                <a:pt x="2226797" y="2074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32B4415-206F-4884-B40D-EA83E8570837}">
      <dsp:nvSpPr>
        <dsp:cNvPr id="0" name=""/>
        <dsp:cNvSpPr/>
      </dsp:nvSpPr>
      <dsp:spPr>
        <a:xfrm rot="10800000" flipV="1">
          <a:off x="0" y="822404"/>
          <a:ext cx="2754847" cy="262440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36000" r="-36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854EB91-2EE9-4D51-A22D-5D39FA27501A}">
      <dsp:nvSpPr>
        <dsp:cNvPr id="0" name=""/>
        <dsp:cNvSpPr/>
      </dsp:nvSpPr>
      <dsp:spPr>
        <a:xfrm>
          <a:off x="3305085" y="585"/>
          <a:ext cx="3490414" cy="1046451"/>
        </a:xfrm>
        <a:prstGeom prst="ellipse">
          <a:avLst/>
        </a:prstGeom>
        <a:solidFill>
          <a:srgbClr val="004F8C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i="1" kern="1200" dirty="0" err="1" smtClean="0"/>
            <a:t>Osnovne</a:t>
          </a:r>
          <a:r>
            <a:rPr lang="en-US" sz="2000" i="1" kern="1200" dirty="0" smtClean="0"/>
            <a:t> </a:t>
          </a:r>
          <a:r>
            <a:rPr lang="en-US" sz="2000" i="1" kern="1200" dirty="0" err="1" smtClean="0"/>
            <a:t>informacije</a:t>
          </a:r>
          <a:endParaRPr lang="en-GB" sz="2000" b="1" kern="1200" noProof="0" dirty="0"/>
        </a:p>
      </dsp:txBody>
      <dsp:txXfrm>
        <a:off x="3305085" y="585"/>
        <a:ext cx="3490414" cy="1046451"/>
      </dsp:txXfrm>
    </dsp:sp>
    <dsp:sp modelId="{F0837D6F-648A-42EE-B277-D526AFA9E2C1}">
      <dsp:nvSpPr>
        <dsp:cNvPr id="0" name=""/>
        <dsp:cNvSpPr/>
      </dsp:nvSpPr>
      <dsp:spPr>
        <a:xfrm>
          <a:off x="3427398" y="1207367"/>
          <a:ext cx="3996582" cy="1019793"/>
        </a:xfrm>
        <a:prstGeom prst="ellipse">
          <a:avLst/>
        </a:prstGeom>
        <a:solidFill>
          <a:srgbClr val="004F8C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i="1" kern="1200" dirty="0" err="1" smtClean="0"/>
            <a:t>Tipovi</a:t>
          </a:r>
          <a:r>
            <a:rPr lang="en-US" sz="2000" i="1" kern="1200" dirty="0" smtClean="0"/>
            <a:t> </a:t>
          </a:r>
          <a:r>
            <a:rPr lang="en-US" sz="2000" i="1" kern="1200" dirty="0" err="1" smtClean="0"/>
            <a:t>projekata</a:t>
          </a:r>
          <a:endParaRPr lang="en-GB" sz="2000" b="1" kern="1200" noProof="0" dirty="0"/>
        </a:p>
      </dsp:txBody>
      <dsp:txXfrm>
        <a:off x="3427398" y="1207367"/>
        <a:ext cx="3996582" cy="1019793"/>
      </dsp:txXfrm>
    </dsp:sp>
    <dsp:sp modelId="{57396514-B6FB-449A-9864-B6A0C96C9B4E}">
      <dsp:nvSpPr>
        <dsp:cNvPr id="0" name=""/>
        <dsp:cNvSpPr/>
      </dsp:nvSpPr>
      <dsp:spPr>
        <a:xfrm>
          <a:off x="2231089" y="3727244"/>
          <a:ext cx="3767801" cy="1065437"/>
        </a:xfrm>
        <a:prstGeom prst="ellipse">
          <a:avLst/>
        </a:prstGeom>
        <a:solidFill>
          <a:srgbClr val="004F8C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i="1" kern="1200" dirty="0" err="1" smtClean="0"/>
            <a:t>Prioriteti</a:t>
          </a:r>
          <a:endParaRPr lang="en-GB" sz="2000" b="1" kern="1200" noProof="0" dirty="0"/>
        </a:p>
      </dsp:txBody>
      <dsp:txXfrm>
        <a:off x="2231089" y="3727244"/>
        <a:ext cx="3767801" cy="1065437"/>
      </dsp:txXfrm>
    </dsp:sp>
    <dsp:sp modelId="{99B94320-7B33-4360-BDA6-0E6CD8D15314}">
      <dsp:nvSpPr>
        <dsp:cNvPr id="0" name=""/>
        <dsp:cNvSpPr/>
      </dsp:nvSpPr>
      <dsp:spPr>
        <a:xfrm>
          <a:off x="3419770" y="2501415"/>
          <a:ext cx="3730809" cy="1068153"/>
        </a:xfrm>
        <a:prstGeom prst="ellipse">
          <a:avLst/>
        </a:prstGeom>
        <a:solidFill>
          <a:srgbClr val="004F8C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i="1" kern="1200" dirty="0" err="1" smtClean="0"/>
            <a:t>Konzorcijum</a:t>
          </a:r>
          <a:endParaRPr lang="en-GB" sz="2000" b="1" kern="1200" noProof="0" dirty="0"/>
        </a:p>
      </dsp:txBody>
      <dsp:txXfrm>
        <a:off x="3419770" y="2501415"/>
        <a:ext cx="3730809" cy="1068153"/>
      </dsp:txXfrm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F7C0B1F-945C-4EF2-B561-EE28C286C025}">
      <dsp:nvSpPr>
        <dsp:cNvPr id="0" name=""/>
        <dsp:cNvSpPr/>
      </dsp:nvSpPr>
      <dsp:spPr>
        <a:xfrm>
          <a:off x="1315701" y="227016"/>
          <a:ext cx="1849675" cy="1104310"/>
        </a:xfrm>
        <a:prstGeom prst="ellipse">
          <a:avLst/>
        </a:prstGeom>
        <a:solidFill>
          <a:srgbClr val="FFC000">
            <a:alpha val="5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b="1" kern="1200" noProof="0" dirty="0" smtClean="0"/>
            <a:t>Belgrade University</a:t>
          </a:r>
          <a:endParaRPr lang="en-GB" sz="1400" b="1" kern="1200" noProof="0" dirty="0"/>
        </a:p>
      </dsp:txBody>
      <dsp:txXfrm>
        <a:off x="1315701" y="227016"/>
        <a:ext cx="1849675" cy="1104310"/>
      </dsp:txXfrm>
    </dsp:sp>
    <dsp:sp modelId="{3C90A0AC-AC7D-476B-A6E0-51BDA66907BD}">
      <dsp:nvSpPr>
        <dsp:cNvPr id="0" name=""/>
        <dsp:cNvSpPr/>
      </dsp:nvSpPr>
      <dsp:spPr>
        <a:xfrm>
          <a:off x="1515768" y="3169441"/>
          <a:ext cx="1704898" cy="755959"/>
        </a:xfrm>
        <a:prstGeom prst="ellipse">
          <a:avLst/>
        </a:prstGeom>
        <a:solidFill>
          <a:srgbClr val="92D050">
            <a:alpha val="6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1400" b="1" kern="1200" dirty="0" smtClean="0"/>
            <a:t>Tirana University</a:t>
          </a:r>
          <a:endParaRPr lang="en-GB" sz="1400" kern="1200" dirty="0"/>
        </a:p>
      </dsp:txBody>
      <dsp:txXfrm>
        <a:off x="1515768" y="3169441"/>
        <a:ext cx="1704898" cy="755959"/>
      </dsp:txXfrm>
    </dsp:sp>
    <dsp:sp modelId="{D0F93F09-44E2-40F5-980F-319AFC496C7F}">
      <dsp:nvSpPr>
        <dsp:cNvPr id="0" name=""/>
        <dsp:cNvSpPr/>
      </dsp:nvSpPr>
      <dsp:spPr>
        <a:xfrm>
          <a:off x="1246912" y="2428869"/>
          <a:ext cx="2641884" cy="736300"/>
        </a:xfrm>
        <a:prstGeom prst="ellipse">
          <a:avLst/>
        </a:prstGeom>
        <a:solidFill>
          <a:srgbClr val="92D050">
            <a:alpha val="7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b="1" kern="1200" noProof="0" dirty="0" smtClean="0"/>
            <a:t>Durazzo University</a:t>
          </a:r>
          <a:endParaRPr lang="en-GB" sz="1400" b="1" kern="1200" noProof="0" dirty="0"/>
        </a:p>
      </dsp:txBody>
      <dsp:txXfrm>
        <a:off x="1246912" y="2428869"/>
        <a:ext cx="2641884" cy="736300"/>
      </dsp:txXfrm>
    </dsp:sp>
    <dsp:sp modelId="{E2537ABF-9075-430C-9BD3-D0AB7D3BEFFF}">
      <dsp:nvSpPr>
        <dsp:cNvPr id="0" name=""/>
        <dsp:cNvSpPr/>
      </dsp:nvSpPr>
      <dsp:spPr>
        <a:xfrm>
          <a:off x="1336712" y="1257798"/>
          <a:ext cx="2322088" cy="878941"/>
        </a:xfrm>
        <a:prstGeom prst="ellipse">
          <a:avLst/>
        </a:prstGeom>
        <a:solidFill>
          <a:srgbClr val="FFC000">
            <a:alpha val="8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b="1" kern="1200" noProof="0" dirty="0" smtClean="0"/>
            <a:t>Novi Sad University</a:t>
          </a:r>
          <a:endParaRPr lang="en-GB" sz="1400" b="1" kern="1200" noProof="0" dirty="0"/>
        </a:p>
      </dsp:txBody>
      <dsp:txXfrm>
        <a:off x="1336712" y="1257798"/>
        <a:ext cx="2322088" cy="878941"/>
      </dsp:txXfrm>
    </dsp:sp>
  </dsp:spTree>
</dsp:drawing>
</file>

<file path=ppt/diagrams/drawing1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DBB5C57-6D30-4A09-8839-0CFE3BA3C9FB}">
      <dsp:nvSpPr>
        <dsp:cNvPr id="0" name=""/>
        <dsp:cNvSpPr/>
      </dsp:nvSpPr>
      <dsp:spPr>
        <a:xfrm>
          <a:off x="2486137" y="1948348"/>
          <a:ext cx="1113461" cy="807265"/>
        </a:xfrm>
        <a:prstGeom prst="ellipse">
          <a:avLst/>
        </a:prstGeom>
        <a:solidFill>
          <a:schemeClr val="accent5">
            <a:alpha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E21AFD94-BFA3-4D14-B273-9B3351DC9E2C}">
      <dsp:nvSpPr>
        <dsp:cNvPr id="0" name=""/>
        <dsp:cNvSpPr/>
      </dsp:nvSpPr>
      <dsp:spPr>
        <a:xfrm>
          <a:off x="1487637" y="475895"/>
          <a:ext cx="904595" cy="903777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844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6400" kern="1200" dirty="0"/>
        </a:p>
      </dsp:txBody>
      <dsp:txXfrm>
        <a:off x="1487637" y="475895"/>
        <a:ext cx="904595" cy="903777"/>
      </dsp:txXfrm>
    </dsp:sp>
    <dsp:sp modelId="{AD029C76-E656-445A-B2D5-F8954B7A8180}">
      <dsp:nvSpPr>
        <dsp:cNvPr id="0" name=""/>
        <dsp:cNvSpPr/>
      </dsp:nvSpPr>
      <dsp:spPr>
        <a:xfrm>
          <a:off x="833813" y="1331732"/>
          <a:ext cx="1166436" cy="709854"/>
        </a:xfrm>
        <a:prstGeom prst="ellipse">
          <a:avLst/>
        </a:prstGeom>
        <a:solidFill>
          <a:schemeClr val="accent5">
            <a:alpha val="575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003570C4-552A-43EF-8DE9-629768791F3E}">
      <dsp:nvSpPr>
        <dsp:cNvPr id="0" name=""/>
        <dsp:cNvSpPr/>
      </dsp:nvSpPr>
      <dsp:spPr>
        <a:xfrm>
          <a:off x="2909902" y="1483495"/>
          <a:ext cx="1050798" cy="736136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200" kern="1200" dirty="0"/>
        </a:p>
      </dsp:txBody>
      <dsp:txXfrm>
        <a:off x="2909902" y="1483495"/>
        <a:ext cx="1050798" cy="736136"/>
      </dsp:txXfrm>
    </dsp:sp>
    <dsp:sp modelId="{2E17986B-3B90-4F8B-BEED-BA43ED4322B4}">
      <dsp:nvSpPr>
        <dsp:cNvPr id="0" name=""/>
        <dsp:cNvSpPr/>
      </dsp:nvSpPr>
      <dsp:spPr>
        <a:xfrm>
          <a:off x="1106278" y="567310"/>
          <a:ext cx="1686834" cy="702751"/>
        </a:xfrm>
        <a:prstGeom prst="ellipse">
          <a:avLst/>
        </a:prstGeom>
        <a:solidFill>
          <a:schemeClr val="accent5">
            <a:alpha val="6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ED889541-B3EA-4840-B0A4-AA6A1E920833}">
      <dsp:nvSpPr>
        <dsp:cNvPr id="0" name=""/>
        <dsp:cNvSpPr/>
      </dsp:nvSpPr>
      <dsp:spPr>
        <a:xfrm>
          <a:off x="2748241" y="2739256"/>
          <a:ext cx="1050798" cy="736136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200" kern="1200" dirty="0"/>
        </a:p>
      </dsp:txBody>
      <dsp:txXfrm>
        <a:off x="2748241" y="2739256"/>
        <a:ext cx="1050798" cy="736136"/>
      </dsp:txXfrm>
    </dsp:sp>
    <dsp:sp modelId="{3CE6B85E-08FD-4F70-B6B5-6217F5E9BAD2}">
      <dsp:nvSpPr>
        <dsp:cNvPr id="0" name=""/>
        <dsp:cNvSpPr/>
      </dsp:nvSpPr>
      <dsp:spPr>
        <a:xfrm>
          <a:off x="2611470" y="2733586"/>
          <a:ext cx="438900" cy="1017435"/>
        </a:xfrm>
        <a:prstGeom prst="ellipse">
          <a:avLst/>
        </a:prstGeom>
        <a:solidFill>
          <a:schemeClr val="accent5">
            <a:alpha val="725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90E5F278-4ED8-4EB3-BAF6-A054626B8EF5}">
      <dsp:nvSpPr>
        <dsp:cNvPr id="0" name=""/>
        <dsp:cNvSpPr/>
      </dsp:nvSpPr>
      <dsp:spPr>
        <a:xfrm>
          <a:off x="80830" y="2739256"/>
          <a:ext cx="1050798" cy="736136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200" kern="1200" dirty="0"/>
        </a:p>
      </dsp:txBody>
      <dsp:txXfrm>
        <a:off x="80830" y="2739256"/>
        <a:ext cx="1050798" cy="736136"/>
      </dsp:txXfrm>
    </dsp:sp>
    <dsp:sp modelId="{592BF654-AE8A-4556-99F1-F236AD198F66}">
      <dsp:nvSpPr>
        <dsp:cNvPr id="0" name=""/>
        <dsp:cNvSpPr/>
      </dsp:nvSpPr>
      <dsp:spPr>
        <a:xfrm>
          <a:off x="2693377" y="726169"/>
          <a:ext cx="552578" cy="943939"/>
        </a:xfrm>
        <a:prstGeom prst="ellipse">
          <a:avLst/>
        </a:prstGeom>
        <a:solidFill>
          <a:schemeClr val="accent5">
            <a:alpha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D162A1C6-29AC-4E8E-BA68-A94C691DE49F}">
      <dsp:nvSpPr>
        <dsp:cNvPr id="0" name=""/>
        <dsp:cNvSpPr/>
      </dsp:nvSpPr>
      <dsp:spPr>
        <a:xfrm>
          <a:off x="10956" y="1415995"/>
          <a:ext cx="588320" cy="428011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3000" kern="1200" dirty="0"/>
        </a:p>
      </dsp:txBody>
      <dsp:txXfrm>
        <a:off x="10956" y="1415995"/>
        <a:ext cx="588320" cy="428011"/>
      </dsp:txXfrm>
    </dsp:sp>
  </dsp:spTree>
</dsp:drawing>
</file>

<file path=ppt/diagrams/drawing1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2F12195-7DFB-4A63-8F08-593B1A878353}">
      <dsp:nvSpPr>
        <dsp:cNvPr id="0" name=""/>
        <dsp:cNvSpPr/>
      </dsp:nvSpPr>
      <dsp:spPr>
        <a:xfrm>
          <a:off x="107920" y="577103"/>
          <a:ext cx="2483151" cy="998538"/>
        </a:xfrm>
        <a:prstGeom prst="roundRect">
          <a:avLst>
            <a:gd name="adj" fmla="val 10000"/>
          </a:avLst>
        </a:prstGeom>
        <a:noFill/>
        <a:ln w="25400" cap="flat" cmpd="sng" algn="ctr">
          <a:solidFill>
            <a:srgbClr val="004F8C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000" b="1" kern="1200" dirty="0" smtClean="0">
              <a:solidFill>
                <a:srgbClr val="004F8C"/>
              </a:solidFill>
            </a:rPr>
            <a:t>Zajednički projekti</a:t>
          </a:r>
          <a:r>
            <a:rPr lang="en-GB" sz="2000" b="1" kern="1200" dirty="0" smtClean="0">
              <a:solidFill>
                <a:srgbClr val="004F8C"/>
              </a:solidFill>
            </a:rPr>
            <a:t>: </a:t>
          </a:r>
          <a:endParaRPr lang="en-GB" sz="2000" kern="1200" dirty="0">
            <a:solidFill>
              <a:srgbClr val="004F8C"/>
            </a:solidFill>
          </a:endParaRPr>
        </a:p>
      </dsp:txBody>
      <dsp:txXfrm>
        <a:off x="107920" y="577103"/>
        <a:ext cx="2483151" cy="998538"/>
      </dsp:txXfrm>
    </dsp:sp>
    <dsp:sp modelId="{6F40907C-2E42-496E-82DC-B8C85C1E3D86}">
      <dsp:nvSpPr>
        <dsp:cNvPr id="0" name=""/>
        <dsp:cNvSpPr/>
      </dsp:nvSpPr>
      <dsp:spPr>
        <a:xfrm>
          <a:off x="356235" y="1575642"/>
          <a:ext cx="151626" cy="3668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6834"/>
              </a:lnTo>
              <a:lnTo>
                <a:pt x="151626" y="36683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D3B3EF6-6576-4962-87CE-B022D02FB704}">
      <dsp:nvSpPr>
        <dsp:cNvPr id="0" name=""/>
        <dsp:cNvSpPr/>
      </dsp:nvSpPr>
      <dsp:spPr>
        <a:xfrm>
          <a:off x="507862" y="1675051"/>
          <a:ext cx="3031502" cy="534851"/>
        </a:xfrm>
        <a:prstGeom prst="roundRect">
          <a:avLst>
            <a:gd name="adj" fmla="val 10000"/>
          </a:avLst>
        </a:prstGeom>
        <a:noFill/>
        <a:ln w="25400" cap="flat" cmpd="sng" algn="ctr">
          <a:solidFill>
            <a:srgbClr val="004F8C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1600" b="1" kern="1200" dirty="0" smtClean="0">
              <a:solidFill>
                <a:srgbClr val="004F8C"/>
              </a:solidFill>
            </a:rPr>
            <a:t>Razvoj kurikuluma</a:t>
          </a:r>
          <a:endParaRPr lang="en-GB" sz="1600" b="1" kern="1200" dirty="0">
            <a:solidFill>
              <a:srgbClr val="004F8C"/>
            </a:solidFill>
          </a:endParaRPr>
        </a:p>
      </dsp:txBody>
      <dsp:txXfrm>
        <a:off x="507862" y="1675051"/>
        <a:ext cx="3031502" cy="534851"/>
      </dsp:txXfrm>
    </dsp:sp>
    <dsp:sp modelId="{594F2354-E1ED-42FD-B6B5-7C058DA72016}">
      <dsp:nvSpPr>
        <dsp:cNvPr id="0" name=""/>
        <dsp:cNvSpPr/>
      </dsp:nvSpPr>
      <dsp:spPr>
        <a:xfrm>
          <a:off x="356235" y="1575642"/>
          <a:ext cx="172947" cy="11274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27424"/>
              </a:lnTo>
              <a:lnTo>
                <a:pt x="172947" y="112742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85B939-D7EB-4581-A103-2BCD99A32371}">
      <dsp:nvSpPr>
        <dsp:cNvPr id="0" name=""/>
        <dsp:cNvSpPr/>
      </dsp:nvSpPr>
      <dsp:spPr>
        <a:xfrm>
          <a:off x="529183" y="2347738"/>
          <a:ext cx="3061103" cy="710654"/>
        </a:xfrm>
        <a:prstGeom prst="roundRect">
          <a:avLst>
            <a:gd name="adj" fmla="val 10000"/>
          </a:avLst>
        </a:prstGeom>
        <a:noFill/>
        <a:ln w="25400" cap="flat" cmpd="sng" algn="ctr">
          <a:solidFill>
            <a:srgbClr val="004F8C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1600" b="1" kern="1200" dirty="0" smtClean="0">
              <a:solidFill>
                <a:srgbClr val="004F8C"/>
              </a:solidFill>
            </a:rPr>
            <a:t>Upravljanje i </a:t>
          </a:r>
          <a:r>
            <a:rPr lang="x-none" sz="1600" b="1" kern="1200" smtClean="0">
              <a:solidFill>
                <a:srgbClr val="004F8C"/>
              </a:solidFill>
            </a:rPr>
            <a:t>rad viso</a:t>
          </a:r>
          <a:r>
            <a:rPr lang="en-US" sz="1600" b="1" kern="1200" dirty="0" err="1" smtClean="0">
              <a:solidFill>
                <a:srgbClr val="004F8C"/>
              </a:solidFill>
            </a:rPr>
            <a:t>obrazovnih</a:t>
          </a:r>
          <a:r>
            <a:rPr lang="x-none" sz="1600" b="1" kern="1200" smtClean="0">
              <a:solidFill>
                <a:srgbClr val="004F8C"/>
              </a:solidFill>
            </a:rPr>
            <a:t> </a:t>
          </a:r>
          <a:r>
            <a:rPr lang="x-none" sz="1600" b="1" kern="1200" dirty="0" smtClean="0">
              <a:solidFill>
                <a:srgbClr val="004F8C"/>
              </a:solidFill>
            </a:rPr>
            <a:t>institucija</a:t>
          </a:r>
          <a:endParaRPr lang="en-GB" sz="1600" b="1" kern="1200" dirty="0">
            <a:solidFill>
              <a:srgbClr val="004F8C"/>
            </a:solidFill>
          </a:endParaRPr>
        </a:p>
      </dsp:txBody>
      <dsp:txXfrm>
        <a:off x="529183" y="2347738"/>
        <a:ext cx="3061103" cy="710654"/>
      </dsp:txXfrm>
    </dsp:sp>
    <dsp:sp modelId="{19F69001-F697-4239-B7FD-7C9E1BDE95FF}">
      <dsp:nvSpPr>
        <dsp:cNvPr id="0" name=""/>
        <dsp:cNvSpPr/>
      </dsp:nvSpPr>
      <dsp:spPr>
        <a:xfrm>
          <a:off x="356235" y="1575642"/>
          <a:ext cx="174415" cy="22062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06228"/>
              </a:lnTo>
              <a:lnTo>
                <a:pt x="174415" y="220622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2D225AB-4406-4849-BB28-033C0C455C89}">
      <dsp:nvSpPr>
        <dsp:cNvPr id="0" name=""/>
        <dsp:cNvSpPr/>
      </dsp:nvSpPr>
      <dsp:spPr>
        <a:xfrm>
          <a:off x="530651" y="3215811"/>
          <a:ext cx="3101576" cy="1132117"/>
        </a:xfrm>
        <a:prstGeom prst="roundRect">
          <a:avLst>
            <a:gd name="adj" fmla="val 10000"/>
          </a:avLst>
        </a:prstGeom>
        <a:noFill/>
        <a:ln w="25400" cap="flat" cmpd="sng" algn="ctr">
          <a:solidFill>
            <a:srgbClr val="004F8C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1600" b="1" kern="1200" dirty="0" smtClean="0">
              <a:solidFill>
                <a:srgbClr val="004F8C"/>
              </a:solidFill>
            </a:rPr>
            <a:t>Veza između</a:t>
          </a:r>
          <a:r>
            <a:rPr lang="x-none" sz="1600" b="1" kern="1200" dirty="0" smtClean="0"/>
            <a:t> </a:t>
          </a:r>
          <a:r>
            <a:rPr lang="x-none" sz="1600" b="1" kern="1200" dirty="0" smtClean="0">
              <a:solidFill>
                <a:srgbClr val="FF0000"/>
              </a:solidFill>
            </a:rPr>
            <a:t>institucija</a:t>
          </a:r>
          <a:r>
            <a:rPr lang="x-none" sz="1600" b="1" kern="1200" dirty="0" smtClean="0"/>
            <a:t> </a:t>
          </a:r>
          <a:r>
            <a:rPr lang="x-none" sz="1600" b="1" kern="1200" dirty="0" smtClean="0">
              <a:solidFill>
                <a:srgbClr val="004F8C"/>
              </a:solidFill>
            </a:rPr>
            <a:t>visokog obrazovanja i šireg ekonomskog i društvenog okruženja</a:t>
          </a:r>
          <a:endParaRPr lang="en-GB" sz="1600" b="1" kern="1200" dirty="0">
            <a:solidFill>
              <a:srgbClr val="004F8C"/>
            </a:solidFill>
          </a:endParaRPr>
        </a:p>
      </dsp:txBody>
      <dsp:txXfrm>
        <a:off x="530651" y="3215811"/>
        <a:ext cx="3101576" cy="1132117"/>
      </dsp:txXfrm>
    </dsp:sp>
    <dsp:sp modelId="{D553099B-EF14-48AC-8267-D75F08A8CBBD}">
      <dsp:nvSpPr>
        <dsp:cNvPr id="0" name=""/>
        <dsp:cNvSpPr/>
      </dsp:nvSpPr>
      <dsp:spPr>
        <a:xfrm>
          <a:off x="2470796" y="885523"/>
          <a:ext cx="1588735" cy="619626"/>
        </a:xfrm>
        <a:prstGeom prst="roundRect">
          <a:avLst>
            <a:gd name="adj" fmla="val 10000"/>
          </a:avLst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b="1" kern="1200" dirty="0" smtClean="0"/>
            <a:t>=&gt; </a:t>
          </a:r>
          <a:r>
            <a:rPr lang="x-none" sz="1500" b="1" kern="1200" dirty="0" smtClean="0"/>
            <a:t>Uticaj na institucije</a:t>
          </a:r>
          <a:endParaRPr lang="en-GB" sz="1500" b="1" kern="1200" dirty="0"/>
        </a:p>
      </dsp:txBody>
      <dsp:txXfrm>
        <a:off x="2470796" y="885523"/>
        <a:ext cx="1588735" cy="619626"/>
      </dsp:txXfrm>
    </dsp:sp>
    <dsp:sp modelId="{B69492F2-11C8-4B2E-A846-5A1BBF259D53}">
      <dsp:nvSpPr>
        <dsp:cNvPr id="0" name=""/>
        <dsp:cNvSpPr/>
      </dsp:nvSpPr>
      <dsp:spPr>
        <a:xfrm>
          <a:off x="4288299" y="595953"/>
          <a:ext cx="2489541" cy="1121062"/>
        </a:xfrm>
        <a:prstGeom prst="roundRect">
          <a:avLst>
            <a:gd name="adj" fmla="val 10000"/>
          </a:avLst>
        </a:prstGeom>
        <a:noFill/>
        <a:ln w="25400" cap="flat" cmpd="sng" algn="ctr">
          <a:solidFill>
            <a:srgbClr val="004F8C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b="1" kern="1200" dirty="0" err="1" smtClean="0">
              <a:solidFill>
                <a:srgbClr val="004F8C"/>
              </a:solidFill>
            </a:rPr>
            <a:t>Stru</a:t>
          </a:r>
          <a:r>
            <a:rPr lang="x-none" sz="2000" b="1" kern="1200" dirty="0" smtClean="0">
              <a:solidFill>
                <a:srgbClr val="004F8C"/>
              </a:solidFill>
            </a:rPr>
            <a:t>kturni projekti</a:t>
          </a:r>
          <a:r>
            <a:rPr lang="en-GB" sz="1500" b="1" kern="1200" dirty="0" smtClean="0">
              <a:solidFill>
                <a:srgbClr val="004F8C"/>
              </a:solidFill>
            </a:rPr>
            <a:t>: </a:t>
          </a:r>
          <a:endParaRPr lang="en-GB" sz="1500" b="1" kern="1200" dirty="0">
            <a:solidFill>
              <a:srgbClr val="004F8C"/>
            </a:solidFill>
          </a:endParaRPr>
        </a:p>
      </dsp:txBody>
      <dsp:txXfrm>
        <a:off x="4288299" y="595953"/>
        <a:ext cx="2489541" cy="1121062"/>
      </dsp:txXfrm>
    </dsp:sp>
    <dsp:sp modelId="{A1AB1D56-1BD8-4862-8697-9491BC20C1F4}">
      <dsp:nvSpPr>
        <dsp:cNvPr id="0" name=""/>
        <dsp:cNvSpPr/>
      </dsp:nvSpPr>
      <dsp:spPr>
        <a:xfrm>
          <a:off x="4537253" y="1717015"/>
          <a:ext cx="211232" cy="62196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21967"/>
              </a:lnTo>
              <a:lnTo>
                <a:pt x="211232" y="62196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35894EA-F52C-4BB0-B898-D24D4896A472}">
      <dsp:nvSpPr>
        <dsp:cNvPr id="0" name=""/>
        <dsp:cNvSpPr/>
      </dsp:nvSpPr>
      <dsp:spPr>
        <a:xfrm>
          <a:off x="4748486" y="1874808"/>
          <a:ext cx="4077197" cy="928348"/>
        </a:xfrm>
        <a:prstGeom prst="roundRect">
          <a:avLst>
            <a:gd name="adj" fmla="val 10000"/>
          </a:avLst>
        </a:prstGeom>
        <a:noFill/>
        <a:ln w="25400" cap="flat" cmpd="sng" algn="ctr">
          <a:solidFill>
            <a:srgbClr val="004F8C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1600" b="1" kern="1200" dirty="0" smtClean="0">
              <a:solidFill>
                <a:srgbClr val="004F8C"/>
              </a:solidFill>
            </a:rPr>
            <a:t>Modernizacija politika, rada i upravljanja sistemima visokog obrazovanja</a:t>
          </a:r>
          <a:endParaRPr lang="en-GB" sz="1600" b="1" kern="1200" dirty="0">
            <a:solidFill>
              <a:srgbClr val="004F8C"/>
            </a:solidFill>
          </a:endParaRPr>
        </a:p>
      </dsp:txBody>
      <dsp:txXfrm>
        <a:off x="4748486" y="1874808"/>
        <a:ext cx="4077197" cy="928348"/>
      </dsp:txXfrm>
    </dsp:sp>
    <dsp:sp modelId="{5FD3A3ED-B576-4E19-B711-7C34849AB18C}">
      <dsp:nvSpPr>
        <dsp:cNvPr id="0" name=""/>
        <dsp:cNvSpPr/>
      </dsp:nvSpPr>
      <dsp:spPr>
        <a:xfrm>
          <a:off x="4537253" y="1717015"/>
          <a:ext cx="285947" cy="18287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28709"/>
              </a:lnTo>
              <a:lnTo>
                <a:pt x="285947" y="182870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7C8910F-B04C-4FF1-B7E8-68A11A17BC05}">
      <dsp:nvSpPr>
        <dsp:cNvPr id="0" name=""/>
        <dsp:cNvSpPr/>
      </dsp:nvSpPr>
      <dsp:spPr>
        <a:xfrm>
          <a:off x="4823201" y="2906399"/>
          <a:ext cx="3994113" cy="1278651"/>
        </a:xfrm>
        <a:prstGeom prst="roundRect">
          <a:avLst>
            <a:gd name="adj" fmla="val 10000"/>
          </a:avLst>
        </a:prstGeom>
        <a:noFill/>
        <a:ln w="25400" cap="flat" cmpd="sng" algn="ctr">
          <a:solidFill>
            <a:srgbClr val="004F8C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vi-VN" sz="1600" b="1" kern="1200" dirty="0" smtClean="0">
              <a:solidFill>
                <a:srgbClr val="004F8C"/>
              </a:solidFill>
            </a:rPr>
            <a:t>Veza između </a:t>
          </a:r>
          <a:r>
            <a:rPr lang="x-none" sz="1600" b="1" kern="1200" dirty="0" smtClean="0">
              <a:solidFill>
                <a:srgbClr val="004F8C"/>
              </a:solidFill>
            </a:rPr>
            <a:t>sistema</a:t>
          </a:r>
          <a:r>
            <a:rPr lang="vi-VN" sz="1600" b="1" kern="1200" dirty="0" smtClean="0">
              <a:solidFill>
                <a:srgbClr val="004F8C"/>
              </a:solidFill>
            </a:rPr>
            <a:t> visokog obrazovanja i šireg ekonomskog i društvenog okruženja</a:t>
          </a:r>
          <a:endParaRPr lang="en-US" sz="1600" b="1" kern="1200" dirty="0" smtClean="0">
            <a:solidFill>
              <a:srgbClr val="004F8C"/>
            </a:solidFill>
          </a:endParaRPr>
        </a:p>
      </dsp:txBody>
      <dsp:txXfrm>
        <a:off x="4823201" y="2906399"/>
        <a:ext cx="3994113" cy="1278651"/>
      </dsp:txXfrm>
    </dsp:sp>
    <dsp:sp modelId="{395EDB5A-DE93-41E8-9514-5FA05685FCA6}">
      <dsp:nvSpPr>
        <dsp:cNvPr id="0" name=""/>
        <dsp:cNvSpPr/>
      </dsp:nvSpPr>
      <dsp:spPr>
        <a:xfrm>
          <a:off x="6521530" y="929969"/>
          <a:ext cx="1924747" cy="580125"/>
        </a:xfrm>
        <a:prstGeom prst="roundRect">
          <a:avLst>
            <a:gd name="adj" fmla="val 10000"/>
          </a:avLst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1500" b="1" kern="1200" dirty="0" smtClean="0"/>
            <a:t>=&gt; </a:t>
          </a:r>
          <a:r>
            <a:rPr lang="x-none" sz="1500" b="1" kern="1200" dirty="0" smtClean="0"/>
            <a:t>Sistemski uticaj</a:t>
          </a:r>
          <a:endParaRPr lang="en-GB" sz="1500" b="1" kern="1200" dirty="0"/>
        </a:p>
      </dsp:txBody>
      <dsp:txXfrm>
        <a:off x="6521530" y="929969"/>
        <a:ext cx="1924747" cy="580125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6117122-FB9D-4C23-B80B-6ADC0B61AC00}">
      <dsp:nvSpPr>
        <dsp:cNvPr id="0" name=""/>
        <dsp:cNvSpPr/>
      </dsp:nvSpPr>
      <dsp:spPr>
        <a:xfrm>
          <a:off x="0" y="0"/>
          <a:ext cx="5832648" cy="1366268"/>
        </a:xfrm>
        <a:prstGeom prst="roundRect">
          <a:avLst/>
        </a:prstGeom>
        <a:solidFill>
          <a:srgbClr val="004F8C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x-none" sz="2400" b="1" kern="1200" dirty="0" smtClean="0">
              <a:solidFill>
                <a:schemeClr val="bg1"/>
              </a:solidFill>
            </a:rPr>
            <a:t>Akreditovane</a:t>
          </a:r>
          <a:endParaRPr lang="en-US" sz="2400" b="1" kern="1200" dirty="0" smtClean="0">
            <a:solidFill>
              <a:schemeClr val="bg1"/>
            </a:solidFill>
          </a:endParaRPr>
        </a:p>
        <a:p>
          <a:pPr lvl="0" algn="ctr" defTabSz="1066800" rtl="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x-none" sz="2400" b="1" kern="1200" dirty="0" smtClean="0">
              <a:solidFill>
                <a:schemeClr val="bg1"/>
              </a:solidFill>
            </a:rPr>
            <a:t> državne ili </a:t>
          </a:r>
          <a:r>
            <a:rPr lang="x-none" sz="2400" b="1" kern="1200" smtClean="0">
              <a:solidFill>
                <a:schemeClr val="bg1"/>
              </a:solidFill>
            </a:rPr>
            <a:t>privatne visoko</a:t>
          </a:r>
          <a:r>
            <a:rPr lang="en-US" sz="2400" b="1" kern="1200" dirty="0" err="1" smtClean="0">
              <a:solidFill>
                <a:schemeClr val="bg1"/>
              </a:solidFill>
            </a:rPr>
            <a:t>obrazovn</a:t>
          </a:r>
          <a:r>
            <a:rPr lang="x-none" sz="2400" b="1" kern="1200" smtClean="0">
              <a:solidFill>
                <a:schemeClr val="bg1"/>
              </a:solidFill>
            </a:rPr>
            <a:t>e </a:t>
          </a:r>
          <a:r>
            <a:rPr lang="x-none" sz="2400" b="1" kern="1200" dirty="0" smtClean="0">
              <a:solidFill>
                <a:schemeClr val="bg1"/>
              </a:solidFill>
            </a:rPr>
            <a:t>institucije</a:t>
          </a:r>
          <a:endParaRPr lang="en-GB" sz="2400" b="1" kern="1200" dirty="0">
            <a:solidFill>
              <a:schemeClr val="bg1"/>
            </a:solidFill>
          </a:endParaRPr>
        </a:p>
      </dsp:txBody>
      <dsp:txXfrm>
        <a:off x="0" y="0"/>
        <a:ext cx="5832648" cy="1366268"/>
      </dsp:txXfrm>
    </dsp:sp>
    <dsp:sp modelId="{8DB52AAA-E653-442D-BBFE-70791721FCEB}">
      <dsp:nvSpPr>
        <dsp:cNvPr id="0" name=""/>
        <dsp:cNvSpPr/>
      </dsp:nvSpPr>
      <dsp:spPr>
        <a:xfrm>
          <a:off x="0" y="1398503"/>
          <a:ext cx="5832648" cy="1239840"/>
        </a:xfrm>
        <a:prstGeom prst="roundRect">
          <a:avLst/>
        </a:prstGeom>
        <a:solidFill>
          <a:srgbClr val="004F8C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1800" b="1" kern="1200" smtClean="0">
              <a:solidFill>
                <a:schemeClr val="bg1"/>
              </a:solidFill>
            </a:rPr>
            <a:t>Asocijacije/Organizacije visoko</a:t>
          </a:r>
          <a:r>
            <a:rPr lang="en-US" sz="1800" b="1" kern="1200" dirty="0" err="1" smtClean="0">
              <a:solidFill>
                <a:schemeClr val="bg1"/>
              </a:solidFill>
            </a:rPr>
            <a:t>obrazovnih</a:t>
          </a:r>
          <a:r>
            <a:rPr lang="en-US" sz="1800" b="1" kern="1200" dirty="0" smtClean="0">
              <a:solidFill>
                <a:schemeClr val="bg1"/>
              </a:solidFill>
            </a:rPr>
            <a:t> </a:t>
          </a:r>
          <a:r>
            <a:rPr lang="x-none" sz="1800" b="1" kern="1200" smtClean="0">
              <a:solidFill>
                <a:schemeClr val="bg1"/>
              </a:solidFill>
            </a:rPr>
            <a:t>institucija</a:t>
          </a:r>
          <a:endParaRPr lang="en-GB" sz="1800" b="1" kern="1200" dirty="0">
            <a:solidFill>
              <a:schemeClr val="bg1"/>
            </a:solidFill>
          </a:endParaRPr>
        </a:p>
      </dsp:txBody>
      <dsp:txXfrm>
        <a:off x="0" y="1398503"/>
        <a:ext cx="5832648" cy="1239840"/>
      </dsp:txXfrm>
    </dsp:sp>
    <dsp:sp modelId="{6EC754F4-C00F-4507-92B1-82CDC53C4307}">
      <dsp:nvSpPr>
        <dsp:cNvPr id="0" name=""/>
        <dsp:cNvSpPr/>
      </dsp:nvSpPr>
      <dsp:spPr>
        <a:xfrm>
          <a:off x="0" y="2685600"/>
          <a:ext cx="5832648" cy="1778895"/>
        </a:xfrm>
        <a:prstGeom prst="roundRect">
          <a:avLst/>
        </a:prstGeom>
        <a:solidFill>
          <a:srgbClr val="004F8C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1800" b="1" kern="1200" noProof="0" dirty="0" smtClean="0">
              <a:solidFill>
                <a:schemeClr val="bg1"/>
              </a:solidFill>
            </a:rPr>
            <a:t>Samo za </a:t>
          </a:r>
          <a:r>
            <a:rPr lang="en-GB" sz="1800" b="1" u="sng" kern="1200" noProof="0" dirty="0" err="1" smtClean="0">
              <a:solidFill>
                <a:schemeClr val="bg1"/>
              </a:solidFill>
            </a:rPr>
            <a:t>Stru</a:t>
          </a:r>
          <a:r>
            <a:rPr lang="x-none" sz="1800" b="1" u="sng" kern="1200" noProof="0" dirty="0" smtClean="0">
              <a:solidFill>
                <a:schemeClr val="bg1"/>
              </a:solidFill>
            </a:rPr>
            <a:t>kturne projekte</a:t>
          </a:r>
          <a:r>
            <a:rPr lang="en-GB" sz="1800" b="1" kern="1200" noProof="0" dirty="0" smtClean="0">
              <a:solidFill>
                <a:schemeClr val="bg1"/>
              </a:solidFill>
            </a:rPr>
            <a:t>: </a:t>
          </a:r>
          <a:endParaRPr lang="x-none" sz="1800" b="1" kern="1200" noProof="0" dirty="0" smtClean="0">
            <a:solidFill>
              <a:schemeClr val="bg1"/>
            </a:solidFill>
          </a:endParaRPr>
        </a:p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1800" b="1" kern="1200" noProof="0" dirty="0" smtClean="0">
              <a:solidFill>
                <a:schemeClr val="bg1"/>
              </a:solidFill>
            </a:rPr>
            <a:t>registrovana nacionalna </a:t>
          </a:r>
          <a:r>
            <a:rPr lang="x-none" sz="1800" b="1" kern="1200" noProof="0" smtClean="0">
              <a:solidFill>
                <a:schemeClr val="bg1"/>
              </a:solidFill>
            </a:rPr>
            <a:t>ili </a:t>
          </a:r>
          <a:r>
            <a:rPr lang="en-US" sz="1800" b="1" kern="1200" noProof="0" dirty="0" smtClean="0">
              <a:solidFill>
                <a:schemeClr val="bg1"/>
              </a:solidFill>
            </a:rPr>
            <a:t>me</a:t>
          </a:r>
          <a:r>
            <a:rPr lang="sr-Latn-ME" sz="1800" b="1" kern="1200" noProof="0" dirty="0" smtClean="0">
              <a:solidFill>
                <a:schemeClr val="bg1"/>
              </a:solidFill>
            </a:rPr>
            <a:t>đunarod</a:t>
          </a:r>
          <a:r>
            <a:rPr lang="x-none" sz="1800" b="1" kern="1200" noProof="0" smtClean="0">
              <a:solidFill>
                <a:schemeClr val="bg1"/>
              </a:solidFill>
            </a:rPr>
            <a:t>na </a:t>
          </a:r>
          <a:r>
            <a:rPr lang="x-none" sz="1800" b="1" kern="1200" noProof="0" dirty="0" smtClean="0">
              <a:solidFill>
                <a:schemeClr val="bg1"/>
              </a:solidFill>
            </a:rPr>
            <a:t>rektorska, profesorska ili studentska organizacija</a:t>
          </a:r>
          <a:r>
            <a:rPr lang="en-GB" sz="1800" b="1" kern="1200" noProof="0" dirty="0" smtClean="0">
              <a:solidFill>
                <a:schemeClr val="bg1"/>
              </a:solidFill>
            </a:rPr>
            <a:t>.</a:t>
          </a:r>
          <a:endParaRPr lang="en-GB" sz="1800" b="1" kern="1200" noProof="0" dirty="0">
            <a:solidFill>
              <a:schemeClr val="bg1"/>
            </a:solidFill>
          </a:endParaRPr>
        </a:p>
      </dsp:txBody>
      <dsp:txXfrm>
        <a:off x="0" y="2685600"/>
        <a:ext cx="5832648" cy="1778895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C720DD7-7010-46CB-AA7B-2C5B1C196233}">
      <dsp:nvSpPr>
        <dsp:cNvPr id="0" name=""/>
        <dsp:cNvSpPr/>
      </dsp:nvSpPr>
      <dsp:spPr>
        <a:xfrm>
          <a:off x="0" y="343004"/>
          <a:ext cx="6055568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E979DFB-7751-459B-8C77-F263D15951AC}">
      <dsp:nvSpPr>
        <dsp:cNvPr id="0" name=""/>
        <dsp:cNvSpPr/>
      </dsp:nvSpPr>
      <dsp:spPr>
        <a:xfrm>
          <a:off x="302778" y="18284"/>
          <a:ext cx="5703860" cy="649440"/>
        </a:xfrm>
        <a:prstGeom prst="roundRect">
          <a:avLst/>
        </a:prstGeom>
        <a:solidFill>
          <a:srgbClr val="004F8C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220" tIns="0" rIns="160220" bIns="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1800" b="1" kern="1200" dirty="0" smtClean="0">
              <a:solidFill>
                <a:schemeClr val="bg1"/>
              </a:solidFill>
            </a:rPr>
            <a:t>Akreditovane državne ili </a:t>
          </a:r>
          <a:r>
            <a:rPr lang="x-none" sz="1800" b="1" kern="1200" smtClean="0">
              <a:solidFill>
                <a:schemeClr val="bg1"/>
              </a:solidFill>
            </a:rPr>
            <a:t>privatne </a:t>
          </a:r>
          <a:r>
            <a:rPr lang="sr-Latn-ME" sz="1800" b="1" kern="1200" dirty="0" smtClean="0">
              <a:solidFill>
                <a:schemeClr val="bg1"/>
              </a:solidFill>
            </a:rPr>
            <a:t>HEIs</a:t>
          </a:r>
          <a:endParaRPr lang="en-GB" sz="1800" b="1" kern="1200" dirty="0">
            <a:solidFill>
              <a:schemeClr val="bg1"/>
            </a:solidFill>
          </a:endParaRPr>
        </a:p>
      </dsp:txBody>
      <dsp:txXfrm>
        <a:off x="302778" y="18284"/>
        <a:ext cx="5703860" cy="649440"/>
      </dsp:txXfrm>
    </dsp:sp>
    <dsp:sp modelId="{9470B112-C4F1-444D-B107-6CDF2148A243}">
      <dsp:nvSpPr>
        <dsp:cNvPr id="0" name=""/>
        <dsp:cNvSpPr/>
      </dsp:nvSpPr>
      <dsp:spPr>
        <a:xfrm>
          <a:off x="0" y="1919088"/>
          <a:ext cx="6055568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652E0EA-AD5C-4AEC-A7A0-665B7D711886}">
      <dsp:nvSpPr>
        <dsp:cNvPr id="0" name=""/>
        <dsp:cNvSpPr/>
      </dsp:nvSpPr>
      <dsp:spPr>
        <a:xfrm>
          <a:off x="299525" y="1016204"/>
          <a:ext cx="5752161" cy="1227603"/>
        </a:xfrm>
        <a:prstGeom prst="roundRect">
          <a:avLst/>
        </a:prstGeom>
        <a:solidFill>
          <a:srgbClr val="004F8C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220" tIns="0" rIns="160220" bIns="0" numCol="1" spcCol="1270" anchor="ctr" anchorCtr="0">
          <a:noAutofit/>
        </a:bodyPr>
        <a:lstStyle/>
        <a:p>
          <a:pPr lvl="0" algn="l" defTabSz="800100" rtl="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x-none" sz="1800" b="1" kern="1200" dirty="0" smtClean="0">
              <a:solidFill>
                <a:schemeClr val="bg1"/>
              </a:solidFill>
            </a:rPr>
            <a:t>Bilo koja državna ili privatna organizacija aktivna na tržištu rada </a:t>
          </a:r>
          <a:endParaRPr lang="en-US" sz="1800" b="1" kern="1200" dirty="0" smtClean="0">
            <a:solidFill>
              <a:schemeClr val="bg1"/>
            </a:solidFill>
          </a:endParaRPr>
        </a:p>
        <a:p>
          <a:pPr lvl="0" algn="l" defTabSz="800100" rtl="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x-none" sz="1800" b="1" kern="1200" dirty="0" smtClean="0">
              <a:solidFill>
                <a:schemeClr val="bg1"/>
              </a:solidFill>
            </a:rPr>
            <a:t>ili na polju obrazovanja, obuka i mladih </a:t>
          </a:r>
          <a:r>
            <a:rPr lang="en-GB" sz="1800" b="1" kern="1200" dirty="0" smtClean="0">
              <a:solidFill>
                <a:schemeClr val="bg1"/>
              </a:solidFill>
            </a:rPr>
            <a:t>(</a:t>
          </a:r>
          <a:r>
            <a:rPr lang="x-none" sz="1800" b="1" kern="1200" dirty="0" smtClean="0">
              <a:solidFill>
                <a:schemeClr val="bg1"/>
              </a:solidFill>
            </a:rPr>
            <a:t>npr. preduzeće</a:t>
          </a:r>
          <a:r>
            <a:rPr lang="en-GB" sz="1800" b="1" kern="1200" dirty="0" smtClean="0">
              <a:solidFill>
                <a:schemeClr val="bg1"/>
              </a:solidFill>
            </a:rPr>
            <a:t>, N</a:t>
          </a:r>
          <a:r>
            <a:rPr lang="x-none" sz="1800" b="1" kern="1200" dirty="0" smtClean="0">
              <a:solidFill>
                <a:schemeClr val="bg1"/>
              </a:solidFill>
            </a:rPr>
            <a:t>V</a:t>
          </a:r>
          <a:r>
            <a:rPr lang="en-GB" sz="1800" b="1" kern="1200" dirty="0" smtClean="0">
              <a:solidFill>
                <a:schemeClr val="bg1"/>
              </a:solidFill>
            </a:rPr>
            <a:t>O</a:t>
          </a:r>
          <a:r>
            <a:rPr lang="x-none" sz="1800" b="1" kern="1200" dirty="0" smtClean="0">
              <a:solidFill>
                <a:schemeClr val="bg1"/>
              </a:solidFill>
            </a:rPr>
            <a:t>, škole</a:t>
          </a:r>
          <a:r>
            <a:rPr lang="en-GB" sz="1800" b="1" kern="1200" dirty="0" smtClean="0">
              <a:solidFill>
                <a:schemeClr val="bg1"/>
              </a:solidFill>
            </a:rPr>
            <a:t> </a:t>
          </a:r>
          <a:r>
            <a:rPr lang="x-none" sz="1800" b="1" kern="1200" dirty="0" smtClean="0">
              <a:solidFill>
                <a:schemeClr val="bg1"/>
              </a:solidFill>
            </a:rPr>
            <a:t>itd</a:t>
          </a:r>
          <a:r>
            <a:rPr lang="en-GB" sz="1800" b="1" kern="1200" dirty="0" smtClean="0">
              <a:solidFill>
                <a:schemeClr val="bg1"/>
              </a:solidFill>
            </a:rPr>
            <a:t>.)</a:t>
          </a:r>
          <a:endParaRPr lang="en-GB" sz="1800" b="1" kern="1200" dirty="0">
            <a:solidFill>
              <a:schemeClr val="bg1"/>
            </a:solidFill>
          </a:endParaRPr>
        </a:p>
      </dsp:txBody>
      <dsp:txXfrm>
        <a:off x="299525" y="1016204"/>
        <a:ext cx="5752161" cy="1227603"/>
      </dsp:txXfrm>
    </dsp:sp>
    <dsp:sp modelId="{2A118857-4448-4DF1-97C3-8E62B9AC02C7}">
      <dsp:nvSpPr>
        <dsp:cNvPr id="0" name=""/>
        <dsp:cNvSpPr/>
      </dsp:nvSpPr>
      <dsp:spPr>
        <a:xfrm>
          <a:off x="0" y="3037907"/>
          <a:ext cx="6055568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183267D-12AD-46E4-9AA3-88BADDD3A345}">
      <dsp:nvSpPr>
        <dsp:cNvPr id="0" name=""/>
        <dsp:cNvSpPr/>
      </dsp:nvSpPr>
      <dsp:spPr>
        <a:xfrm>
          <a:off x="301891" y="2592288"/>
          <a:ext cx="5753336" cy="770339"/>
        </a:xfrm>
        <a:prstGeom prst="roundRect">
          <a:avLst/>
        </a:prstGeom>
        <a:solidFill>
          <a:srgbClr val="004F8C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220" tIns="0" rIns="160220" bIns="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1800" b="1" kern="1200" dirty="0" smtClean="0">
              <a:solidFill>
                <a:schemeClr val="bg1"/>
              </a:solidFill>
            </a:rPr>
            <a:t>Asocijacije ili </a:t>
          </a:r>
          <a:r>
            <a:rPr lang="x-none" sz="1800" b="1" kern="1200" smtClean="0">
              <a:solidFill>
                <a:schemeClr val="bg1"/>
              </a:solidFill>
            </a:rPr>
            <a:t>organizacije </a:t>
          </a:r>
          <a:r>
            <a:rPr lang="sr-Latn-ME" sz="1800" b="1" kern="1200" dirty="0" smtClean="0">
              <a:solidFill>
                <a:schemeClr val="bg1"/>
              </a:solidFill>
            </a:rPr>
            <a:t>HEIs</a:t>
          </a:r>
          <a:r>
            <a:rPr lang="x-none" sz="1800" b="1" kern="1200" smtClean="0">
              <a:solidFill>
                <a:schemeClr val="bg1"/>
              </a:solidFill>
            </a:rPr>
            <a:t> </a:t>
          </a:r>
          <a:r>
            <a:rPr lang="x-none" sz="1800" b="1" kern="1200" dirty="0" smtClean="0">
              <a:solidFill>
                <a:schemeClr val="bg1"/>
              </a:solidFill>
            </a:rPr>
            <a:t>koje se primarno bave </a:t>
          </a:r>
          <a:r>
            <a:rPr lang="x-none" sz="1800" b="1" kern="1200" smtClean="0">
              <a:solidFill>
                <a:schemeClr val="bg1"/>
              </a:solidFill>
            </a:rPr>
            <a:t>visokim obrazovanje</a:t>
          </a:r>
          <a:r>
            <a:rPr lang="sr-Latn-ME" sz="1800" b="1" kern="1200" dirty="0" smtClean="0">
              <a:solidFill>
                <a:schemeClr val="bg1"/>
              </a:solidFill>
            </a:rPr>
            <a:t>m</a:t>
          </a:r>
          <a:endParaRPr lang="en-GB" sz="1800" b="1" kern="1200" dirty="0" smtClean="0">
            <a:solidFill>
              <a:schemeClr val="bg1"/>
            </a:solidFill>
          </a:endParaRPr>
        </a:p>
      </dsp:txBody>
      <dsp:txXfrm>
        <a:off x="301891" y="2592288"/>
        <a:ext cx="5753336" cy="770339"/>
      </dsp:txXfrm>
    </dsp:sp>
    <dsp:sp modelId="{27CCDF0F-30FC-45F7-86F1-E3716647CB91}">
      <dsp:nvSpPr>
        <dsp:cNvPr id="0" name=""/>
        <dsp:cNvSpPr/>
      </dsp:nvSpPr>
      <dsp:spPr>
        <a:xfrm>
          <a:off x="0" y="4035827"/>
          <a:ext cx="6055568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6D6493B-A851-42FD-96B1-18A5A969E3FC}">
      <dsp:nvSpPr>
        <dsp:cNvPr id="0" name=""/>
        <dsp:cNvSpPr/>
      </dsp:nvSpPr>
      <dsp:spPr>
        <a:xfrm>
          <a:off x="301891" y="3711107"/>
          <a:ext cx="5753294" cy="649440"/>
        </a:xfrm>
        <a:prstGeom prst="roundRect">
          <a:avLst/>
        </a:prstGeom>
        <a:solidFill>
          <a:srgbClr val="004F8C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220" tIns="0" rIns="160220" bIns="0" numCol="1" spcCol="1270" anchor="ctr" anchorCtr="0">
          <a:noAutofit/>
        </a:bodyPr>
        <a:lstStyle/>
        <a:p>
          <a:pPr lvl="0" algn="l" defTabSz="800100" rtl="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x-none" sz="1800" b="1" kern="1200" dirty="0" smtClean="0">
              <a:solidFill>
                <a:schemeClr val="bg1"/>
              </a:solidFill>
            </a:rPr>
            <a:t>Međunarodne državne organizacije </a:t>
          </a:r>
          <a:endParaRPr lang="en-US" sz="1800" b="1" kern="1200" dirty="0" smtClean="0">
            <a:solidFill>
              <a:schemeClr val="bg1"/>
            </a:solidFill>
          </a:endParaRPr>
        </a:p>
        <a:p>
          <a:pPr lvl="0" algn="l" defTabSz="800100" rtl="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x-none" sz="1800" b="1" kern="1200" dirty="0" smtClean="0">
              <a:solidFill>
                <a:schemeClr val="bg1"/>
              </a:solidFill>
            </a:rPr>
            <a:t>(na bazi samofinansiranja)</a:t>
          </a:r>
          <a:endParaRPr lang="en-GB" sz="1800" b="1" kern="1200" dirty="0">
            <a:solidFill>
              <a:schemeClr val="bg1"/>
            </a:solidFill>
          </a:endParaRPr>
        </a:p>
      </dsp:txBody>
      <dsp:txXfrm>
        <a:off x="301891" y="3711107"/>
        <a:ext cx="5753294" cy="649440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12C40C8-F269-4B7F-9F21-CD37CDB4A70A}">
      <dsp:nvSpPr>
        <dsp:cNvPr id="0" name=""/>
        <dsp:cNvSpPr/>
      </dsp:nvSpPr>
      <dsp:spPr>
        <a:xfrm rot="10800000">
          <a:off x="1245571" y="191456"/>
          <a:ext cx="6230825" cy="3571550"/>
        </a:xfrm>
        <a:prstGeom prst="homePlate">
          <a:avLst/>
        </a:prstGeom>
        <a:solidFill>
          <a:srgbClr val="004F8C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7201" tIns="68580" rIns="128016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1800" b="1" kern="1200" noProof="0" dirty="0" smtClean="0"/>
            <a:t>Daju indirektan doprinos projektu</a:t>
          </a:r>
          <a:endParaRPr lang="en-GB" sz="1800" kern="1200" noProof="0" dirty="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GB" sz="1800" kern="1200" noProof="0" dirty="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noProof="0" dirty="0" smtClean="0"/>
            <a:t>“</a:t>
          </a:r>
          <a:r>
            <a:rPr lang="x-none" sz="1800" kern="1200" noProof="0" dirty="0" smtClean="0"/>
            <a:t>Pridruženi partneri</a:t>
          </a:r>
          <a:r>
            <a:rPr lang="en-GB" sz="1800" kern="1200" noProof="0" dirty="0" smtClean="0"/>
            <a:t>” </a:t>
          </a:r>
          <a:r>
            <a:rPr lang="x-none" sz="1800" kern="1200" noProof="0" dirty="0" smtClean="0"/>
            <a:t>se </a:t>
          </a:r>
          <a:r>
            <a:rPr lang="x-none" sz="1800" b="1" kern="1200" noProof="0" dirty="0" smtClean="0"/>
            <a:t>ne </a:t>
          </a:r>
          <a:r>
            <a:rPr lang="x-none" sz="1800" b="1" kern="1200" noProof="0" smtClean="0"/>
            <a:t>smatraju d</a:t>
          </a:r>
          <a:r>
            <a:rPr lang="sr-Latn-ME" sz="1800" b="1" kern="1200" noProof="0" dirty="0" smtClean="0"/>
            <a:t>ije</a:t>
          </a:r>
          <a:r>
            <a:rPr lang="x-none" sz="1800" b="1" kern="1200" noProof="0" smtClean="0"/>
            <a:t>lom konzorcijuma</a:t>
          </a:r>
          <a:r>
            <a:rPr lang="sr-Latn-ME" sz="1800" b="1" kern="1200" noProof="0" dirty="0" smtClean="0"/>
            <a:t>, tako da</a:t>
          </a:r>
          <a:r>
            <a:rPr lang="x-none" sz="1800" b="0" kern="1200" noProof="0" smtClean="0"/>
            <a:t> </a:t>
          </a:r>
          <a:r>
            <a:rPr lang="x-none" sz="1800" b="0" kern="1200" noProof="0" dirty="0" smtClean="0"/>
            <a:t>ne mogu dobiti finansijsku podršku kroz projekat</a:t>
          </a:r>
          <a:endParaRPr lang="en-GB" sz="1800" b="0" kern="1200" noProof="0" dirty="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GB" sz="1800" kern="1200" noProof="0" dirty="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x-none" sz="1800" kern="1200" noProof="0" dirty="0" smtClean="0"/>
            <a:t>Npr.</a:t>
          </a:r>
          <a:r>
            <a:rPr lang="en-GB" sz="1800" kern="1200" noProof="0" dirty="0" smtClean="0"/>
            <a:t> n</a:t>
          </a:r>
          <a:r>
            <a:rPr lang="x-none" sz="1800" kern="1200" noProof="0" dirty="0" smtClean="0"/>
            <a:t>eakademski partneri </a:t>
          </a:r>
          <a:r>
            <a:rPr lang="x-none" sz="1800" kern="1200" noProof="0" smtClean="0"/>
            <a:t>koji obezb</a:t>
          </a:r>
          <a:r>
            <a:rPr lang="sr-Latn-ME" sz="1800" kern="1200" noProof="0" dirty="0" smtClean="0"/>
            <a:t>j</a:t>
          </a:r>
          <a:r>
            <a:rPr lang="x-none" sz="1800" kern="1200" noProof="0" smtClean="0"/>
            <a:t>eđuju </a:t>
          </a:r>
          <a:r>
            <a:rPr lang="x-none" sz="1800" kern="1200" noProof="0" dirty="0" smtClean="0"/>
            <a:t>mogućnosti za praksu</a:t>
          </a:r>
          <a:endParaRPr lang="en-GB" sz="1800" kern="1200" noProof="0" dirty="0"/>
        </a:p>
      </dsp:txBody>
      <dsp:txXfrm rot="10800000">
        <a:off x="1245571" y="191456"/>
        <a:ext cx="6230825" cy="3571550"/>
      </dsp:txXfrm>
    </dsp:sp>
    <dsp:sp modelId="{EAB5F233-9FF4-42C0-81D0-107EA2DB7AE6}">
      <dsp:nvSpPr>
        <dsp:cNvPr id="0" name=""/>
        <dsp:cNvSpPr/>
      </dsp:nvSpPr>
      <dsp:spPr>
        <a:xfrm>
          <a:off x="1323240" y="517728"/>
          <a:ext cx="275379" cy="2919006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BFB11EB-F1EB-4D7C-8DB8-7F147DCA1746}">
      <dsp:nvSpPr>
        <dsp:cNvPr id="0" name=""/>
        <dsp:cNvSpPr/>
      </dsp:nvSpPr>
      <dsp:spPr>
        <a:xfrm>
          <a:off x="0" y="245117"/>
          <a:ext cx="3424044" cy="482737"/>
        </a:xfrm>
        <a:prstGeom prst="roundRect">
          <a:avLst>
            <a:gd name="adj" fmla="val 10000"/>
          </a:avLst>
        </a:prstGeom>
        <a:solidFill>
          <a:srgbClr val="004F8C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1600" b="1" kern="1200" noProof="0" dirty="0" smtClean="0"/>
            <a:t>Nacionalni projekti</a:t>
          </a:r>
          <a:endParaRPr lang="en-GB" sz="1600" b="1" kern="1200" noProof="0" dirty="0"/>
        </a:p>
      </dsp:txBody>
      <dsp:txXfrm>
        <a:off x="0" y="245117"/>
        <a:ext cx="3424044" cy="482737"/>
      </dsp:txXfrm>
    </dsp:sp>
    <dsp:sp modelId="{767133B0-D10C-4063-8299-79F358302174}">
      <dsp:nvSpPr>
        <dsp:cNvPr id="0" name=""/>
        <dsp:cNvSpPr/>
      </dsp:nvSpPr>
      <dsp:spPr>
        <a:xfrm>
          <a:off x="342404" y="727854"/>
          <a:ext cx="215112" cy="15800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80087"/>
              </a:lnTo>
              <a:lnTo>
                <a:pt x="215112" y="158008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5600D7-984F-42B0-B4D7-23F2F9DBCA89}">
      <dsp:nvSpPr>
        <dsp:cNvPr id="0" name=""/>
        <dsp:cNvSpPr/>
      </dsp:nvSpPr>
      <dsp:spPr>
        <a:xfrm>
          <a:off x="557517" y="1463747"/>
          <a:ext cx="3112668" cy="1688390"/>
        </a:xfrm>
        <a:prstGeom prst="roundRect">
          <a:avLst>
            <a:gd name="adj" fmla="val 10000"/>
          </a:avLst>
        </a:prstGeom>
        <a:solidFill>
          <a:srgbClr val="004F8C">
            <a:alpha val="90000"/>
          </a:srgb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u="sng" kern="1200" noProof="0" dirty="0" smtClean="0">
              <a:solidFill>
                <a:schemeClr val="bg1"/>
              </a:solidFill>
            </a:rPr>
            <a:t>Na</a:t>
          </a:r>
          <a:r>
            <a:rPr lang="x-none" sz="1800" b="1" u="sng" kern="1200" noProof="0" dirty="0" smtClean="0">
              <a:solidFill>
                <a:schemeClr val="bg1"/>
              </a:solidFill>
            </a:rPr>
            <a:t>cionalni projekat </a:t>
          </a:r>
          <a:r>
            <a:rPr lang="x-none" sz="1800" kern="1200" noProof="0" dirty="0" smtClean="0">
              <a:solidFill>
                <a:schemeClr val="bg1"/>
              </a:solidFill>
            </a:rPr>
            <a:t>mora da se bavi </a:t>
          </a:r>
          <a:r>
            <a:rPr lang="x-none" sz="1800" b="1" kern="1200" noProof="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NACIONALNIM PRIORITETIMA </a:t>
          </a:r>
          <a:r>
            <a:rPr lang="x-none" sz="1800" kern="1200" noProof="0" dirty="0" smtClean="0">
              <a:solidFill>
                <a:schemeClr val="bg1"/>
              </a:solidFill>
            </a:rPr>
            <a:t>određenim za tu partnersku zemlju</a:t>
          </a:r>
        </a:p>
      </dsp:txBody>
      <dsp:txXfrm>
        <a:off x="557517" y="1463747"/>
        <a:ext cx="3112668" cy="1688390"/>
      </dsp:txXfrm>
    </dsp:sp>
    <dsp:sp modelId="{EBAF54DF-5DC7-44C6-8C4A-99781EC576DF}">
      <dsp:nvSpPr>
        <dsp:cNvPr id="0" name=""/>
        <dsp:cNvSpPr/>
      </dsp:nvSpPr>
      <dsp:spPr>
        <a:xfrm>
          <a:off x="3870482" y="232882"/>
          <a:ext cx="4298582" cy="439232"/>
        </a:xfrm>
        <a:prstGeom prst="roundRect">
          <a:avLst>
            <a:gd name="adj" fmla="val 10000"/>
          </a:avLst>
        </a:prstGeom>
        <a:solidFill>
          <a:srgbClr val="004F8C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1600" b="1" kern="1200" dirty="0" smtClean="0"/>
            <a:t>Projekti u više partnerskih zemalja</a:t>
          </a:r>
          <a:endParaRPr lang="en-GB" sz="1600" b="1" kern="1200" dirty="0"/>
        </a:p>
      </dsp:txBody>
      <dsp:txXfrm>
        <a:off x="3870482" y="232882"/>
        <a:ext cx="4298582" cy="439232"/>
      </dsp:txXfrm>
    </dsp:sp>
    <dsp:sp modelId="{F46A8F3E-A2F0-4366-9A6F-5D52494A2B3C}">
      <dsp:nvSpPr>
        <dsp:cNvPr id="0" name=""/>
        <dsp:cNvSpPr/>
      </dsp:nvSpPr>
      <dsp:spPr>
        <a:xfrm>
          <a:off x="4300340" y="672114"/>
          <a:ext cx="269635" cy="11407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40705"/>
              </a:lnTo>
              <a:lnTo>
                <a:pt x="269635" y="114070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DDE2436-E238-46AC-BFE1-0E2309A70D1B}">
      <dsp:nvSpPr>
        <dsp:cNvPr id="0" name=""/>
        <dsp:cNvSpPr/>
      </dsp:nvSpPr>
      <dsp:spPr>
        <a:xfrm>
          <a:off x="4569976" y="797237"/>
          <a:ext cx="4151329" cy="2031163"/>
        </a:xfrm>
        <a:prstGeom prst="roundRect">
          <a:avLst>
            <a:gd name="adj" fmla="val 10000"/>
          </a:avLst>
        </a:prstGeom>
        <a:solidFill>
          <a:srgbClr val="004F8C">
            <a:alpha val="90000"/>
          </a:srgb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lvl="0" algn="ctr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x-none" sz="1700" kern="1200" dirty="0" smtClean="0">
              <a:solidFill>
                <a:schemeClr val="bg1"/>
              </a:solidFill>
            </a:rPr>
            <a:t>moraju da se bave </a:t>
          </a:r>
          <a:r>
            <a:rPr lang="x-none" sz="17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</a:t>
          </a:r>
          <a:r>
            <a:rPr lang="en-GB" sz="1700" b="1" kern="1200" dirty="0" err="1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egional</a:t>
          </a:r>
          <a:r>
            <a:rPr lang="x-none" sz="17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nim prioritetima</a:t>
          </a:r>
          <a:r>
            <a:rPr lang="x-none" sz="1700" b="1" kern="1200" dirty="0" smtClean="0">
              <a:solidFill>
                <a:schemeClr val="bg1"/>
              </a:solidFill>
            </a:rPr>
            <a:t> </a:t>
          </a:r>
          <a:r>
            <a:rPr lang="x-none" sz="1700" kern="1200" dirty="0" smtClean="0">
              <a:solidFill>
                <a:schemeClr val="bg1"/>
              </a:solidFill>
            </a:rPr>
            <a:t>određenim za taj region ili </a:t>
          </a:r>
          <a:r>
            <a:rPr lang="en-GB" sz="1700" b="1" kern="1200" noProof="0" dirty="0" err="1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na</a:t>
          </a:r>
          <a:r>
            <a:rPr lang="x-none" sz="1700" b="1" kern="1200" noProof="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cionalnim prioritetima </a:t>
          </a:r>
          <a:r>
            <a:rPr lang="x-none" sz="1700" b="1" u="none" kern="1200" noProof="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zajedničkim</a:t>
          </a:r>
          <a:r>
            <a:rPr lang="x-none" sz="1700" b="1" u="none" kern="1200" noProof="0" dirty="0" smtClean="0">
              <a:solidFill>
                <a:srgbClr val="FF0000"/>
              </a:solidFill>
            </a:rPr>
            <a:t> </a:t>
          </a:r>
          <a:r>
            <a:rPr lang="x-none" sz="1700" b="1" u="none" kern="1200" noProof="0" dirty="0" smtClean="0">
              <a:solidFill>
                <a:schemeClr val="bg1"/>
              </a:solidFill>
            </a:rPr>
            <a:t>za zemlje iz regiona </a:t>
          </a:r>
          <a:endParaRPr lang="en-GB" sz="1700" b="1" u="sng" kern="1200" noProof="0" dirty="0" smtClean="0">
            <a:solidFill>
              <a:schemeClr val="bg1"/>
            </a:solidFill>
          </a:endParaRPr>
        </a:p>
      </dsp:txBody>
      <dsp:txXfrm>
        <a:off x="4569976" y="797237"/>
        <a:ext cx="4151329" cy="2031163"/>
      </dsp:txXfrm>
    </dsp:sp>
    <dsp:sp modelId="{179843D9-7165-4544-8CE8-4DA7B35BD22D}">
      <dsp:nvSpPr>
        <dsp:cNvPr id="0" name=""/>
        <dsp:cNvSpPr/>
      </dsp:nvSpPr>
      <dsp:spPr>
        <a:xfrm>
          <a:off x="4300340" y="672114"/>
          <a:ext cx="324567" cy="31234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23457"/>
              </a:lnTo>
              <a:lnTo>
                <a:pt x="324567" y="312345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E938907-A8A2-4AEE-92B5-FB4A8BE71C9D}">
      <dsp:nvSpPr>
        <dsp:cNvPr id="0" name=""/>
        <dsp:cNvSpPr/>
      </dsp:nvSpPr>
      <dsp:spPr>
        <a:xfrm>
          <a:off x="4624908" y="3006504"/>
          <a:ext cx="4070967" cy="1578134"/>
        </a:xfrm>
        <a:prstGeom prst="roundRect">
          <a:avLst>
            <a:gd name="adj" fmla="val 10000"/>
          </a:avLst>
        </a:prstGeom>
        <a:solidFill>
          <a:srgbClr val="004F8C">
            <a:alpha val="90000"/>
          </a:srgb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45720" rIns="68580" bIns="45720" numCol="1" spcCol="1270" anchor="ctr" anchorCtr="0">
          <a:noAutofit/>
        </a:bodyPr>
        <a:lstStyle/>
        <a:p>
          <a:pPr lvl="0" algn="ctr" defTabSz="288925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vi-VN" b="0" u="none" kern="1200" noProof="0" dirty="0" smtClean="0">
              <a:solidFill>
                <a:schemeClr val="bg1"/>
              </a:solidFill>
            </a:rPr>
            <a:t>moraju da se bave</a:t>
          </a:r>
          <a:r>
            <a:rPr lang="x-none" b="0" u="none" kern="1200" noProof="0" dirty="0" smtClean="0">
              <a:solidFill>
                <a:schemeClr val="bg1"/>
              </a:solidFill>
            </a:rPr>
            <a:t> </a:t>
          </a:r>
          <a:r>
            <a:rPr lang="en-GB" b="1" kern="1200" noProof="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regional</a:t>
          </a:r>
          <a:r>
            <a:rPr lang="x-none" b="1" kern="1200" noProof="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nim</a:t>
          </a:r>
          <a:r>
            <a:rPr lang="en-GB" b="1" kern="1200" noProof="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/</a:t>
          </a:r>
          <a:r>
            <a:rPr lang="en-GB" b="1" kern="1200" noProof="0" dirty="0" err="1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na</a:t>
          </a:r>
          <a:r>
            <a:rPr lang="x-none" b="1" kern="1200" noProof="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cionalnim prioritetima </a:t>
          </a:r>
          <a:r>
            <a:rPr lang="x-none" b="1" u="none" kern="1200" noProof="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zajedničkim </a:t>
          </a:r>
          <a:r>
            <a:rPr lang="x-none" kern="1200" noProof="0" dirty="0" smtClean="0">
              <a:solidFill>
                <a:schemeClr val="bg1"/>
              </a:solidFill>
            </a:rPr>
            <a:t>za</a:t>
          </a:r>
          <a:r>
            <a:rPr lang="en-GB" kern="1200" noProof="0" dirty="0" smtClean="0">
              <a:solidFill>
                <a:schemeClr val="bg1"/>
              </a:solidFill>
            </a:rPr>
            <a:t> </a:t>
          </a:r>
          <a:r>
            <a:rPr lang="x-none" kern="1200" noProof="0" dirty="0" smtClean="0">
              <a:solidFill>
                <a:schemeClr val="bg1"/>
              </a:solidFill>
            </a:rPr>
            <a:t>različite regione/države</a:t>
          </a:r>
          <a:r>
            <a:rPr lang="en-GB" kern="1200" noProof="0" dirty="0" smtClean="0">
              <a:solidFill>
                <a:schemeClr val="bg1"/>
              </a:solidFill>
            </a:rPr>
            <a:t> </a:t>
          </a:r>
          <a:endParaRPr lang="en-GB" sz="1800" b="1" u="sng" kern="1200" noProof="0" dirty="0" smtClean="0">
            <a:solidFill>
              <a:schemeClr val="bg1"/>
            </a:solidFill>
          </a:endParaRPr>
        </a:p>
      </dsp:txBody>
      <dsp:txXfrm>
        <a:off x="4624908" y="3006504"/>
        <a:ext cx="4070967" cy="1578134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0D2BB21-B49B-496B-9553-8A0A666E3761}">
      <dsp:nvSpPr>
        <dsp:cNvPr id="0" name=""/>
        <dsp:cNvSpPr/>
      </dsp:nvSpPr>
      <dsp:spPr>
        <a:xfrm>
          <a:off x="-104271" y="1218976"/>
          <a:ext cx="2006628" cy="1035643"/>
        </a:xfrm>
        <a:prstGeom prst="ellipse">
          <a:avLst/>
        </a:prstGeom>
        <a:solidFill>
          <a:srgbClr val="92D050">
            <a:alpha val="5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1400" b="1" kern="1200" dirty="0" smtClean="0">
              <a:solidFill>
                <a:schemeClr val="tx1"/>
              </a:solidFill>
            </a:rPr>
            <a:t>University of </a:t>
          </a:r>
          <a:r>
            <a:rPr lang="fr-BE" sz="1400" b="1" kern="1200" dirty="0" err="1" smtClean="0">
              <a:solidFill>
                <a:schemeClr val="tx1"/>
              </a:solidFill>
            </a:rPr>
            <a:t>Montenegro</a:t>
          </a:r>
          <a:endParaRPr lang="en-GB" sz="1400" b="1" kern="1200" dirty="0">
            <a:solidFill>
              <a:schemeClr val="tx1"/>
            </a:solidFill>
          </a:endParaRPr>
        </a:p>
      </dsp:txBody>
      <dsp:txXfrm>
        <a:off x="-104271" y="1218976"/>
        <a:ext cx="2006628" cy="1035643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DBB5C57-6D30-4A09-8839-0CFE3BA3C9FB}">
      <dsp:nvSpPr>
        <dsp:cNvPr id="0" name=""/>
        <dsp:cNvSpPr/>
      </dsp:nvSpPr>
      <dsp:spPr>
        <a:xfrm>
          <a:off x="872440" y="1886416"/>
          <a:ext cx="1653602" cy="1070439"/>
        </a:xfrm>
        <a:prstGeom prst="ellipse">
          <a:avLst/>
        </a:prstGeom>
        <a:solidFill>
          <a:schemeClr val="accent5">
            <a:alpha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E21AFD94-BFA3-4D14-B273-9B3351DC9E2C}">
      <dsp:nvSpPr>
        <dsp:cNvPr id="0" name=""/>
        <dsp:cNvSpPr/>
      </dsp:nvSpPr>
      <dsp:spPr>
        <a:xfrm>
          <a:off x="1487637" y="475895"/>
          <a:ext cx="904595" cy="903777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844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6400" kern="1200" dirty="0"/>
        </a:p>
      </dsp:txBody>
      <dsp:txXfrm>
        <a:off x="1487637" y="475895"/>
        <a:ext cx="904595" cy="903777"/>
      </dsp:txXfrm>
    </dsp:sp>
    <dsp:sp modelId="{AD029C76-E656-445A-B2D5-F8954B7A8180}">
      <dsp:nvSpPr>
        <dsp:cNvPr id="0" name=""/>
        <dsp:cNvSpPr/>
      </dsp:nvSpPr>
      <dsp:spPr>
        <a:xfrm>
          <a:off x="684049" y="781599"/>
          <a:ext cx="1585997" cy="709854"/>
        </a:xfrm>
        <a:prstGeom prst="ellipse">
          <a:avLst/>
        </a:prstGeom>
        <a:solidFill>
          <a:schemeClr val="accent5">
            <a:alpha val="575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003570C4-552A-43EF-8DE9-629768791F3E}">
      <dsp:nvSpPr>
        <dsp:cNvPr id="0" name=""/>
        <dsp:cNvSpPr/>
      </dsp:nvSpPr>
      <dsp:spPr>
        <a:xfrm>
          <a:off x="2909902" y="1483495"/>
          <a:ext cx="1050798" cy="736136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200" kern="1200" dirty="0"/>
        </a:p>
      </dsp:txBody>
      <dsp:txXfrm>
        <a:off x="2909902" y="1483495"/>
        <a:ext cx="1050798" cy="736136"/>
      </dsp:txXfrm>
    </dsp:sp>
    <dsp:sp modelId="{2E17986B-3B90-4F8B-BEED-BA43ED4322B4}">
      <dsp:nvSpPr>
        <dsp:cNvPr id="0" name=""/>
        <dsp:cNvSpPr/>
      </dsp:nvSpPr>
      <dsp:spPr>
        <a:xfrm>
          <a:off x="2797567" y="1289603"/>
          <a:ext cx="1243963" cy="698022"/>
        </a:xfrm>
        <a:prstGeom prst="ellipse">
          <a:avLst/>
        </a:prstGeom>
        <a:solidFill>
          <a:schemeClr val="accent5">
            <a:alpha val="6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ED889541-B3EA-4840-B0A4-AA6A1E920833}">
      <dsp:nvSpPr>
        <dsp:cNvPr id="0" name=""/>
        <dsp:cNvSpPr/>
      </dsp:nvSpPr>
      <dsp:spPr>
        <a:xfrm>
          <a:off x="2748241" y="2739256"/>
          <a:ext cx="1050798" cy="736136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200" kern="1200" dirty="0"/>
        </a:p>
      </dsp:txBody>
      <dsp:txXfrm>
        <a:off x="2748241" y="2739256"/>
        <a:ext cx="1050798" cy="736136"/>
      </dsp:txXfrm>
    </dsp:sp>
    <dsp:sp modelId="{3CE6B85E-08FD-4F70-B6B5-6217F5E9BAD2}">
      <dsp:nvSpPr>
        <dsp:cNvPr id="0" name=""/>
        <dsp:cNvSpPr/>
      </dsp:nvSpPr>
      <dsp:spPr>
        <a:xfrm>
          <a:off x="1953756" y="2216174"/>
          <a:ext cx="1556151" cy="1562748"/>
        </a:xfrm>
        <a:prstGeom prst="ellipse">
          <a:avLst/>
        </a:prstGeom>
        <a:solidFill>
          <a:schemeClr val="accent5">
            <a:alpha val="725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90E5F278-4ED8-4EB3-BAF6-A054626B8EF5}">
      <dsp:nvSpPr>
        <dsp:cNvPr id="0" name=""/>
        <dsp:cNvSpPr/>
      </dsp:nvSpPr>
      <dsp:spPr>
        <a:xfrm>
          <a:off x="80830" y="2739256"/>
          <a:ext cx="1050798" cy="736136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200" kern="1200" dirty="0"/>
        </a:p>
      </dsp:txBody>
      <dsp:txXfrm>
        <a:off x="80830" y="2739256"/>
        <a:ext cx="1050798" cy="736136"/>
      </dsp:txXfrm>
    </dsp:sp>
    <dsp:sp modelId="{592BF654-AE8A-4556-99F1-F236AD198F66}">
      <dsp:nvSpPr>
        <dsp:cNvPr id="0" name=""/>
        <dsp:cNvSpPr/>
      </dsp:nvSpPr>
      <dsp:spPr>
        <a:xfrm>
          <a:off x="2548417" y="144765"/>
          <a:ext cx="1482150" cy="1228160"/>
        </a:xfrm>
        <a:prstGeom prst="ellipse">
          <a:avLst/>
        </a:prstGeom>
        <a:solidFill>
          <a:schemeClr val="accent5">
            <a:alpha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D162A1C6-29AC-4E8E-BA68-A94C691DE49F}">
      <dsp:nvSpPr>
        <dsp:cNvPr id="0" name=""/>
        <dsp:cNvSpPr/>
      </dsp:nvSpPr>
      <dsp:spPr>
        <a:xfrm>
          <a:off x="10956" y="1415995"/>
          <a:ext cx="588320" cy="428011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3000" kern="1200" dirty="0"/>
        </a:p>
      </dsp:txBody>
      <dsp:txXfrm>
        <a:off x="10956" y="1415995"/>
        <a:ext cx="588320" cy="42801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29942" cy="498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12" tIns="45656" rIns="91312" bIns="45656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29664" y="1"/>
            <a:ext cx="2929942" cy="498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12" tIns="45656" rIns="91312" bIns="45656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42201"/>
            <a:ext cx="2929942" cy="498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12" tIns="45656" rIns="91312" bIns="45656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29664" y="9442201"/>
            <a:ext cx="2929942" cy="498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12" tIns="45656" rIns="91312" bIns="45656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4D944954-8017-48C7-81AE-381D6B37097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xmlns="" val="33298011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29942" cy="498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12" tIns="45656" rIns="91312" bIns="45656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29664" y="1"/>
            <a:ext cx="2929942" cy="498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12" tIns="45656" rIns="91312" bIns="45656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01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5350" y="746125"/>
            <a:ext cx="4972050" cy="37290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5182" y="4722695"/>
            <a:ext cx="5410802" cy="44741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12" tIns="45656" rIns="91312" bIns="4565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 smtClean="0"/>
              <a:t>Click to edit Master text styles</a:t>
            </a:r>
          </a:p>
          <a:p>
            <a:pPr lvl="1"/>
            <a:r>
              <a:rPr lang="en-GB" altLang="en-US" noProof="0" smtClean="0"/>
              <a:t>Second level</a:t>
            </a:r>
          </a:p>
          <a:p>
            <a:pPr lvl="2"/>
            <a:r>
              <a:rPr lang="en-GB" altLang="en-US" noProof="0" smtClean="0"/>
              <a:t>Third level</a:t>
            </a:r>
          </a:p>
          <a:p>
            <a:pPr lvl="3"/>
            <a:r>
              <a:rPr lang="en-GB" altLang="en-US" noProof="0" smtClean="0"/>
              <a:t>Fourth level</a:t>
            </a:r>
          </a:p>
          <a:p>
            <a:pPr lvl="4"/>
            <a:r>
              <a:rPr lang="en-GB" altLang="en-US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42201"/>
            <a:ext cx="2929942" cy="498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12" tIns="45656" rIns="91312" bIns="45656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29664" y="9442201"/>
            <a:ext cx="2929942" cy="498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12" tIns="45656" rIns="91312" bIns="45656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0F03F80F-0DC1-4959-9E2A-511F6DB24C9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xmlns="" val="24617185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programmes/erasmus-plus/tools/distance_en.htm" TargetMode="External"/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>
              <a:latin typeface="Arial" pitchFamily="34" charset="0"/>
            </a:endParaRPr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0DF4938-B7B1-49E0-B393-58CD69F3E3D7}" type="slidenum">
              <a:rPr lang="en-GB" altLang="en-US" smtClean="0">
                <a:latin typeface="Arial" pitchFamily="34" charset="0"/>
              </a:rPr>
              <a:pPr/>
              <a:t>2</a:t>
            </a:fld>
            <a:endParaRPr lang="en-GB" alt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9400283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898525" y="747713"/>
            <a:ext cx="4967288" cy="3725862"/>
          </a:xfrm>
          <a:ln/>
        </p:spPr>
      </p:sp>
      <p:sp>
        <p:nvSpPr>
          <p:cNvPr id="6451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fr-FR" smtClean="0"/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/>
            <a:ext uri="{91240B29-F687-4F45-9708-019B960494DF}"/>
          </a:extLst>
        </p:spPr>
        <p:txBody>
          <a:bodyPr/>
          <a:lstStyle>
            <a:lvl1pPr defTabSz="92941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885" indent="-284613" defTabSz="92941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1664" indent="-228333" defTabSz="92941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99937" indent="-228333" defTabSz="92941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6604" indent="-228333" defTabSz="92941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9702" indent="-228333" defTabSz="92941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82799" indent="-228333" defTabSz="92941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45896" indent="-228333" defTabSz="92941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908993" indent="-228333" defTabSz="92941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fld id="{18A4F91A-03A4-4952-A00D-207150607FD8}" type="slidenum">
              <a:rPr lang="en-GB" altLang="en-US" smtClean="0">
                <a:latin typeface="Verdana" pitchFamily="34" charset="0"/>
              </a:rPr>
              <a:pPr eaLnBrk="1" hangingPunct="1">
                <a:spcBef>
                  <a:spcPct val="0"/>
                </a:spcBef>
                <a:defRPr/>
              </a:pPr>
              <a:t>11</a:t>
            </a:fld>
            <a:endParaRPr lang="en-GB" altLang="en-US" smtClean="0">
              <a:latin typeface="Verdana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BE" altLang="fr-FR" smtClean="0">
              <a:latin typeface="Arial" pitchFamily="34" charset="0"/>
            </a:endParaRPr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defTabSz="923889"/>
            <a:fld id="{FE546661-1AED-4E57-8929-6256DF7B2AB2}" type="slidenum">
              <a:rPr lang="en-GB" altLang="en-US" smtClean="0">
                <a:latin typeface="Verdana" pitchFamily="34" charset="0"/>
                <a:sym typeface="Webdings" pitchFamily="18" charset="2"/>
              </a:rPr>
              <a:pPr defTabSz="923889"/>
              <a:t>15</a:t>
            </a:fld>
            <a:endParaRPr lang="en-GB" altLang="en-US" dirty="0" smtClean="0">
              <a:latin typeface="Verdana" pitchFamily="34" charset="0"/>
              <a:sym typeface="Webdings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2325237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fr-BE" sz="1000" dirty="0" err="1" smtClean="0"/>
              <a:t>Ineligible</a:t>
            </a:r>
            <a:r>
              <a:rPr lang="fr-BE" sz="1000" dirty="0" smtClean="0"/>
              <a:t> </a:t>
            </a:r>
            <a:r>
              <a:rPr lang="fr-BE" sz="1000" dirty="0" err="1" smtClean="0"/>
              <a:t>Costs</a:t>
            </a:r>
            <a:endParaRPr lang="fr-BE" sz="1000" dirty="0" smtClean="0"/>
          </a:p>
          <a:p>
            <a:pPr eaLnBrk="1" hangingPunct="1">
              <a:defRPr/>
            </a:pPr>
            <a:r>
              <a:rPr lang="en-GB" sz="1000" b="1" cap="small" dirty="0" smtClean="0"/>
              <a:t>expenses for activities and related travel that are </a:t>
            </a:r>
            <a:r>
              <a:rPr lang="en-GB" sz="1000" b="1" u="sng" cap="small" dirty="0" smtClean="0"/>
              <a:t>not </a:t>
            </a:r>
            <a:r>
              <a:rPr lang="en-GB" sz="1000" b="1" cap="small" dirty="0" smtClean="0"/>
              <a:t>carried out at the project </a:t>
            </a:r>
            <a:r>
              <a:rPr lang="en-GB" sz="1000" b="1" u="sng" cap="small" dirty="0" smtClean="0"/>
              <a:t>partners</a:t>
            </a:r>
          </a:p>
          <a:p>
            <a:pPr eaLnBrk="1" hangingPunct="1">
              <a:defRPr/>
            </a:pPr>
            <a:endParaRPr lang="en-GB" sz="1000" b="1" cap="small" dirty="0" smtClean="0"/>
          </a:p>
          <a:p>
            <a:pPr eaLnBrk="1" hangingPunct="1">
              <a:defRPr/>
            </a:pPr>
            <a:r>
              <a:rPr lang="en-GB" sz="1000" b="1" cap="small" dirty="0" smtClean="0"/>
              <a:t>equipment such as: </a:t>
            </a:r>
            <a:r>
              <a:rPr lang="en-GB" sz="1000" b="1" u="sng" cap="small" dirty="0" smtClean="0"/>
              <a:t>furniture, motor vehicles of any kind</a:t>
            </a:r>
          </a:p>
          <a:p>
            <a:pPr eaLnBrk="1" hangingPunct="1">
              <a:defRPr/>
            </a:pPr>
            <a:endParaRPr lang="en-GB" sz="1000" b="1" cap="small" dirty="0" smtClean="0"/>
          </a:p>
          <a:p>
            <a:pPr eaLnBrk="1" hangingPunct="1">
              <a:defRPr/>
            </a:pPr>
            <a:r>
              <a:rPr lang="en-GB" sz="1000" b="1" cap="small" dirty="0" smtClean="0"/>
              <a:t>equipment for </a:t>
            </a:r>
            <a:r>
              <a:rPr lang="en-GB" sz="1000" b="1" u="sng" cap="small" dirty="0" smtClean="0"/>
              <a:t>research and development purposes</a:t>
            </a:r>
            <a:r>
              <a:rPr lang="en-GB" sz="1000" b="1" cap="small" dirty="0" smtClean="0"/>
              <a:t>, telephones, mobile phones, alarm systems and anti-theft Systems</a:t>
            </a:r>
          </a:p>
          <a:p>
            <a:pPr eaLnBrk="1" hangingPunct="1">
              <a:defRPr/>
            </a:pPr>
            <a:endParaRPr lang="en-GB" sz="1000" b="1" cap="small" dirty="0" smtClean="0"/>
          </a:p>
          <a:p>
            <a:pPr eaLnBrk="1" hangingPunct="1">
              <a:defRPr/>
            </a:pPr>
            <a:r>
              <a:rPr lang="en-GB" sz="1000" b="1" cap="small" dirty="0" smtClean="0"/>
              <a:t>costs of </a:t>
            </a:r>
            <a:r>
              <a:rPr lang="en-GB" sz="1000" b="1" u="sng" cap="small" dirty="0" smtClean="0"/>
              <a:t>premises</a:t>
            </a:r>
            <a:r>
              <a:rPr lang="en-GB" sz="1000" b="1" cap="small" dirty="0" smtClean="0"/>
              <a:t> (purchase, heating, maintenance, repairs etc.)</a:t>
            </a:r>
          </a:p>
          <a:p>
            <a:pPr eaLnBrk="1" hangingPunct="1">
              <a:defRPr/>
            </a:pPr>
            <a:endParaRPr lang="en-GB" sz="1000" b="1" cap="small" dirty="0" smtClean="0"/>
          </a:p>
          <a:p>
            <a:pPr eaLnBrk="1" hangingPunct="1">
              <a:defRPr/>
            </a:pPr>
            <a:r>
              <a:rPr lang="en-GB" sz="1000" b="1" cap="small" dirty="0" smtClean="0"/>
              <a:t>costs linked to the purchase of </a:t>
            </a:r>
            <a:r>
              <a:rPr lang="en-GB" sz="1000" b="1" u="sng" cap="small" dirty="0" smtClean="0"/>
              <a:t>real estate</a:t>
            </a:r>
          </a:p>
          <a:p>
            <a:pPr eaLnBrk="1" hangingPunct="1">
              <a:defRPr/>
            </a:pPr>
            <a:endParaRPr lang="en-GB" sz="1000" b="1" cap="small" dirty="0" smtClean="0"/>
          </a:p>
          <a:p>
            <a:pPr eaLnBrk="1" hangingPunct="1">
              <a:defRPr/>
            </a:pPr>
            <a:r>
              <a:rPr lang="en-GB" sz="1000" b="1" u="sng" cap="small" dirty="0" smtClean="0"/>
              <a:t>depreciation costs</a:t>
            </a:r>
          </a:p>
          <a:p>
            <a:pPr eaLnBrk="1" hangingPunct="1">
              <a:defRPr/>
            </a:pPr>
            <a:endParaRPr lang="en-GB" sz="1000" dirty="0"/>
          </a:p>
        </p:txBody>
      </p:sp>
      <p:sp>
        <p:nvSpPr>
          <p:cNvPr id="91140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/>
            <a:ext uri="{91240B29-F687-4F45-9708-019B960494DF}"/>
          </a:extLst>
        </p:spPr>
        <p:txBody>
          <a:bodyPr/>
          <a:lstStyle>
            <a:lvl1pPr defTabSz="936130" eaLnBrk="0" hangingPunct="0">
              <a:spcBef>
                <a:spcPct val="50000"/>
              </a:spcBef>
              <a:defRPr sz="2400">
                <a:solidFill>
                  <a:srgbClr val="FF0000"/>
                </a:solidFill>
                <a:latin typeface="Verdana" pitchFamily="34" charset="0"/>
                <a:sym typeface="Webdings" pitchFamily="18" charset="2"/>
              </a:defRPr>
            </a:lvl1pPr>
            <a:lvl2pPr marL="747626" indent="-287548" defTabSz="936130" eaLnBrk="0" hangingPunct="0">
              <a:spcBef>
                <a:spcPct val="50000"/>
              </a:spcBef>
              <a:defRPr sz="2400">
                <a:solidFill>
                  <a:srgbClr val="FF0000"/>
                </a:solidFill>
                <a:latin typeface="Verdana" pitchFamily="34" charset="0"/>
                <a:sym typeface="Webdings" pitchFamily="18" charset="2"/>
              </a:defRPr>
            </a:lvl2pPr>
            <a:lvl3pPr marL="1150194" indent="-230039" defTabSz="936130" eaLnBrk="0" hangingPunct="0">
              <a:spcBef>
                <a:spcPct val="50000"/>
              </a:spcBef>
              <a:defRPr sz="2400">
                <a:solidFill>
                  <a:srgbClr val="FF0000"/>
                </a:solidFill>
                <a:latin typeface="Verdana" pitchFamily="34" charset="0"/>
                <a:sym typeface="Webdings" pitchFamily="18" charset="2"/>
              </a:defRPr>
            </a:lvl3pPr>
            <a:lvl4pPr marL="1610271" indent="-230039" defTabSz="936130" eaLnBrk="0" hangingPunct="0">
              <a:spcBef>
                <a:spcPct val="50000"/>
              </a:spcBef>
              <a:defRPr sz="2400">
                <a:solidFill>
                  <a:srgbClr val="FF0000"/>
                </a:solidFill>
                <a:latin typeface="Verdana" pitchFamily="34" charset="0"/>
                <a:sym typeface="Webdings" pitchFamily="18" charset="2"/>
              </a:defRPr>
            </a:lvl4pPr>
            <a:lvl5pPr marL="2070350" indent="-230039" defTabSz="936130" eaLnBrk="0" hangingPunct="0">
              <a:spcBef>
                <a:spcPct val="50000"/>
              </a:spcBef>
              <a:defRPr sz="2400">
                <a:solidFill>
                  <a:srgbClr val="FF0000"/>
                </a:solidFill>
                <a:latin typeface="Verdana" pitchFamily="34" charset="0"/>
                <a:sym typeface="Webdings" pitchFamily="18" charset="2"/>
              </a:defRPr>
            </a:lvl5pPr>
            <a:lvl6pPr marL="2530427" indent="-230039" defTabSz="93613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rgbClr val="FF0000"/>
                </a:solidFill>
                <a:latin typeface="Verdana" pitchFamily="34" charset="0"/>
                <a:sym typeface="Webdings" pitchFamily="18" charset="2"/>
              </a:defRPr>
            </a:lvl6pPr>
            <a:lvl7pPr marL="2990503" indent="-230039" defTabSz="93613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rgbClr val="FF0000"/>
                </a:solidFill>
                <a:latin typeface="Verdana" pitchFamily="34" charset="0"/>
                <a:sym typeface="Webdings" pitchFamily="18" charset="2"/>
              </a:defRPr>
            </a:lvl7pPr>
            <a:lvl8pPr marL="3450581" indent="-230039" defTabSz="93613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rgbClr val="FF0000"/>
                </a:solidFill>
                <a:latin typeface="Verdana" pitchFamily="34" charset="0"/>
                <a:sym typeface="Webdings" pitchFamily="18" charset="2"/>
              </a:defRPr>
            </a:lvl8pPr>
            <a:lvl9pPr marL="3910659" indent="-230039" defTabSz="93613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rgbClr val="FF0000"/>
                </a:solidFill>
                <a:latin typeface="Verdana" pitchFamily="34" charset="0"/>
                <a:sym typeface="Webdings" pitchFamily="18" charset="2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fld id="{0E1B547D-4A24-4E89-BD0D-4B8DE05CA411}" type="slidenum">
              <a:rPr lang="en-GB" sz="120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defRPr/>
              </a:pPr>
              <a:t>16</a:t>
            </a:fld>
            <a:endParaRPr lang="en-GB" sz="1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96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20000"/>
              </a:spcBef>
            </a:pPr>
            <a:endParaRPr lang="fr-BE" altLang="fr-FR" sz="2000" dirty="0" smtClean="0">
              <a:solidFill>
                <a:srgbClr val="0F5494"/>
              </a:solidFill>
            </a:endParaRPr>
          </a:p>
          <a:p>
            <a:pPr eaLnBrk="1" hangingPunct="1"/>
            <a:r>
              <a:rPr lang="en-IE" altLang="fr-FR" dirty="0" smtClean="0"/>
              <a:t>The contribution to the travels is based on a unit-cost depending on the travel distance per participant. Travel distances must be calculated using the distance calculator supported by the European Commission (</a:t>
            </a:r>
            <a:r>
              <a:rPr lang="en-IE" altLang="fr-FR" dirty="0" smtClean="0">
                <a:hlinkClick r:id="rId3"/>
              </a:rPr>
              <a:t>http://ec.europa.eu/programmes/erasmus-plus/tools/distance_en.htm</a:t>
            </a:r>
            <a:r>
              <a:rPr lang="en-IE" altLang="fr-FR" dirty="0" smtClean="0"/>
              <a:t>).</a:t>
            </a:r>
            <a:endParaRPr lang="en-GB" altLang="fr-FR" dirty="0" smtClean="0"/>
          </a:p>
          <a:p>
            <a:pPr eaLnBrk="1" hangingPunct="1"/>
            <a:r>
              <a:rPr lang="en-IE" altLang="fr-FR" dirty="0" smtClean="0"/>
              <a:t> </a:t>
            </a:r>
            <a:endParaRPr lang="en-GB" altLang="fr-FR" dirty="0" smtClean="0"/>
          </a:p>
          <a:p>
            <a:pPr eaLnBrk="1" hangingPunct="1"/>
            <a:r>
              <a:rPr lang="en-IE" altLang="fr-FR" dirty="0" smtClean="0"/>
              <a:t>The contribution to the travels costs will be managed by the partnership and the agreed modalities shall be part of the partnership agreement.</a:t>
            </a:r>
            <a:endParaRPr lang="en-GB" altLang="fr-FR" dirty="0" smtClean="0"/>
          </a:p>
          <a:p>
            <a:pPr eaLnBrk="1" hangingPunct="1"/>
            <a:endParaRPr lang="en-GB" altLang="fr-FR" dirty="0" smtClean="0"/>
          </a:p>
        </p:txBody>
      </p:sp>
      <p:sp>
        <p:nvSpPr>
          <p:cNvPr id="96260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/>
            <a:ext uri="{91240B29-F687-4F45-9708-019B960494DF}"/>
          </a:extLst>
        </p:spPr>
        <p:txBody>
          <a:bodyPr/>
          <a:lstStyle>
            <a:lvl1pPr defTabSz="936130" eaLnBrk="0" hangingPunct="0">
              <a:spcBef>
                <a:spcPct val="50000"/>
              </a:spcBef>
              <a:defRPr sz="2400">
                <a:solidFill>
                  <a:srgbClr val="FF0000"/>
                </a:solidFill>
                <a:latin typeface="Verdana" pitchFamily="34" charset="0"/>
                <a:sym typeface="Webdings" pitchFamily="18" charset="2"/>
              </a:defRPr>
            </a:lvl1pPr>
            <a:lvl2pPr marL="747626" indent="-287548" defTabSz="936130" eaLnBrk="0" hangingPunct="0">
              <a:spcBef>
                <a:spcPct val="50000"/>
              </a:spcBef>
              <a:defRPr sz="2400">
                <a:solidFill>
                  <a:srgbClr val="FF0000"/>
                </a:solidFill>
                <a:latin typeface="Verdana" pitchFamily="34" charset="0"/>
                <a:sym typeface="Webdings" pitchFamily="18" charset="2"/>
              </a:defRPr>
            </a:lvl2pPr>
            <a:lvl3pPr marL="1150194" indent="-230039" defTabSz="936130" eaLnBrk="0" hangingPunct="0">
              <a:spcBef>
                <a:spcPct val="50000"/>
              </a:spcBef>
              <a:defRPr sz="2400">
                <a:solidFill>
                  <a:srgbClr val="FF0000"/>
                </a:solidFill>
                <a:latin typeface="Verdana" pitchFamily="34" charset="0"/>
                <a:sym typeface="Webdings" pitchFamily="18" charset="2"/>
              </a:defRPr>
            </a:lvl3pPr>
            <a:lvl4pPr marL="1610271" indent="-230039" defTabSz="936130" eaLnBrk="0" hangingPunct="0">
              <a:spcBef>
                <a:spcPct val="50000"/>
              </a:spcBef>
              <a:defRPr sz="2400">
                <a:solidFill>
                  <a:srgbClr val="FF0000"/>
                </a:solidFill>
                <a:latin typeface="Verdana" pitchFamily="34" charset="0"/>
                <a:sym typeface="Webdings" pitchFamily="18" charset="2"/>
              </a:defRPr>
            </a:lvl4pPr>
            <a:lvl5pPr marL="2070350" indent="-230039" defTabSz="936130" eaLnBrk="0" hangingPunct="0">
              <a:spcBef>
                <a:spcPct val="50000"/>
              </a:spcBef>
              <a:defRPr sz="2400">
                <a:solidFill>
                  <a:srgbClr val="FF0000"/>
                </a:solidFill>
                <a:latin typeface="Verdana" pitchFamily="34" charset="0"/>
                <a:sym typeface="Webdings" pitchFamily="18" charset="2"/>
              </a:defRPr>
            </a:lvl5pPr>
            <a:lvl6pPr marL="2530427" indent="-230039" defTabSz="93613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rgbClr val="FF0000"/>
                </a:solidFill>
                <a:latin typeface="Verdana" pitchFamily="34" charset="0"/>
                <a:sym typeface="Webdings" pitchFamily="18" charset="2"/>
              </a:defRPr>
            </a:lvl6pPr>
            <a:lvl7pPr marL="2990503" indent="-230039" defTabSz="93613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rgbClr val="FF0000"/>
                </a:solidFill>
                <a:latin typeface="Verdana" pitchFamily="34" charset="0"/>
                <a:sym typeface="Webdings" pitchFamily="18" charset="2"/>
              </a:defRPr>
            </a:lvl7pPr>
            <a:lvl8pPr marL="3450581" indent="-230039" defTabSz="93613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rgbClr val="FF0000"/>
                </a:solidFill>
                <a:latin typeface="Verdana" pitchFamily="34" charset="0"/>
                <a:sym typeface="Webdings" pitchFamily="18" charset="2"/>
              </a:defRPr>
            </a:lvl8pPr>
            <a:lvl9pPr marL="3910659" indent="-230039" defTabSz="93613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rgbClr val="FF0000"/>
                </a:solidFill>
                <a:latin typeface="Verdana" pitchFamily="34" charset="0"/>
                <a:sym typeface="Webdings" pitchFamily="18" charset="2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fld id="{FA290DB7-5882-4477-A63C-73FB61773B95}" type="slidenum">
              <a:rPr lang="en-GB" sz="120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defRPr/>
              </a:pPr>
              <a:t>18</a:t>
            </a:fld>
            <a:endParaRPr lang="en-GB" sz="1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06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fr-FR" smtClean="0"/>
          </a:p>
        </p:txBody>
      </p:sp>
      <p:sp>
        <p:nvSpPr>
          <p:cNvPr id="97284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/>
            <a:ext uri="{91240B29-F687-4F45-9708-019B960494DF}"/>
          </a:extLst>
        </p:spPr>
        <p:txBody>
          <a:bodyPr/>
          <a:lstStyle>
            <a:lvl1pPr defTabSz="936130" eaLnBrk="0" hangingPunct="0">
              <a:spcBef>
                <a:spcPct val="50000"/>
              </a:spcBef>
              <a:defRPr sz="2400">
                <a:solidFill>
                  <a:srgbClr val="FF0000"/>
                </a:solidFill>
                <a:latin typeface="Verdana" pitchFamily="34" charset="0"/>
                <a:sym typeface="Webdings" pitchFamily="18" charset="2"/>
              </a:defRPr>
            </a:lvl1pPr>
            <a:lvl2pPr marL="747626" indent="-287548" defTabSz="936130" eaLnBrk="0" hangingPunct="0">
              <a:spcBef>
                <a:spcPct val="50000"/>
              </a:spcBef>
              <a:defRPr sz="2400">
                <a:solidFill>
                  <a:srgbClr val="FF0000"/>
                </a:solidFill>
                <a:latin typeface="Verdana" pitchFamily="34" charset="0"/>
                <a:sym typeface="Webdings" pitchFamily="18" charset="2"/>
              </a:defRPr>
            </a:lvl2pPr>
            <a:lvl3pPr marL="1150194" indent="-230039" defTabSz="936130" eaLnBrk="0" hangingPunct="0">
              <a:spcBef>
                <a:spcPct val="50000"/>
              </a:spcBef>
              <a:defRPr sz="2400">
                <a:solidFill>
                  <a:srgbClr val="FF0000"/>
                </a:solidFill>
                <a:latin typeface="Verdana" pitchFamily="34" charset="0"/>
                <a:sym typeface="Webdings" pitchFamily="18" charset="2"/>
              </a:defRPr>
            </a:lvl3pPr>
            <a:lvl4pPr marL="1610271" indent="-230039" defTabSz="936130" eaLnBrk="0" hangingPunct="0">
              <a:spcBef>
                <a:spcPct val="50000"/>
              </a:spcBef>
              <a:defRPr sz="2400">
                <a:solidFill>
                  <a:srgbClr val="FF0000"/>
                </a:solidFill>
                <a:latin typeface="Verdana" pitchFamily="34" charset="0"/>
                <a:sym typeface="Webdings" pitchFamily="18" charset="2"/>
              </a:defRPr>
            </a:lvl4pPr>
            <a:lvl5pPr marL="2070350" indent="-230039" defTabSz="936130" eaLnBrk="0" hangingPunct="0">
              <a:spcBef>
                <a:spcPct val="50000"/>
              </a:spcBef>
              <a:defRPr sz="2400">
                <a:solidFill>
                  <a:srgbClr val="FF0000"/>
                </a:solidFill>
                <a:latin typeface="Verdana" pitchFamily="34" charset="0"/>
                <a:sym typeface="Webdings" pitchFamily="18" charset="2"/>
              </a:defRPr>
            </a:lvl5pPr>
            <a:lvl6pPr marL="2530427" indent="-230039" defTabSz="93613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rgbClr val="FF0000"/>
                </a:solidFill>
                <a:latin typeface="Verdana" pitchFamily="34" charset="0"/>
                <a:sym typeface="Webdings" pitchFamily="18" charset="2"/>
              </a:defRPr>
            </a:lvl6pPr>
            <a:lvl7pPr marL="2990503" indent="-230039" defTabSz="93613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rgbClr val="FF0000"/>
                </a:solidFill>
                <a:latin typeface="Verdana" pitchFamily="34" charset="0"/>
                <a:sym typeface="Webdings" pitchFamily="18" charset="2"/>
              </a:defRPr>
            </a:lvl7pPr>
            <a:lvl8pPr marL="3450581" indent="-230039" defTabSz="93613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rgbClr val="FF0000"/>
                </a:solidFill>
                <a:latin typeface="Verdana" pitchFamily="34" charset="0"/>
                <a:sym typeface="Webdings" pitchFamily="18" charset="2"/>
              </a:defRPr>
            </a:lvl8pPr>
            <a:lvl9pPr marL="3910659" indent="-230039" defTabSz="93613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rgbClr val="FF0000"/>
                </a:solidFill>
                <a:latin typeface="Verdana" pitchFamily="34" charset="0"/>
                <a:sym typeface="Webdings" pitchFamily="18" charset="2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fld id="{CB879C80-0B06-4967-83A2-A32CA290D2A8}" type="slidenum">
              <a:rPr lang="en-GB" sz="120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defRPr/>
              </a:pPr>
              <a:t>19</a:t>
            </a:fld>
            <a:endParaRPr lang="en-GB" sz="1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68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fr-FR" smtClean="0"/>
          </a:p>
        </p:txBody>
      </p:sp>
      <p:sp>
        <p:nvSpPr>
          <p:cNvPr id="97284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/>
            <a:ext uri="{91240B29-F687-4F45-9708-019B960494DF}"/>
          </a:extLst>
        </p:spPr>
        <p:txBody>
          <a:bodyPr/>
          <a:lstStyle>
            <a:lvl1pPr defTabSz="936130" eaLnBrk="0" hangingPunct="0">
              <a:spcBef>
                <a:spcPct val="50000"/>
              </a:spcBef>
              <a:defRPr sz="2400">
                <a:solidFill>
                  <a:srgbClr val="FF0000"/>
                </a:solidFill>
                <a:latin typeface="Verdana" pitchFamily="34" charset="0"/>
                <a:sym typeface="Webdings" pitchFamily="18" charset="2"/>
              </a:defRPr>
            </a:lvl1pPr>
            <a:lvl2pPr marL="747626" indent="-287548" defTabSz="936130" eaLnBrk="0" hangingPunct="0">
              <a:spcBef>
                <a:spcPct val="50000"/>
              </a:spcBef>
              <a:defRPr sz="2400">
                <a:solidFill>
                  <a:srgbClr val="FF0000"/>
                </a:solidFill>
                <a:latin typeface="Verdana" pitchFamily="34" charset="0"/>
                <a:sym typeface="Webdings" pitchFamily="18" charset="2"/>
              </a:defRPr>
            </a:lvl2pPr>
            <a:lvl3pPr marL="1150194" indent="-230039" defTabSz="936130" eaLnBrk="0" hangingPunct="0">
              <a:spcBef>
                <a:spcPct val="50000"/>
              </a:spcBef>
              <a:defRPr sz="2400">
                <a:solidFill>
                  <a:srgbClr val="FF0000"/>
                </a:solidFill>
                <a:latin typeface="Verdana" pitchFamily="34" charset="0"/>
                <a:sym typeface="Webdings" pitchFamily="18" charset="2"/>
              </a:defRPr>
            </a:lvl3pPr>
            <a:lvl4pPr marL="1610271" indent="-230039" defTabSz="936130" eaLnBrk="0" hangingPunct="0">
              <a:spcBef>
                <a:spcPct val="50000"/>
              </a:spcBef>
              <a:defRPr sz="2400">
                <a:solidFill>
                  <a:srgbClr val="FF0000"/>
                </a:solidFill>
                <a:latin typeface="Verdana" pitchFamily="34" charset="0"/>
                <a:sym typeface="Webdings" pitchFamily="18" charset="2"/>
              </a:defRPr>
            </a:lvl4pPr>
            <a:lvl5pPr marL="2070350" indent="-230039" defTabSz="936130" eaLnBrk="0" hangingPunct="0">
              <a:spcBef>
                <a:spcPct val="50000"/>
              </a:spcBef>
              <a:defRPr sz="2400">
                <a:solidFill>
                  <a:srgbClr val="FF0000"/>
                </a:solidFill>
                <a:latin typeface="Verdana" pitchFamily="34" charset="0"/>
                <a:sym typeface="Webdings" pitchFamily="18" charset="2"/>
              </a:defRPr>
            </a:lvl5pPr>
            <a:lvl6pPr marL="2530427" indent="-230039" defTabSz="93613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rgbClr val="FF0000"/>
                </a:solidFill>
                <a:latin typeface="Verdana" pitchFamily="34" charset="0"/>
                <a:sym typeface="Webdings" pitchFamily="18" charset="2"/>
              </a:defRPr>
            </a:lvl6pPr>
            <a:lvl7pPr marL="2990503" indent="-230039" defTabSz="93613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rgbClr val="FF0000"/>
                </a:solidFill>
                <a:latin typeface="Verdana" pitchFamily="34" charset="0"/>
                <a:sym typeface="Webdings" pitchFamily="18" charset="2"/>
              </a:defRPr>
            </a:lvl7pPr>
            <a:lvl8pPr marL="3450581" indent="-230039" defTabSz="93613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rgbClr val="FF0000"/>
                </a:solidFill>
                <a:latin typeface="Verdana" pitchFamily="34" charset="0"/>
                <a:sym typeface="Webdings" pitchFamily="18" charset="2"/>
              </a:defRPr>
            </a:lvl8pPr>
            <a:lvl9pPr marL="3910659" indent="-230039" defTabSz="93613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rgbClr val="FF0000"/>
                </a:solidFill>
                <a:latin typeface="Verdana" pitchFamily="34" charset="0"/>
                <a:sym typeface="Webdings" pitchFamily="18" charset="2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fld id="{1D779D65-3A78-43C1-9A44-9C303311D246}" type="slidenum">
              <a:rPr lang="en-GB" sz="120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defRPr/>
              </a:pPr>
              <a:t>20</a:t>
            </a:fld>
            <a:endParaRPr lang="en-GB" sz="1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BE" altLang="fr-FR" smtClean="0">
              <a:latin typeface="Arial" pitchFamily="34" charset="0"/>
            </a:endParaRPr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defTabSz="923889"/>
            <a:fld id="{FE546661-1AED-4E57-8929-6256DF7B2AB2}" type="slidenum">
              <a:rPr lang="en-GB" altLang="en-US" smtClean="0">
                <a:latin typeface="Verdana" pitchFamily="34" charset="0"/>
                <a:sym typeface="Webdings" pitchFamily="18" charset="2"/>
              </a:rPr>
              <a:pPr defTabSz="923889"/>
              <a:t>21</a:t>
            </a:fld>
            <a:endParaRPr lang="en-GB" altLang="en-US" dirty="0" smtClean="0">
              <a:latin typeface="Verdana" pitchFamily="34" charset="0"/>
              <a:sym typeface="Webdings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2325237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GB" sz="1600" b="1" dirty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1pPr>
            <a:lvl2pPr marL="748753" indent="-287982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51927" indent="-230386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12698" indent="-230386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73469" indent="-230386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34240" indent="-230386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95011" indent="-230386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55781" indent="-230386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916553" indent="-230386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fld id="{5709EE7F-7259-C145-9523-B874488F9DA0}" type="slidenum">
              <a:rPr lang="en-GB" sz="1300">
                <a:solidFill>
                  <a:schemeClr val="tx1"/>
                </a:solidFill>
                <a:latin typeface="Arial" charset="0"/>
              </a:rPr>
              <a:pPr eaLnBrk="1" hangingPunct="1">
                <a:defRPr/>
              </a:pPr>
              <a:t>22</a:t>
            </a:fld>
            <a:endParaRPr lang="en-GB" sz="1300" dirty="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519543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BE" altLang="fr-FR" smtClean="0">
              <a:latin typeface="Arial" pitchFamily="34" charset="0"/>
            </a:endParaRPr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defTabSz="923889"/>
            <a:fld id="{FE546661-1AED-4E57-8929-6256DF7B2AB2}" type="slidenum">
              <a:rPr lang="en-GB" altLang="en-US" smtClean="0">
                <a:latin typeface="Verdana" pitchFamily="34" charset="0"/>
                <a:sym typeface="Webdings" pitchFamily="18" charset="2"/>
              </a:rPr>
              <a:pPr defTabSz="923889"/>
              <a:t>23</a:t>
            </a:fld>
            <a:endParaRPr lang="en-GB" altLang="en-US" dirty="0" smtClean="0">
              <a:latin typeface="Verdana" pitchFamily="34" charset="0"/>
              <a:sym typeface="Webdings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232523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BE" altLang="fr-FR" smtClean="0">
              <a:latin typeface="Arial" pitchFamily="34" charset="0"/>
            </a:endParaRPr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defTabSz="923889"/>
            <a:fld id="{FE546661-1AED-4E57-8929-6256DF7B2AB2}" type="slidenum">
              <a:rPr lang="en-GB" altLang="en-US" smtClean="0">
                <a:latin typeface="Verdana" pitchFamily="34" charset="0"/>
                <a:sym typeface="Webdings" pitchFamily="18" charset="2"/>
              </a:rPr>
              <a:pPr defTabSz="923889"/>
              <a:t>3</a:t>
            </a:fld>
            <a:endParaRPr lang="en-GB" altLang="en-US" dirty="0" smtClean="0">
              <a:latin typeface="Verdana" pitchFamily="34" charset="0"/>
              <a:sym typeface="Webdings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232523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 sz="1000" dirty="0">
              <a:latin typeface="Arial" pitchFamily="34" charset="0"/>
            </a:endParaRPr>
          </a:p>
        </p:txBody>
      </p:sp>
      <p:sp>
        <p:nvSpPr>
          <p:cNvPr id="604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defTabSz="923889"/>
            <a:fld id="{047C2A4F-B28A-4798-ADCE-84EF1DE85E92}" type="slidenum">
              <a:rPr lang="en-GB" altLang="en-US" smtClean="0">
                <a:latin typeface="Verdana" pitchFamily="34" charset="0"/>
                <a:sym typeface="Webdings" pitchFamily="18" charset="2"/>
              </a:rPr>
              <a:pPr defTabSz="923889"/>
              <a:t>4</a:t>
            </a:fld>
            <a:endParaRPr lang="en-GB" altLang="en-US" dirty="0" smtClean="0">
              <a:latin typeface="Verdana" pitchFamily="34" charset="0"/>
              <a:sym typeface="Webdings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382031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BE" altLang="fr-FR" sz="1000" dirty="0">
              <a:latin typeface="Arial" pitchFamily="34" charset="0"/>
            </a:endParaRPr>
          </a:p>
        </p:txBody>
      </p:sp>
      <p:sp>
        <p:nvSpPr>
          <p:cNvPr id="675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defTabSz="923889"/>
            <a:fld id="{0AF13B17-E280-4B00-A853-E689838DC3E4}" type="slidenum">
              <a:rPr lang="en-GB" altLang="en-US" smtClean="0">
                <a:latin typeface="Verdana" pitchFamily="34" charset="0"/>
                <a:sym typeface="Webdings" pitchFamily="18" charset="2"/>
              </a:rPr>
              <a:pPr defTabSz="923889"/>
              <a:t>5</a:t>
            </a:fld>
            <a:endParaRPr lang="en-GB" altLang="en-US" dirty="0" smtClean="0">
              <a:latin typeface="Verdana" pitchFamily="34" charset="0"/>
              <a:sym typeface="Webdings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608465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fr-FR" sz="1000" dirty="0">
              <a:latin typeface="Arial" pitchFamily="34" charset="0"/>
            </a:endParaRPr>
          </a:p>
        </p:txBody>
      </p:sp>
      <p:sp>
        <p:nvSpPr>
          <p:cNvPr id="686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defTabSz="923889"/>
            <a:fld id="{505DE561-7D60-4EB7-B34C-07C4B1BEDDE5}" type="slidenum">
              <a:rPr lang="en-GB" altLang="en-US" smtClean="0">
                <a:latin typeface="Verdana" pitchFamily="34" charset="0"/>
                <a:sym typeface="Webdings" pitchFamily="18" charset="2"/>
              </a:rPr>
              <a:pPr defTabSz="923889"/>
              <a:t>6</a:t>
            </a:fld>
            <a:endParaRPr lang="en-GB" altLang="en-US" dirty="0" smtClean="0">
              <a:latin typeface="Verdana" pitchFamily="34" charset="0"/>
              <a:sym typeface="Webdings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56584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963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fr-FR" sz="1000" dirty="0">
              <a:latin typeface="Arial" pitchFamily="34" charset="0"/>
            </a:endParaRPr>
          </a:p>
        </p:txBody>
      </p:sp>
      <p:sp>
        <p:nvSpPr>
          <p:cNvPr id="696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defTabSz="923889"/>
            <a:fld id="{85BCD784-0B63-443A-851C-9DB3EF24345C}" type="slidenum">
              <a:rPr lang="en-GB" altLang="en-US" smtClean="0">
                <a:latin typeface="Verdana" pitchFamily="34" charset="0"/>
                <a:sym typeface="Webdings" pitchFamily="18" charset="2"/>
              </a:rPr>
              <a:pPr defTabSz="923889"/>
              <a:t>7</a:t>
            </a:fld>
            <a:endParaRPr lang="en-GB" altLang="en-US" dirty="0" smtClean="0">
              <a:latin typeface="Verdana" pitchFamily="34" charset="0"/>
              <a:sym typeface="Webdings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16366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963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fr-FR" sz="1000" dirty="0">
              <a:latin typeface="Arial" pitchFamily="34" charset="0"/>
            </a:endParaRPr>
          </a:p>
        </p:txBody>
      </p:sp>
      <p:sp>
        <p:nvSpPr>
          <p:cNvPr id="696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defTabSz="923889"/>
            <a:fld id="{85BCD784-0B63-443A-851C-9DB3EF24345C}" type="slidenum">
              <a:rPr lang="en-GB" altLang="en-US" smtClean="0">
                <a:latin typeface="Verdana" pitchFamily="34" charset="0"/>
                <a:sym typeface="Webdings" pitchFamily="18" charset="2"/>
              </a:rPr>
              <a:pPr defTabSz="923889"/>
              <a:t>8</a:t>
            </a:fld>
            <a:endParaRPr lang="en-GB" altLang="en-US" dirty="0" smtClean="0">
              <a:latin typeface="Verdana" pitchFamily="34" charset="0"/>
              <a:sym typeface="Webdings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76239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065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  <p:sp>
        <p:nvSpPr>
          <p:cNvPr id="706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defTabSz="923889"/>
            <a:fld id="{A4D64199-8862-4D57-9A0A-23AD21BA8FF8}" type="slidenum">
              <a:rPr lang="en-GB" altLang="en-US" smtClean="0">
                <a:latin typeface="Verdana" pitchFamily="34" charset="0"/>
                <a:sym typeface="Webdings" pitchFamily="18" charset="2"/>
              </a:rPr>
              <a:pPr defTabSz="923889"/>
              <a:t>9</a:t>
            </a:fld>
            <a:endParaRPr lang="en-GB" altLang="en-US" dirty="0" smtClean="0">
              <a:latin typeface="Verdana" pitchFamily="34" charset="0"/>
              <a:sym typeface="Webdings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894932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00113" y="747713"/>
            <a:ext cx="4964112" cy="3724275"/>
          </a:xfrm>
          <a:ln/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929468">
              <a:defRPr/>
            </a:pPr>
            <a:fld id="{9841693D-A697-4FF5-9C88-75152262C4B7}" type="slidenum">
              <a:rPr lang="en-GB" smtClean="0"/>
              <a:pPr defTabSz="929468">
                <a:defRPr/>
              </a:pPr>
              <a:t>10</a:t>
            </a:fld>
            <a:endParaRPr lang="en-GB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938"/>
            <a:ext cx="9144000" cy="685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 baseline="0">
                <a:solidFill>
                  <a:srgbClr val="014493"/>
                </a:solidFill>
              </a:defRPr>
            </a:lvl1pPr>
          </a:lstStyle>
          <a:p>
            <a:pPr lvl="0"/>
            <a:r>
              <a:rPr lang="en-US" altLang="en-US" noProof="0" dirty="0" smtClean="0"/>
              <a:t>Click to edit Master subtitle style</a:t>
            </a:r>
            <a:endParaRPr lang="en-GB" altLang="en-US" noProof="0" dirty="0" smtClean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9D11F21C-BE38-488D-BBB5-73269065691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6A230A-EDE6-4B8C-B01C-CBB80B9152A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1622A4-76F0-456D-A7A5-1F7A0CD23A74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erasmus_mundus_ppt_inner_pages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5074" y="0"/>
            <a:ext cx="93975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 userDrawn="1"/>
        </p:nvSpPr>
        <p:spPr>
          <a:xfrm>
            <a:off x="4284785" y="6308726"/>
            <a:ext cx="647700" cy="538163"/>
          </a:xfrm>
          <a:prstGeom prst="rect">
            <a:avLst/>
          </a:prstGeom>
          <a:solidFill>
            <a:srgbClr val="009EC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BE" sz="800" b="1" i="1" dirty="0">
                <a:solidFill>
                  <a:srgbClr val="FFFFFF"/>
                </a:solidFill>
              </a:rPr>
              <a:t>Erasmus+</a:t>
            </a:r>
            <a:endParaRPr lang="en-GB" sz="800" b="1" i="1" dirty="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556273"/>
            <a:ext cx="8229600" cy="9366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633788"/>
          </a:xfrm>
        </p:spPr>
        <p:txBody>
          <a:bodyPr/>
          <a:lstStyle>
            <a:lvl1pPr marL="342900" indent="-342900">
              <a:buClr>
                <a:srgbClr val="0F5494"/>
              </a:buClr>
              <a:buFont typeface="Arial" pitchFamily="34" charset="0"/>
              <a:buChar char="•"/>
              <a:defRPr i="0"/>
            </a:lvl1pPr>
            <a:lvl2pPr>
              <a:buClr>
                <a:srgbClr val="0F5494"/>
              </a:buClr>
              <a:defRPr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BDE436-22FC-43A3-93BE-E3B139A4793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4220F5-FE4A-4E89-AD91-DCB03A8E05F4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9E521D-7DF2-4DA1-83EC-7360FEEE085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90204E-136D-4DF4-BDF9-AC676CA3CA7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AC4EA5-C3A8-4F3A-A8F5-6D548C24A9B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DD747B-A898-4AA9-99F8-AFEBBD0CB4A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9F5418-7BBE-4FC2-A25F-BEE5E325DB3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25E3AF-1A64-4796-A809-D4BFCB47BF2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AF3722-B2BD-4096-BF5C-B600F434609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Title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en-US" smtClean="0"/>
              <a:t>Second level</a:t>
            </a:r>
            <a:endParaRPr lang="en-GB" altLang="en-US" smtClean="0"/>
          </a:p>
          <a:p>
            <a:pPr lvl="1"/>
            <a:r>
              <a:rPr lang="en-GB" altLang="en-US" smtClean="0"/>
              <a:t>Third level</a:t>
            </a:r>
          </a:p>
          <a:p>
            <a:pPr lvl="2"/>
            <a:r>
              <a:rPr lang="en-GB" altLang="en-US" smtClean="0"/>
              <a:t>- Fourth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547334AE-1FE3-4594-881A-A9A9238189A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25" r:id="rId1"/>
    <p:sldLayoutId id="2147484515" r:id="rId2"/>
    <p:sldLayoutId id="2147484516" r:id="rId3"/>
    <p:sldLayoutId id="2147484517" r:id="rId4"/>
    <p:sldLayoutId id="2147484518" r:id="rId5"/>
    <p:sldLayoutId id="2147484519" r:id="rId6"/>
    <p:sldLayoutId id="2147484520" r:id="rId7"/>
    <p:sldLayoutId id="2147484521" r:id="rId8"/>
    <p:sldLayoutId id="2147484522" r:id="rId9"/>
    <p:sldLayoutId id="2147484523" r:id="rId10"/>
    <p:sldLayoutId id="2147484524" r:id="rId11"/>
    <p:sldLayoutId id="2147484526" r:id="rId12"/>
  </p:sldLayoutIdLst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9.xml"/><Relationship Id="rId13" Type="http://schemas.openxmlformats.org/officeDocument/2006/relationships/image" Target="../media/image7.png"/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12" Type="http://schemas.microsoft.com/office/2007/relationships/diagramDrawing" Target="../diagrams/drawing9.xml"/><Relationship Id="rId17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6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8.xml"/><Relationship Id="rId11" Type="http://schemas.openxmlformats.org/officeDocument/2006/relationships/diagramColors" Target="../diagrams/colors9.xml"/><Relationship Id="rId5" Type="http://schemas.openxmlformats.org/officeDocument/2006/relationships/diagramQuickStyle" Target="../diagrams/quickStyle8.xml"/><Relationship Id="rId15" Type="http://schemas.openxmlformats.org/officeDocument/2006/relationships/image" Target="../media/image9.png"/><Relationship Id="rId10" Type="http://schemas.openxmlformats.org/officeDocument/2006/relationships/diagramQuickStyle" Target="../diagrams/quickStyle9.xml"/><Relationship Id="rId4" Type="http://schemas.openxmlformats.org/officeDocument/2006/relationships/diagramLayout" Target="../diagrams/layout8.xml"/><Relationship Id="rId9" Type="http://schemas.openxmlformats.org/officeDocument/2006/relationships/diagramLayout" Target="../diagrams/layout9.xml"/><Relationship Id="rId1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1.xml"/><Relationship Id="rId13" Type="http://schemas.openxmlformats.org/officeDocument/2006/relationships/image" Target="../media/image12.png"/><Relationship Id="rId18" Type="http://schemas.openxmlformats.org/officeDocument/2006/relationships/image" Target="../media/image10.png"/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12" Type="http://schemas.microsoft.com/office/2007/relationships/diagramDrawing" Target="../diagrams/drawing11.xml"/><Relationship Id="rId17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10.xml"/><Relationship Id="rId11" Type="http://schemas.openxmlformats.org/officeDocument/2006/relationships/diagramColors" Target="../diagrams/colors11.xml"/><Relationship Id="rId5" Type="http://schemas.openxmlformats.org/officeDocument/2006/relationships/diagramQuickStyle" Target="../diagrams/quickStyle10.xml"/><Relationship Id="rId15" Type="http://schemas.openxmlformats.org/officeDocument/2006/relationships/image" Target="../media/image9.png"/><Relationship Id="rId10" Type="http://schemas.openxmlformats.org/officeDocument/2006/relationships/diagramQuickStyle" Target="../diagrams/quickStyle11.xml"/><Relationship Id="rId4" Type="http://schemas.openxmlformats.org/officeDocument/2006/relationships/diagramLayout" Target="../diagrams/layout10.xml"/><Relationship Id="rId9" Type="http://schemas.openxmlformats.org/officeDocument/2006/relationships/diagramLayout" Target="../diagrams/layout11.xml"/><Relationship Id="rId1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diagramData" Target="../diagrams/data12.xml"/><Relationship Id="rId7" Type="http://schemas.microsoft.com/office/2007/relationships/diagramDrawing" Target="../diagrams/drawing12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2.xml"/><Relationship Id="rId5" Type="http://schemas.openxmlformats.org/officeDocument/2006/relationships/diagramQuickStyle" Target="../diagrams/quickStyle12.xml"/><Relationship Id="rId4" Type="http://schemas.openxmlformats.org/officeDocument/2006/relationships/diagramLayout" Target="../diagrams/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eacea.ec.europa.eu/erasmus-plus_en" TargetMode="External"/><Relationship Id="rId7" Type="http://schemas.openxmlformats.org/officeDocument/2006/relationships/image" Target="../media/image5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neomontenegro.ac.me/" TargetMode="External"/><Relationship Id="rId5" Type="http://schemas.openxmlformats.org/officeDocument/2006/relationships/hyperlink" Target="https://eacea.ec.europa.eu/erasmus-plus/contacts/international-erasmus-plus-contact-points_en" TargetMode="External"/><Relationship Id="rId4" Type="http://schemas.openxmlformats.org/officeDocument/2006/relationships/hyperlink" Target="http://ec.europa.eu/programmes/erasmus-plus/index_en.htm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01600"/>
            <a:ext cx="9144000" cy="699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1" name="Rectangle 8"/>
          <p:cNvSpPr>
            <a:spLocks noChangeArrowheads="1"/>
          </p:cNvSpPr>
          <p:nvPr/>
        </p:nvSpPr>
        <p:spPr bwMode="auto">
          <a:xfrm>
            <a:off x="900113" y="3748088"/>
            <a:ext cx="8047037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Verdana Bold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Verdana Bold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Verdana Bold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Verdana Bold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Verdana Bold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 Bold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 Bold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 Bold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 Bold" charset="0"/>
                <a:ea typeface="ＭＳ Ｐゴシック" charset="-128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r>
              <a:rPr lang="en-US" altLang="en-US" dirty="0" err="1" smtClean="0">
                <a:solidFill>
                  <a:schemeClr val="bg1"/>
                </a:solidFill>
                <a:latin typeface="Verdana" charset="0"/>
              </a:rPr>
              <a:t>Izgradnja</a:t>
            </a:r>
            <a:r>
              <a:rPr lang="en-US" altLang="en-US" dirty="0" smtClean="0">
                <a:solidFill>
                  <a:schemeClr val="bg1"/>
                </a:solidFill>
                <a:latin typeface="Verdana" charset="0"/>
              </a:rPr>
              <a:t> </a:t>
            </a:r>
            <a:r>
              <a:rPr lang="en-US" altLang="en-US" dirty="0" err="1" smtClean="0">
                <a:solidFill>
                  <a:schemeClr val="bg1"/>
                </a:solidFill>
                <a:latin typeface="Verdana" charset="0"/>
              </a:rPr>
              <a:t>kapaciteta</a:t>
            </a:r>
            <a:r>
              <a:rPr lang="en-US" altLang="en-US" dirty="0" smtClean="0">
                <a:solidFill>
                  <a:schemeClr val="bg1"/>
                </a:solidFill>
                <a:latin typeface="Verdana" charset="0"/>
              </a:rPr>
              <a:t> u </a:t>
            </a:r>
            <a:r>
              <a:rPr lang="en-US" altLang="en-US" dirty="0" err="1" smtClean="0">
                <a:solidFill>
                  <a:schemeClr val="bg1"/>
                </a:solidFill>
                <a:latin typeface="Verdana" charset="0"/>
              </a:rPr>
              <a:t>visokom</a:t>
            </a:r>
            <a:r>
              <a:rPr lang="en-US" altLang="en-US" dirty="0" smtClean="0">
                <a:solidFill>
                  <a:schemeClr val="bg1"/>
                </a:solidFill>
                <a:latin typeface="Verdana" charset="0"/>
              </a:rPr>
              <a:t> </a:t>
            </a:r>
            <a:r>
              <a:rPr lang="en-US" altLang="en-US" dirty="0" err="1" smtClean="0">
                <a:solidFill>
                  <a:schemeClr val="bg1"/>
                </a:solidFill>
                <a:latin typeface="Verdana" charset="0"/>
              </a:rPr>
              <a:t>obrazovanju</a:t>
            </a:r>
            <a:endParaRPr lang="en-US" altLang="en-US" dirty="0">
              <a:solidFill>
                <a:schemeClr val="bg1"/>
              </a:solidFill>
              <a:latin typeface="Verdana" charset="0"/>
            </a:endParaRPr>
          </a:p>
        </p:txBody>
      </p:sp>
      <p:pic>
        <p:nvPicPr>
          <p:cNvPr id="27652" name="Picture 9" descr="Erasmus plus logo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1000" y="228600"/>
            <a:ext cx="3268663" cy="67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4" name="Rectangle 11"/>
          <p:cNvSpPr>
            <a:spLocks noChangeArrowheads="1"/>
          </p:cNvSpPr>
          <p:nvPr/>
        </p:nvSpPr>
        <p:spPr bwMode="auto">
          <a:xfrm>
            <a:off x="4310063" y="5915025"/>
            <a:ext cx="404059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Verdana Bold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Verdana Bold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Verdana Bold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Verdana Bold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Verdana Bold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 Bold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 Bold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 Bold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 Bold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000" dirty="0" err="1" smtClean="0">
                <a:solidFill>
                  <a:srgbClr val="FFFFFF"/>
                </a:solidFill>
                <a:latin typeface="Verdana" charset="0"/>
              </a:rPr>
              <a:t>Niksic</a:t>
            </a:r>
            <a:r>
              <a:rPr lang="en-US" altLang="en-US" sz="2000" dirty="0" smtClean="0">
                <a:solidFill>
                  <a:srgbClr val="FFFFFF"/>
                </a:solidFill>
                <a:latin typeface="Verdana" charset="0"/>
              </a:rPr>
              <a:t>, </a:t>
            </a:r>
            <a:r>
              <a:rPr lang="en-US" altLang="en-US" sz="2000" dirty="0" err="1" smtClean="0">
                <a:solidFill>
                  <a:srgbClr val="FFFFFF"/>
                </a:solidFill>
                <a:latin typeface="Verdana" charset="0"/>
              </a:rPr>
              <a:t>Filozofski</a:t>
            </a:r>
            <a:r>
              <a:rPr lang="en-US" altLang="en-US" sz="2000" dirty="0" smtClean="0">
                <a:solidFill>
                  <a:srgbClr val="FFFFFF"/>
                </a:solidFill>
                <a:latin typeface="Verdana" charset="0"/>
              </a:rPr>
              <a:t> </a:t>
            </a:r>
            <a:r>
              <a:rPr lang="en-US" altLang="en-US" sz="2000" dirty="0" err="1" smtClean="0">
                <a:solidFill>
                  <a:srgbClr val="FFFFFF"/>
                </a:solidFill>
                <a:latin typeface="Verdana" charset="0"/>
              </a:rPr>
              <a:t>fakultet</a:t>
            </a:r>
            <a:r>
              <a:rPr lang="en-US" altLang="en-US" sz="2000" dirty="0" smtClean="0">
                <a:solidFill>
                  <a:srgbClr val="FFFFFF"/>
                </a:solidFill>
                <a:latin typeface="Verdana" charset="0"/>
              </a:rPr>
              <a:t> UCG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200" dirty="0" smtClean="0">
                <a:solidFill>
                  <a:srgbClr val="FFFFFF"/>
                </a:solidFill>
                <a:latin typeface="Verdana" charset="0"/>
              </a:rPr>
              <a:t>6. </a:t>
            </a:r>
            <a:r>
              <a:rPr lang="en-US" altLang="en-US" sz="1200" dirty="0" err="1" smtClean="0">
                <a:solidFill>
                  <a:srgbClr val="FFFFFF"/>
                </a:solidFill>
                <a:latin typeface="Verdana" charset="0"/>
              </a:rPr>
              <a:t>decembar</a:t>
            </a:r>
            <a:r>
              <a:rPr lang="en-US" altLang="en-US" sz="1200" dirty="0" smtClean="0">
                <a:solidFill>
                  <a:srgbClr val="FFFFFF"/>
                </a:solidFill>
                <a:latin typeface="Verdana" charset="0"/>
              </a:rPr>
              <a:t> 2016.</a:t>
            </a:r>
            <a:endParaRPr lang="en-US" altLang="en-US" sz="1200" dirty="0">
              <a:solidFill>
                <a:srgbClr val="FFFFFF"/>
              </a:solidFill>
              <a:latin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9826876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>
          <a:xfrm>
            <a:off x="152400" y="831851"/>
            <a:ext cx="8534400" cy="1139825"/>
          </a:xfrm>
        </p:spPr>
        <p:txBody>
          <a:bodyPr/>
          <a:lstStyle/>
          <a:p>
            <a:pPr eaLnBrk="1" hangingPunct="1"/>
            <a:r>
              <a:rPr lang="fr-BE" sz="1800" dirty="0" smtClean="0"/>
              <a:t/>
            </a:r>
            <a:br>
              <a:rPr lang="fr-BE" sz="1800" dirty="0" smtClean="0"/>
            </a:br>
            <a:r>
              <a:rPr lang="fr-BE" sz="1800" dirty="0" smtClean="0"/>
              <a:t/>
            </a:r>
            <a:br>
              <a:rPr lang="fr-BE" sz="1800" dirty="0" smtClean="0"/>
            </a:br>
            <a:r>
              <a:rPr lang="fr-BE" sz="1800" dirty="0" smtClean="0"/>
              <a:t>Ex.1a : </a:t>
            </a:r>
            <a:r>
              <a:rPr lang="sr-Latn-ME" sz="1800" dirty="0" smtClean="0"/>
              <a:t>minimum konzorcijuma</a:t>
            </a:r>
            <a:r>
              <a:rPr lang="fr-BE" sz="1800" dirty="0" smtClean="0"/>
              <a:t>: </a:t>
            </a:r>
            <a:r>
              <a:rPr lang="fr-BE" sz="1800" u="sng" dirty="0" smtClean="0"/>
              <a:t>na</a:t>
            </a:r>
            <a:r>
              <a:rPr lang="sr-Latn-ME" sz="1800" u="sng" dirty="0" smtClean="0"/>
              <a:t>cionalni</a:t>
            </a:r>
            <a:r>
              <a:rPr lang="fr-BE" sz="1800" u="sng" dirty="0" smtClean="0"/>
              <a:t> </a:t>
            </a:r>
            <a:r>
              <a:rPr lang="fr-BE" sz="1800" u="sng" dirty="0" err="1" smtClean="0"/>
              <a:t>proje</a:t>
            </a:r>
            <a:r>
              <a:rPr lang="sr-Latn-ME" sz="1800" u="sng" dirty="0" smtClean="0"/>
              <a:t>kat</a:t>
            </a:r>
            <a:r>
              <a:rPr lang="fr-BE" sz="1800" u="sng" dirty="0" smtClean="0"/>
              <a:t> </a:t>
            </a:r>
            <a:r>
              <a:rPr lang="fr-BE" sz="1800" dirty="0" smtClean="0"/>
              <a:t>(4 </a:t>
            </a:r>
            <a:r>
              <a:rPr lang="fr-BE" sz="1800" dirty="0" err="1" smtClean="0"/>
              <a:t>HEIs</a:t>
            </a:r>
            <a:r>
              <a:rPr lang="fr-BE" sz="1800" dirty="0" smtClean="0"/>
              <a:t>)</a:t>
            </a:r>
            <a:endParaRPr lang="en-GB" sz="1800" dirty="0" smtClean="0"/>
          </a:p>
        </p:txBody>
      </p:sp>
      <p:graphicFrame>
        <p:nvGraphicFramePr>
          <p:cNvPr id="16" name="Content Placeholder 15"/>
          <p:cNvGraphicFramePr>
            <a:graphicFrameLocks noGrp="1"/>
          </p:cNvGraphicFramePr>
          <p:nvPr>
            <p:ph sz="half" idx="2"/>
          </p:nvPr>
        </p:nvGraphicFramePr>
        <p:xfrm>
          <a:off x="109620" y="2996952"/>
          <a:ext cx="1798086" cy="34735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765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270" y="1781176"/>
            <a:ext cx="4041531" cy="665163"/>
          </a:xfrm>
        </p:spPr>
        <p:txBody>
          <a:bodyPr/>
          <a:lstStyle/>
          <a:p>
            <a:pPr eaLnBrk="1" hangingPunct="1"/>
            <a:r>
              <a:rPr lang="fr-BE" sz="1600" u="sng" dirty="0" smtClean="0"/>
              <a:t>Min. 3 </a:t>
            </a:r>
            <a:r>
              <a:rPr lang="sr-Latn-ME" sz="1600" u="sng" dirty="0" smtClean="0"/>
              <a:t>programske zemlje</a:t>
            </a:r>
            <a:r>
              <a:rPr lang="fr-BE" sz="1600" u="sng" dirty="0" smtClean="0"/>
              <a:t> </a:t>
            </a:r>
          </a:p>
          <a:p>
            <a:pPr eaLnBrk="1" hangingPunct="1"/>
            <a:r>
              <a:rPr lang="fr-BE" sz="1600" dirty="0" smtClean="0"/>
              <a:t>min. 1 HEI </a:t>
            </a:r>
            <a:r>
              <a:rPr lang="sr-Latn-ME" sz="1600" dirty="0" smtClean="0"/>
              <a:t>iz svake</a:t>
            </a:r>
            <a:endParaRPr lang="en-GB" sz="1600" dirty="0" smtClean="0"/>
          </a:p>
        </p:txBody>
      </p:sp>
      <p:sp>
        <p:nvSpPr>
          <p:cNvPr id="5734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57285E-D745-4CE8-B37E-BE37951265F4}" type="slidenum">
              <a:rPr lang="en-GB" smtClean="0"/>
              <a:pPr>
                <a:defRPr/>
              </a:pPr>
              <a:t>10</a:t>
            </a:fld>
            <a:endParaRPr lang="en-GB" smtClean="0"/>
          </a:p>
        </p:txBody>
      </p:sp>
      <p:graphicFrame>
        <p:nvGraphicFramePr>
          <p:cNvPr id="20" name="Content Placeholder 19"/>
          <p:cNvGraphicFramePr>
            <a:graphicFrameLocks noGrp="1"/>
          </p:cNvGraphicFramePr>
          <p:nvPr>
            <p:ph sz="quarter" idx="4"/>
          </p:nvPr>
        </p:nvGraphicFramePr>
        <p:xfrm>
          <a:off x="4624968" y="2483634"/>
          <a:ext cx="4041531" cy="3951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22" name="Rectangle 21"/>
          <p:cNvSpPr/>
          <p:nvPr/>
        </p:nvSpPr>
        <p:spPr>
          <a:xfrm>
            <a:off x="4932485" y="2695575"/>
            <a:ext cx="1129812" cy="700088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lIns="152851" tIns="20320" rIns="152851" bIns="20320" spcCol="1270" anchor="ctr"/>
          <a:lstStyle/>
          <a:p>
            <a:pPr algn="ctr" defTabSz="711200">
              <a:lnSpc>
                <a:spcPct val="90000"/>
              </a:lnSpc>
              <a:spcBef>
                <a:spcPct val="50000"/>
              </a:spcBef>
              <a:spcAft>
                <a:spcPct val="35000"/>
              </a:spcAft>
              <a:defRPr/>
            </a:pPr>
            <a:endParaRPr lang="en-GB" sz="1400" b="1" dirty="0" err="1">
              <a:solidFill>
                <a:srgbClr val="002060"/>
              </a:solidFill>
            </a:endParaRPr>
          </a:p>
        </p:txBody>
      </p:sp>
      <p:sp>
        <p:nvSpPr>
          <p:cNvPr id="27656" name="TextBox 22"/>
          <p:cNvSpPr txBox="1">
            <a:spLocks noChangeArrowheads="1"/>
          </p:cNvSpPr>
          <p:nvPr/>
        </p:nvSpPr>
        <p:spPr bwMode="auto">
          <a:xfrm>
            <a:off x="5732584" y="3355975"/>
            <a:ext cx="1249974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BE" sz="1400" b="1">
                <a:solidFill>
                  <a:srgbClr val="002060"/>
                </a:solidFill>
              </a:rPr>
              <a:t>Bonn</a:t>
            </a:r>
            <a:r>
              <a:rPr lang="fr-BE" sz="1400" b="1">
                <a:solidFill>
                  <a:srgbClr val="FFFF00"/>
                </a:solidFill>
              </a:rPr>
              <a:t> </a:t>
            </a:r>
            <a:r>
              <a:rPr lang="fr-BE" sz="1400" b="1">
                <a:solidFill>
                  <a:srgbClr val="002060"/>
                </a:solidFill>
              </a:rPr>
              <a:t>University</a:t>
            </a:r>
            <a:endParaRPr lang="en-GB" b="1">
              <a:solidFill>
                <a:srgbClr val="002060"/>
              </a:solidFill>
            </a:endParaRPr>
          </a:p>
        </p:txBody>
      </p:sp>
      <p:sp>
        <p:nvSpPr>
          <p:cNvPr id="27657" name="TextBox 24"/>
          <p:cNvSpPr txBox="1">
            <a:spLocks noChangeArrowheads="1"/>
          </p:cNvSpPr>
          <p:nvPr/>
        </p:nvSpPr>
        <p:spPr bwMode="auto">
          <a:xfrm>
            <a:off x="7584831" y="3616325"/>
            <a:ext cx="1458058" cy="84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fr-BE" sz="1400" b="1">
              <a:solidFill>
                <a:srgbClr val="002060"/>
              </a:solidFill>
            </a:endParaRPr>
          </a:p>
          <a:p>
            <a:pPr>
              <a:spcBef>
                <a:spcPct val="50000"/>
              </a:spcBef>
            </a:pPr>
            <a:r>
              <a:rPr lang="fr-BE" sz="1400" b="1">
                <a:solidFill>
                  <a:srgbClr val="002060"/>
                </a:solidFill>
              </a:rPr>
              <a:t>Rome University</a:t>
            </a:r>
            <a:endParaRPr lang="en-GB" sz="1400" b="1">
              <a:solidFill>
                <a:srgbClr val="002060"/>
              </a:solidFill>
            </a:endParaRPr>
          </a:p>
        </p:txBody>
      </p:sp>
      <p:sp>
        <p:nvSpPr>
          <p:cNvPr id="27658" name="TextBox 25"/>
          <p:cNvSpPr txBox="1">
            <a:spLocks noChangeArrowheads="1"/>
          </p:cNvSpPr>
          <p:nvPr/>
        </p:nvSpPr>
        <p:spPr bwMode="auto">
          <a:xfrm>
            <a:off x="6982558" y="4999039"/>
            <a:ext cx="468398" cy="63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endParaRPr lang="fr-BE" sz="1400" b="1">
              <a:solidFill>
                <a:srgbClr val="FFFF00"/>
              </a:solidFill>
            </a:endParaRPr>
          </a:p>
          <a:p>
            <a:pPr>
              <a:spcBef>
                <a:spcPct val="50000"/>
              </a:spcBef>
            </a:pPr>
            <a:r>
              <a:rPr lang="fr-BE" sz="1400" b="1">
                <a:solidFill>
                  <a:srgbClr val="002060"/>
                </a:solidFill>
              </a:rPr>
              <a:t>UK</a:t>
            </a:r>
            <a:endParaRPr lang="en-GB" sz="1400" b="1">
              <a:solidFill>
                <a:srgbClr val="002060"/>
              </a:solidFill>
            </a:endParaRPr>
          </a:p>
        </p:txBody>
      </p:sp>
      <p:sp>
        <p:nvSpPr>
          <p:cNvPr id="27659" name="TextBox 26"/>
          <p:cNvSpPr txBox="1">
            <a:spLocks noChangeArrowheads="1"/>
          </p:cNvSpPr>
          <p:nvPr/>
        </p:nvSpPr>
        <p:spPr bwMode="auto">
          <a:xfrm>
            <a:off x="5836628" y="4691064"/>
            <a:ext cx="1222131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BE" sz="1400" b="1">
                <a:solidFill>
                  <a:srgbClr val="002060"/>
                </a:solidFill>
              </a:rPr>
              <a:t>London University</a:t>
            </a:r>
            <a:endParaRPr lang="en-GB" sz="1400" b="1">
              <a:solidFill>
                <a:srgbClr val="002060"/>
              </a:solidFill>
            </a:endParaRPr>
          </a:p>
        </p:txBody>
      </p:sp>
      <p:pic>
        <p:nvPicPr>
          <p:cNvPr id="27660" name="Picture 22" descr="Glossy round icon. Download flag icon of Germany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610708" y="2605088"/>
            <a:ext cx="2643554" cy="202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61" name="Picture 24" descr="Sphere icon. Download flag icon of Italy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5943600" y="1905000"/>
            <a:ext cx="3959469" cy="227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62" name="Picture 26" descr="Sphere icon. Download flag icon of United Kingdom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5687159" y="4427539"/>
            <a:ext cx="4041531" cy="265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63" name="Picture 18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1"/>
            <a:ext cx="2971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64" name="Picture 1"/>
          <p:cNvPicPr>
            <a:picLocks noChangeAspect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1403839" y="3429000"/>
            <a:ext cx="3168162" cy="237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65" name="Text Placeholder 18"/>
          <p:cNvSpPr>
            <a:spLocks noGrp="1"/>
          </p:cNvSpPr>
          <p:nvPr>
            <p:ph type="body" idx="1"/>
          </p:nvPr>
        </p:nvSpPr>
        <p:spPr>
          <a:xfrm>
            <a:off x="457200" y="1916114"/>
            <a:ext cx="4040066" cy="649287"/>
          </a:xfrm>
        </p:spPr>
        <p:txBody>
          <a:bodyPr/>
          <a:lstStyle/>
          <a:p>
            <a:r>
              <a:rPr lang="sr-Latn-ME" sz="2000" dirty="0" smtClean="0">
                <a:solidFill>
                  <a:srgbClr val="FF0000"/>
                </a:solidFill>
              </a:rPr>
              <a:t>Crna Gora – izuzetak iz opšteg pravila!!!!</a:t>
            </a:r>
            <a:endParaRPr lang="en-US" sz="20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>
          <a:xfrm>
            <a:off x="337039" y="1016000"/>
            <a:ext cx="7810500" cy="736600"/>
          </a:xfrm>
        </p:spPr>
        <p:txBody>
          <a:bodyPr/>
          <a:lstStyle/>
          <a:p>
            <a:pPr eaLnBrk="1" hangingPunct="1"/>
            <a:r>
              <a:rPr lang="fr-BE" altLang="fr-FR" sz="1600" dirty="0" err="1" smtClean="0"/>
              <a:t>Example</a:t>
            </a:r>
            <a:r>
              <a:rPr lang="fr-BE" altLang="fr-FR" sz="1600" dirty="0" smtClean="0"/>
              <a:t> 2: </a:t>
            </a:r>
            <a:r>
              <a:rPr lang="fr-BE" altLang="fr-FR" sz="1600" u="sng" dirty="0" smtClean="0"/>
              <a:t>multi-country </a:t>
            </a:r>
            <a:r>
              <a:rPr lang="fr-BE" altLang="fr-FR" sz="1600" u="sng" dirty="0" err="1" smtClean="0"/>
              <a:t>proje</a:t>
            </a:r>
            <a:r>
              <a:rPr lang="sr-Latn-ME" altLang="fr-FR" sz="1600" u="sng" dirty="0" smtClean="0"/>
              <a:t>kat unutar jednog regiona</a:t>
            </a:r>
            <a:endParaRPr lang="en-GB" altLang="fr-FR" sz="1600" dirty="0" smtClean="0"/>
          </a:p>
        </p:txBody>
      </p:sp>
      <p:sp>
        <p:nvSpPr>
          <p:cNvPr id="28675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4040066" cy="609600"/>
          </a:xfrm>
        </p:spPr>
        <p:txBody>
          <a:bodyPr/>
          <a:lstStyle/>
          <a:p>
            <a:pPr eaLnBrk="1" hangingPunct="1"/>
            <a:endParaRPr lang="fr-BE" altLang="fr-FR" sz="1800" u="sng" dirty="0" smtClean="0">
              <a:solidFill>
                <a:srgbClr val="00B050"/>
              </a:solidFill>
            </a:endParaRPr>
          </a:p>
          <a:p>
            <a:pPr eaLnBrk="1" hangingPunct="1"/>
            <a:r>
              <a:rPr lang="fr-BE" altLang="fr-FR" sz="1600" u="sng" dirty="0" smtClean="0">
                <a:solidFill>
                  <a:srgbClr val="00B050"/>
                </a:solidFill>
              </a:rPr>
              <a:t>Min. 2 </a:t>
            </a:r>
            <a:r>
              <a:rPr lang="sr-Latn-ME" altLang="fr-FR" sz="1600" u="sng" dirty="0" smtClean="0">
                <a:solidFill>
                  <a:srgbClr val="00B050"/>
                </a:solidFill>
              </a:rPr>
              <a:t>partnerske zemlje, min. </a:t>
            </a:r>
            <a:r>
              <a:rPr lang="en-US" altLang="fr-FR" sz="1600" u="sng" dirty="0" smtClean="0">
                <a:solidFill>
                  <a:srgbClr val="00B050"/>
                </a:solidFill>
              </a:rPr>
              <a:t>J</a:t>
            </a:r>
            <a:r>
              <a:rPr lang="sr-Latn-ME" altLang="fr-FR" sz="1600" u="sng" dirty="0" smtClean="0">
                <a:solidFill>
                  <a:srgbClr val="00B050"/>
                </a:solidFill>
              </a:rPr>
              <a:t>edna institucija po svakoj zemlji</a:t>
            </a:r>
            <a:endParaRPr lang="en-GB" altLang="fr-FR" sz="1600" dirty="0" smtClean="0">
              <a:solidFill>
                <a:srgbClr val="00B050"/>
              </a:solidFill>
            </a:endParaRPr>
          </a:p>
        </p:txBody>
      </p:sp>
      <p:graphicFrame>
        <p:nvGraphicFramePr>
          <p:cNvPr id="16" name="Content Placeholder 15"/>
          <p:cNvGraphicFramePr>
            <a:graphicFrameLocks noGrp="1"/>
          </p:cNvGraphicFramePr>
          <p:nvPr>
            <p:ph sz="half" idx="2"/>
          </p:nvPr>
        </p:nvGraphicFramePr>
        <p:xfrm>
          <a:off x="414216" y="2444751"/>
          <a:ext cx="4389401" cy="3951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8677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4754" y="1654176"/>
            <a:ext cx="4041531" cy="639763"/>
          </a:xfrm>
        </p:spPr>
        <p:txBody>
          <a:bodyPr/>
          <a:lstStyle/>
          <a:p>
            <a:pPr eaLnBrk="1" hangingPunct="1"/>
            <a:r>
              <a:rPr lang="fr-BE" altLang="fr-FR" sz="1800" u="sng" dirty="0" smtClean="0"/>
              <a:t>Min. 3 </a:t>
            </a:r>
            <a:r>
              <a:rPr lang="sr-Latn-ME" altLang="fr-FR" sz="1800" u="sng" dirty="0" smtClean="0"/>
              <a:t>programske zemlje</a:t>
            </a:r>
            <a:r>
              <a:rPr lang="fr-BE" altLang="fr-FR" sz="1800" u="sng" dirty="0" smtClean="0"/>
              <a:t>:</a:t>
            </a:r>
          </a:p>
          <a:p>
            <a:pPr eaLnBrk="1" hangingPunct="1"/>
            <a:r>
              <a:rPr lang="fr-BE" altLang="fr-FR" sz="1800" dirty="0" smtClean="0"/>
              <a:t>Min. 1 HEI </a:t>
            </a:r>
            <a:r>
              <a:rPr lang="sr-Latn-ME" altLang="fr-FR" sz="1800" dirty="0" smtClean="0"/>
              <a:t>iz svake zemlje</a:t>
            </a:r>
            <a:endParaRPr lang="en-GB" altLang="fr-FR" sz="1800" dirty="0" smtClean="0"/>
          </a:p>
        </p:txBody>
      </p:sp>
      <p:sp>
        <p:nvSpPr>
          <p:cNvPr id="33798" name="Slide Number Placeholder 6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/>
            <a:ext uri="{91240B29-F687-4F45-9708-019B960494DF}"/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  <a:defRPr/>
            </a:pPr>
            <a:fld id="{FBC9B1E3-2758-4168-9EE5-EC153C8D6A72}" type="slidenum">
              <a:rPr lang="en-GB" altLang="en-US" sz="1200" i="0" smtClean="0">
                <a:solidFill>
                  <a:srgbClr val="808080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  <a:defRPr/>
              </a:pPr>
              <a:t>11</a:t>
            </a:fld>
            <a:endParaRPr lang="en-GB" altLang="en-US" sz="1200" i="0" smtClean="0">
              <a:solidFill>
                <a:srgbClr val="808080"/>
              </a:solidFill>
            </a:endParaRPr>
          </a:p>
        </p:txBody>
      </p:sp>
      <p:graphicFrame>
        <p:nvGraphicFramePr>
          <p:cNvPr id="20" name="Content Placeholder 19"/>
          <p:cNvGraphicFramePr>
            <a:graphicFrameLocks noGrp="1"/>
          </p:cNvGraphicFramePr>
          <p:nvPr>
            <p:ph sz="quarter" idx="4"/>
          </p:nvPr>
        </p:nvGraphicFramePr>
        <p:xfrm>
          <a:off x="4645281" y="2174875"/>
          <a:ext cx="4041531" cy="3951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22" name="Rectangle 21"/>
          <p:cNvSpPr/>
          <p:nvPr/>
        </p:nvSpPr>
        <p:spPr>
          <a:xfrm>
            <a:off x="4932485" y="2695575"/>
            <a:ext cx="1129812" cy="700088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lIns="152851" tIns="20320" rIns="152851" bIns="20320" spcCol="1270" anchor="ctr"/>
          <a:lstStyle/>
          <a:p>
            <a:pPr algn="ctr" defTabSz="711200">
              <a:lnSpc>
                <a:spcPct val="90000"/>
              </a:lnSpc>
              <a:spcBef>
                <a:spcPct val="50000"/>
              </a:spcBef>
              <a:spcAft>
                <a:spcPct val="35000"/>
              </a:spcAft>
              <a:defRPr/>
            </a:pPr>
            <a:endParaRPr lang="en-GB" sz="1400" b="1" i="1" dirty="0" err="1">
              <a:solidFill>
                <a:srgbClr val="FFFF00"/>
              </a:solidFill>
            </a:endParaRPr>
          </a:p>
        </p:txBody>
      </p:sp>
      <p:sp>
        <p:nvSpPr>
          <p:cNvPr id="28681" name="TextBox 22"/>
          <p:cNvSpPr txBox="1">
            <a:spLocks noChangeArrowheads="1"/>
          </p:cNvSpPr>
          <p:nvPr/>
        </p:nvSpPr>
        <p:spPr bwMode="auto">
          <a:xfrm>
            <a:off x="5602166" y="3557589"/>
            <a:ext cx="1184031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BE" altLang="fr-FR" sz="1400" b="1">
                <a:solidFill>
                  <a:srgbClr val="002060"/>
                </a:solidFill>
              </a:rPr>
              <a:t>London University</a:t>
            </a:r>
            <a:endParaRPr lang="en-GB" altLang="fr-FR" sz="1400" b="1">
              <a:solidFill>
                <a:srgbClr val="002060"/>
              </a:solidFill>
            </a:endParaRPr>
          </a:p>
        </p:txBody>
      </p:sp>
      <p:sp>
        <p:nvSpPr>
          <p:cNvPr id="28682" name="TextBox 24"/>
          <p:cNvSpPr txBox="1">
            <a:spLocks noChangeArrowheads="1"/>
          </p:cNvSpPr>
          <p:nvPr/>
        </p:nvSpPr>
        <p:spPr bwMode="auto">
          <a:xfrm>
            <a:off x="5984631" y="2747964"/>
            <a:ext cx="121058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BE" altLang="fr-FR" sz="1400" b="1">
                <a:solidFill>
                  <a:srgbClr val="002060"/>
                </a:solidFill>
              </a:rPr>
              <a:t>Paris </a:t>
            </a:r>
          </a:p>
          <a:p>
            <a:r>
              <a:rPr lang="en-GB" altLang="fr-FR" sz="1400" b="1">
                <a:solidFill>
                  <a:srgbClr val="002060"/>
                </a:solidFill>
              </a:rPr>
              <a:t>University</a:t>
            </a:r>
          </a:p>
        </p:txBody>
      </p:sp>
      <p:sp>
        <p:nvSpPr>
          <p:cNvPr id="28683" name="TextBox 25"/>
          <p:cNvSpPr txBox="1">
            <a:spLocks noChangeArrowheads="1"/>
          </p:cNvSpPr>
          <p:nvPr/>
        </p:nvSpPr>
        <p:spPr bwMode="auto">
          <a:xfrm>
            <a:off x="7338646" y="4999039"/>
            <a:ext cx="457200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BE" altLang="fr-FR" sz="1400" b="1">
                <a:solidFill>
                  <a:srgbClr val="002060"/>
                </a:solidFill>
              </a:rPr>
              <a:t>Turkey</a:t>
            </a:r>
            <a:endParaRPr lang="en-GB" altLang="fr-FR" sz="1400" b="1">
              <a:solidFill>
                <a:srgbClr val="002060"/>
              </a:solidFill>
            </a:endParaRPr>
          </a:p>
        </p:txBody>
      </p:sp>
      <p:sp>
        <p:nvSpPr>
          <p:cNvPr id="28684" name="TextBox 26"/>
          <p:cNvSpPr txBox="1">
            <a:spLocks noChangeArrowheads="1"/>
          </p:cNvSpPr>
          <p:nvPr/>
        </p:nvSpPr>
        <p:spPr bwMode="auto">
          <a:xfrm>
            <a:off x="7154008" y="4149725"/>
            <a:ext cx="1604597" cy="63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altLang="fr-FR" sz="1400" b="1">
                <a:solidFill>
                  <a:srgbClr val="002060"/>
                </a:solidFill>
              </a:rPr>
              <a:t>Ankara </a:t>
            </a:r>
          </a:p>
          <a:p>
            <a:pPr>
              <a:spcBef>
                <a:spcPct val="50000"/>
              </a:spcBef>
            </a:pPr>
            <a:r>
              <a:rPr lang="en-GB" altLang="fr-FR" sz="1400" b="1">
                <a:solidFill>
                  <a:srgbClr val="002060"/>
                </a:solidFill>
              </a:rPr>
              <a:t>University</a:t>
            </a:r>
          </a:p>
        </p:txBody>
      </p:sp>
      <p:pic>
        <p:nvPicPr>
          <p:cNvPr id="28685" name="Picture 20" descr="Glossy round icon. Download flag icon of Serbia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2513013"/>
            <a:ext cx="2609850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6" name="Picture 22" descr="Glossy round icon. Download flag icon of Albania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37039" y="4386263"/>
            <a:ext cx="2475035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7" name="Picture 26" descr="Sphere icon. Download flag icon of United Kingdom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4188069" y="3887788"/>
            <a:ext cx="2387112" cy="226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8" name="Picture 24" descr="Sphere icon. Download flag icon of France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6589836" y="2401888"/>
            <a:ext cx="2738803" cy="206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9" name="Picture 26" descr="Sphere icon. Download flag icon of Turkey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6629400" y="4648200"/>
            <a:ext cx="2196611" cy="2030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18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0" y="1"/>
            <a:ext cx="2819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 smtClean="0"/>
              <a:t/>
            </a:r>
            <a:br>
              <a:rPr lang="sr-Latn-ME" dirty="0" smtClean="0"/>
            </a:br>
            <a:r>
              <a:rPr lang="sr-Latn-ME" dirty="0" smtClean="0"/>
              <a:t/>
            </a:r>
            <a:br>
              <a:rPr lang="sr-Latn-ME" dirty="0" smtClean="0"/>
            </a:br>
            <a:r>
              <a:rPr lang="sr-Latn-ME" dirty="0" smtClean="0"/>
              <a:t>		</a:t>
            </a:r>
            <a:br>
              <a:rPr lang="sr-Latn-ME" dirty="0" smtClean="0"/>
            </a:br>
            <a:r>
              <a:rPr lang="sr-Latn-ME" dirty="0" smtClean="0"/>
              <a:t>Budžet i trajanje projekta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8229600" cy="3687763"/>
          </a:xfrm>
        </p:spPr>
        <p:txBody>
          <a:bodyPr/>
          <a:lstStyle/>
          <a:p>
            <a:r>
              <a:rPr lang="sr-Latn-ME" dirty="0" smtClean="0"/>
              <a:t>- 24-36 mjeseci</a:t>
            </a:r>
          </a:p>
          <a:p>
            <a:endParaRPr lang="sr-Latn-ME" dirty="0" smtClean="0"/>
          </a:p>
          <a:p>
            <a:r>
              <a:rPr lang="sr-Latn-ME" dirty="0" smtClean="0"/>
              <a:t>- </a:t>
            </a:r>
            <a:r>
              <a:rPr lang="en-US" dirty="0" smtClean="0"/>
              <a:t>M</a:t>
            </a:r>
            <a:r>
              <a:rPr lang="sr-Latn-ME" dirty="0" smtClean="0"/>
              <a:t>inimalni budžet – 500.000 eura</a:t>
            </a:r>
          </a:p>
          <a:p>
            <a:r>
              <a:rPr lang="sr-Latn-ME" dirty="0" smtClean="0"/>
              <a:t>- Maksimalni budžet – 1.000.000 eura</a:t>
            </a:r>
            <a:endParaRPr lang="en-US" dirty="0"/>
          </a:p>
        </p:txBody>
      </p:sp>
      <p:pic>
        <p:nvPicPr>
          <p:cNvPr id="7" name="Picture 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2819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algn="ctr"/>
            <a:r>
              <a:rPr lang="en-US" altLang="en-US" sz="1800" smtClean="0"/>
              <a:t>National priorities for Joint and Structural Projects</a:t>
            </a:r>
            <a:br>
              <a:rPr lang="en-US" altLang="en-US" sz="1800" smtClean="0"/>
            </a:br>
            <a:r>
              <a:rPr lang="en-US" altLang="en-US" sz="1800" smtClean="0"/>
              <a:t>Erasmus+ KA2 - Capacity Building in Higher Education (CBHE) Actions</a:t>
            </a:r>
            <a:endParaRPr lang="en-US" sz="1800" smtClean="0"/>
          </a:p>
        </p:txBody>
      </p:sp>
      <p:graphicFrame>
        <p:nvGraphicFramePr>
          <p:cNvPr id="51240" name="Group 40"/>
          <p:cNvGraphicFramePr>
            <a:graphicFrameLocks noGrp="1"/>
          </p:cNvGraphicFramePr>
          <p:nvPr>
            <p:ph idx="4294967295"/>
          </p:nvPr>
        </p:nvGraphicFramePr>
        <p:xfrm>
          <a:off x="457200" y="2387601"/>
          <a:ext cx="8229600" cy="3957003"/>
        </p:xfrm>
        <a:graphic>
          <a:graphicData uri="http://schemas.openxmlformats.org/drawingml/2006/table">
            <a:tbl>
              <a:tblPr/>
              <a:tblGrid>
                <a:gridCol w="1235075"/>
                <a:gridCol w="6994525"/>
              </a:tblGrid>
              <a:tr h="51435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Verdana" pitchFamily="34" charset="0"/>
                        </a:rPr>
                        <a:t>Category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F5494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Verdana" pitchFamily="34" charset="0"/>
                        </a:rPr>
                        <a:t>National priorities</a:t>
                      </a:r>
                      <a:r>
                        <a:rPr kumimoji="0" lang="sr-Latn-C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Verdana" pitchFamily="34" charset="0"/>
                        </a:rPr>
                        <a:t>- Montenegro</a:t>
                      </a:r>
                      <a:endParaRPr kumimoji="0" lang="en-US" sz="1200" b="1" i="1" u="none" strike="noStrike" cap="none" normalizeH="0" baseline="0" smtClean="0">
                        <a:ln>
                          <a:noFill/>
                        </a:ln>
                        <a:solidFill>
                          <a:srgbClr val="0F5494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Verdana" pitchFamily="34" charset="0"/>
                        </a:rPr>
                        <a:t>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Verdana" pitchFamily="34" charset="0"/>
                        </a:rPr>
                        <a:t>Teacher training and education science</a:t>
                      </a:r>
                      <a:r>
                        <a:rPr kumimoji="0" lang="en-US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Verdana" pitchFamily="34" charset="0"/>
                        </a:rPr>
                        <a:t>; Law; Life sciences; Mathematics and statistics; Computing; Engineering and engineering trades; Agriculture, forestry and fishery; Health; Personal services;  Others (Multidisciplinary, Interdisciplinary)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19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Verdana" pitchFamily="34" charset="0"/>
                        </a:rPr>
                        <a:t>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Verdana" pitchFamily="34" charset="0"/>
                        </a:rPr>
                        <a:t>- Learning and teaching tools, methodologies and pedagogical approaches including learning outcomes and ICT-based practices (inter alia, flexible learning paths, blended courses, virtual and real mobility, practical placements etc.)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Verdana" pitchFamily="34" charset="0"/>
                        </a:rPr>
                        <a:t>- Multidisciplinarity/Interdisciplinarity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414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Verdana" pitchFamily="34" charset="0"/>
                        </a:rPr>
                        <a:t>C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Verdana" pitchFamily="34" charset="0"/>
                        </a:rPr>
                        <a:t>- Governance, strategic planning and management of higher education institutions (including human resources and financial management)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Verdana" pitchFamily="34" charset="0"/>
                        </a:rPr>
                        <a:t>- University services such as support services for student and staff mobility, such as student counselling and guidance, social services, academic affairs, libraries, etc.;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Verdana" pitchFamily="34" charset="0"/>
                        </a:rPr>
                        <a:t>- Internationalisation of higher education institutions (including recognition mechanisms and mobility, international relations capacities)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Verdana" pitchFamily="34" charset="0"/>
                        </a:rPr>
                        <a:t>- Quality assurance processes and mechanisms; </a:t>
                      </a:r>
                      <a:endParaRPr kumimoji="0" lang="en-US" sz="2000" b="1" i="1" u="none" strike="noStrike" cap="none" normalizeH="0" baseline="0" smtClean="0">
                        <a:ln>
                          <a:noFill/>
                        </a:ln>
                        <a:solidFill>
                          <a:srgbClr val="0F5494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801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Verdana" pitchFamily="34" charset="0"/>
                        </a:rPr>
                        <a:t>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Verdana" pitchFamily="34" charset="0"/>
                        </a:rPr>
                        <a:t>- Lifelong learning, continuing education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Verdana" pitchFamily="34" charset="0"/>
                        </a:rPr>
                        <a:t>-University-enterprise cooperation, employability of graduates</a:t>
                      </a:r>
                      <a:endParaRPr kumimoji="0" lang="en-US" sz="2000" b="1" i="1" u="none" strike="noStrike" cap="none" normalizeH="0" baseline="0" smtClean="0">
                        <a:ln>
                          <a:noFill/>
                        </a:ln>
                        <a:solidFill>
                          <a:srgbClr val="0F5494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algn="ctr"/>
            <a:r>
              <a:rPr lang="en-US" altLang="en-US" sz="1800" smtClean="0"/>
              <a:t>Regional priorities for Joint and Structural Projects</a:t>
            </a:r>
            <a:br>
              <a:rPr lang="en-US" altLang="en-US" sz="1800" smtClean="0"/>
            </a:br>
            <a:r>
              <a:rPr lang="en-US" altLang="en-US" sz="1800" smtClean="0"/>
              <a:t>Erasmus+ KA2 - Capacity Building in Higher Education (CBHE) Actions</a:t>
            </a:r>
            <a:endParaRPr lang="en-US" sz="1800" smtClean="0"/>
          </a:p>
        </p:txBody>
      </p:sp>
      <p:graphicFrame>
        <p:nvGraphicFramePr>
          <p:cNvPr id="53282" name="Group 34"/>
          <p:cNvGraphicFramePr>
            <a:graphicFrameLocks noGrp="1"/>
          </p:cNvGraphicFramePr>
          <p:nvPr>
            <p:ph idx="4294967295"/>
          </p:nvPr>
        </p:nvGraphicFramePr>
        <p:xfrm>
          <a:off x="457200" y="2420938"/>
          <a:ext cx="8229600" cy="3935096"/>
        </p:xfrm>
        <a:graphic>
          <a:graphicData uri="http://schemas.openxmlformats.org/drawingml/2006/table">
            <a:tbl>
              <a:tblPr/>
              <a:tblGrid>
                <a:gridCol w="1593850"/>
                <a:gridCol w="6635750"/>
              </a:tblGrid>
              <a:tr h="6873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Verdana" pitchFamily="34" charset="0"/>
                        </a:rPr>
                        <a:t>Category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Verdana" pitchFamily="34" charset="0"/>
                        </a:rPr>
                        <a:t>Regional priorities  Western Balkans (Region 1)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73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Verdana" pitchFamily="34" charset="0"/>
                        </a:rPr>
                        <a:t>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Verdana" pitchFamily="34" charset="0"/>
                        </a:rPr>
                        <a:t>Teacher training and education science</a:t>
                      </a:r>
                      <a:r>
                        <a:rPr kumimoji="0" lang="en-US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Verdana" pitchFamily="34" charset="0"/>
                        </a:rPr>
                        <a:t>; Physical sciences; Engineering and engineering trades; Agriculture, forestry and fishery; Health; Transport services; Environmental protection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73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Verdana" pitchFamily="34" charset="0"/>
                        </a:rPr>
                        <a:t>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Verdana" pitchFamily="34" charset="0"/>
                        </a:rPr>
                        <a:t>-Learning and teaching tools, methodologies and pedagogical approaches including learning outcomes and ICT-based practices (inter alia, flexible learning paths, blended courses, virtual and real mobility, practical placements etc.)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080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Verdana" pitchFamily="34" charset="0"/>
                        </a:rPr>
                        <a:t>C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Verdana" pitchFamily="34" charset="0"/>
                        </a:rPr>
                        <a:t>- Governance, strategic planning and management of higher education institutions (including human resource and financial management);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Verdana" pitchFamily="34" charset="0"/>
                        </a:rPr>
                        <a:t>- Internationalisation of higher education institutions (including recognition mechanisms and mobility, international relations capacities);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Verdana" pitchFamily="34" charset="0"/>
                        </a:rPr>
                        <a:t>- Access to and democratisation of higher education (including the disadvantaged groups of people and regions)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71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Verdana" pitchFamily="34" charset="0"/>
                        </a:rPr>
                        <a:t>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Verdana" pitchFamily="34" charset="0"/>
                        </a:rPr>
                        <a:t>- Non-University sector at tertiary education level;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Verdana" pitchFamily="34" charset="0"/>
                        </a:rPr>
                        <a:t>- University-enterprise cooperation, entrepreneurship and employability of graduates;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Verdana" pitchFamily="34" charset="0"/>
                        </a:rPr>
                        <a:t>- Qualification frameworks and recognition of qualifications;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Verdana" pitchFamily="34" charset="0"/>
                        </a:rPr>
                        <a:t>- Definition, implementation and monitoring of the reform policies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832600" y="6480175"/>
            <a:ext cx="2133600" cy="47625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GB" altLang="en-US" sz="1200" dirty="0" smtClean="0">
              <a:solidFill>
                <a:srgbClr val="004F8C"/>
              </a:solidFill>
              <a:latin typeface="Verdana" pitchFamily="34" charset="0"/>
              <a:sym typeface="Webdings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81000" y="1465426"/>
            <a:ext cx="8382000" cy="1538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spcBef>
                <a:spcPts val="0"/>
              </a:spcBef>
              <a:spcAft>
                <a:spcPts val="600"/>
              </a:spcAft>
              <a:defRPr/>
            </a:pPr>
            <a:endParaRPr lang="sr-Latn-ME" sz="2800" b="1" kern="0" dirty="0" smtClean="0">
              <a:solidFill>
                <a:srgbClr val="004F8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eaLnBrk="0" hangingPunct="0">
              <a:spcBef>
                <a:spcPts val="0"/>
              </a:spcBef>
              <a:spcAft>
                <a:spcPts val="600"/>
              </a:spcAft>
              <a:defRPr/>
            </a:pPr>
            <a:endParaRPr lang="sr-Latn-ME" sz="2800" b="1" kern="0" dirty="0" smtClean="0">
              <a:solidFill>
                <a:srgbClr val="004F8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eaLnBrk="0" hangingPunct="0">
              <a:spcBef>
                <a:spcPts val="0"/>
              </a:spcBef>
              <a:spcAft>
                <a:spcPts val="600"/>
              </a:spcAft>
              <a:defRPr/>
            </a:pPr>
            <a:r>
              <a:rPr lang="sr-Latn-ME" sz="2800" b="1" kern="0" dirty="0" smtClean="0">
                <a:solidFill>
                  <a:srgbClr val="004F8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FINANSIJSKI USLOVI</a:t>
            </a:r>
            <a:endParaRPr lang="vi-VN" sz="2800" dirty="0" smtClean="0">
              <a:solidFill>
                <a:srgbClr val="004F8C"/>
              </a:solidFill>
            </a:endParaRPr>
          </a:p>
        </p:txBody>
      </p:sp>
      <p:sp>
        <p:nvSpPr>
          <p:cNvPr id="10" name="Rounded Rectangle 9"/>
          <p:cNvSpPr/>
          <p:nvPr/>
        </p:nvSpPr>
        <p:spPr bwMode="auto">
          <a:xfrm>
            <a:off x="1606178" y="914399"/>
            <a:ext cx="7065264" cy="57151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dk1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>
              <a:spcBef>
                <a:spcPct val="50000"/>
              </a:spcBef>
              <a:defRPr/>
            </a:pPr>
            <a:endParaRPr lang="en-GB" sz="1600" b="1" kern="0" dirty="0">
              <a:solidFill>
                <a:srgbClr val="004F8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Picture 9" descr="Erasmus plus logo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268663" cy="67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657B75B-E8C4-4952-A4BB-731C3BB27C38}" type="slidenum">
              <a:rPr lang="en-GB" altLang="fr-FR" smtClean="0">
                <a:cs typeface="Arial" pitchFamily="34" charset="0"/>
              </a:rPr>
              <a:pPr/>
              <a:t>16</a:t>
            </a:fld>
            <a:endParaRPr lang="en-GB" altLang="fr-FR" smtClean="0">
              <a:cs typeface="Arial" pitchFamily="34" charset="0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53866" y="381001"/>
            <a:ext cx="8767396" cy="1524000"/>
          </a:xfrm>
          <a:prstGeom prst="roundRect">
            <a:avLst/>
          </a:prstGeom>
          <a:solidFill>
            <a:srgbClr val="00B0F0"/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dk1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>
            <a:normAutofit/>
          </a:bodyPr>
          <a:lstStyle/>
          <a:p>
            <a:pPr eaLnBrk="1" hangingPunct="1">
              <a:lnSpc>
                <a:spcPct val="115000"/>
              </a:lnSpc>
              <a:spcAft>
                <a:spcPts val="1000"/>
              </a:spcAft>
              <a:defRPr/>
            </a:pPr>
            <a:r>
              <a:rPr lang="fr-BE" sz="2000" dirty="0" smtClean="0">
                <a:solidFill>
                  <a:schemeClr val="bg1"/>
                </a:solidFill>
                <a:ea typeface="+mj-ea"/>
                <a:cs typeface="+mj-cs"/>
              </a:rPr>
              <a:t/>
            </a:r>
            <a:br>
              <a:rPr lang="fr-BE" sz="2000" dirty="0" smtClean="0">
                <a:solidFill>
                  <a:schemeClr val="bg1"/>
                </a:solidFill>
                <a:ea typeface="+mj-ea"/>
                <a:cs typeface="+mj-cs"/>
              </a:rPr>
            </a:br>
            <a:r>
              <a:rPr lang="fr-BE" sz="2000" dirty="0" smtClean="0">
                <a:solidFill>
                  <a:schemeClr val="bg1"/>
                </a:solidFill>
                <a:ea typeface="+mj-ea"/>
                <a:cs typeface="+mj-cs"/>
              </a:rPr>
              <a:t/>
            </a:r>
            <a:br>
              <a:rPr lang="fr-BE" sz="2000" dirty="0" smtClean="0">
                <a:solidFill>
                  <a:schemeClr val="bg1"/>
                </a:solidFill>
                <a:ea typeface="+mj-ea"/>
                <a:cs typeface="+mj-cs"/>
              </a:rPr>
            </a:br>
            <a:r>
              <a:rPr lang="sr-Latn-ME" sz="2600" dirty="0" smtClean="0">
                <a:solidFill>
                  <a:schemeClr val="bg1"/>
                </a:solidFill>
                <a:ea typeface="+mj-ea"/>
                <a:cs typeface="+mj-cs"/>
              </a:rPr>
              <a:t>Kako računati budžet – kategorije budžeta</a:t>
            </a:r>
            <a:r>
              <a:rPr lang="fr-BE" sz="2000" dirty="0" smtClean="0">
                <a:solidFill>
                  <a:schemeClr val="bg1"/>
                </a:solidFill>
                <a:ea typeface="+mj-ea"/>
                <a:cs typeface="+mj-cs"/>
              </a:rPr>
              <a:t> </a:t>
            </a: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152401" y="1782763"/>
          <a:ext cx="8839201" cy="5142565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4976059"/>
                <a:gridCol w="3863142"/>
              </a:tblGrid>
              <a:tr h="761868">
                <a:tc>
                  <a:txBody>
                    <a:bodyPr/>
                    <a:lstStyle/>
                    <a:p>
                      <a:pPr algn="l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800" kern="150" dirty="0">
                          <a:solidFill>
                            <a:schemeClr val="tx1"/>
                          </a:solidFill>
                          <a:effectLst/>
                        </a:rPr>
                        <a:t>Staff </a:t>
                      </a:r>
                      <a:r>
                        <a:rPr lang="en-GB" sz="2800" kern="150" dirty="0" smtClean="0">
                          <a:solidFill>
                            <a:schemeClr val="tx1"/>
                          </a:solidFill>
                          <a:effectLst/>
                        </a:rPr>
                        <a:t>costs </a:t>
                      </a:r>
                      <a:r>
                        <a:rPr lang="en-GB" sz="2000" kern="150" dirty="0" smtClean="0">
                          <a:solidFill>
                            <a:schemeClr val="tx1"/>
                          </a:solidFill>
                          <a:effectLst/>
                        </a:rPr>
                        <a:t>(max</a:t>
                      </a:r>
                      <a:r>
                        <a:rPr lang="en-GB" sz="2000" kern="150" baseline="0" dirty="0" smtClean="0">
                          <a:solidFill>
                            <a:schemeClr val="tx1"/>
                          </a:solidFill>
                          <a:effectLst/>
                        </a:rPr>
                        <a:t> 40%)</a:t>
                      </a:r>
                      <a:endParaRPr lang="en-GB" sz="2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868" marR="23868" marT="5790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base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kern="150" dirty="0">
                          <a:solidFill>
                            <a:srgbClr val="333399"/>
                          </a:solidFill>
                          <a:effectLst/>
                        </a:rPr>
                        <a:t> </a:t>
                      </a:r>
                      <a:endParaRPr lang="en-GB" sz="1400" kern="150" dirty="0">
                        <a:solidFill>
                          <a:srgbClr val="333399"/>
                        </a:solidFill>
                        <a:effectLst/>
                      </a:endParaRPr>
                    </a:p>
                    <a:p>
                      <a:pPr marL="0" algn="l" defTabSz="914400" rtl="0" eaLnBrk="1" fontAlgn="base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kern="150" dirty="0">
                          <a:solidFill>
                            <a:srgbClr val="333399"/>
                          </a:solidFill>
                          <a:effectLst/>
                        </a:rPr>
                        <a:t>4 Staff Categories </a:t>
                      </a:r>
                      <a:r>
                        <a:rPr lang="en-GB" sz="1400" b="0" kern="150" dirty="0">
                          <a:solidFill>
                            <a:srgbClr val="333399"/>
                          </a:solidFill>
                          <a:effectLst/>
                        </a:rPr>
                        <a:t>(Manager, Researcher/ Teacher/Trainer, Technician, Administrator)</a:t>
                      </a:r>
                      <a:endParaRPr lang="en-GB" sz="1400" b="0" kern="150" dirty="0">
                        <a:solidFill>
                          <a:srgbClr val="3333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3868" marR="23868" marT="579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1653464">
                <a:tc>
                  <a:txBody>
                    <a:bodyPr/>
                    <a:lstStyle/>
                    <a:p>
                      <a:pPr marL="0" algn="l" defTabSz="914400" rtl="0" eaLnBrk="1" fontAlgn="base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800" kern="150" dirty="0">
                          <a:solidFill>
                            <a:schemeClr val="tx1"/>
                          </a:solidFill>
                          <a:effectLst/>
                        </a:rPr>
                        <a:t>Travel costs</a:t>
                      </a:r>
                      <a:endParaRPr lang="en-GB" sz="2800" b="1" kern="15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3868" marR="23868" marT="5790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base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kern="150" dirty="0">
                          <a:solidFill>
                            <a:srgbClr val="333399"/>
                          </a:solidFill>
                          <a:effectLst/>
                        </a:rPr>
                        <a:t> </a:t>
                      </a:r>
                    </a:p>
                    <a:p>
                      <a:pPr marL="0" algn="l" defTabSz="914400" rtl="0" eaLnBrk="1" fontAlgn="base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kern="150" dirty="0">
                          <a:solidFill>
                            <a:srgbClr val="333399"/>
                          </a:solidFill>
                          <a:effectLst/>
                        </a:rPr>
                        <a:t>Students/staff from partners </a:t>
                      </a:r>
                      <a:r>
                        <a:rPr lang="en-GB" sz="1400" b="0" kern="150" dirty="0">
                          <a:solidFill>
                            <a:srgbClr val="333399"/>
                          </a:solidFill>
                          <a:effectLst/>
                        </a:rPr>
                        <a:t>in countries involved in the project from their place of origin to the venue of the activity and return. Activities and related travels must be </a:t>
                      </a:r>
                      <a:r>
                        <a:rPr lang="en-GB" sz="1400" b="0" kern="150" dirty="0" smtClean="0">
                          <a:solidFill>
                            <a:srgbClr val="333399"/>
                          </a:solidFill>
                          <a:effectLst/>
                        </a:rPr>
                        <a:t>carried out at</a:t>
                      </a:r>
                      <a:r>
                        <a:rPr lang="en-GB" sz="1400" b="0" kern="150" dirty="0" smtClean="0">
                          <a:solidFill>
                            <a:srgbClr val="3333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400" b="1" kern="150" dirty="0" smtClean="0">
                          <a:solidFill>
                            <a:srgbClr val="3333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project beneficiaries</a:t>
                      </a:r>
                      <a:r>
                        <a:rPr lang="en-GB" sz="1400" b="1" kern="150" baseline="0" dirty="0" smtClean="0">
                          <a:solidFill>
                            <a:srgbClr val="3333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400" b="1" kern="150" dirty="0" smtClean="0">
                          <a:solidFill>
                            <a:srgbClr val="3333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organisation.</a:t>
                      </a:r>
                      <a:endParaRPr lang="en-GB" sz="1400" b="1" kern="150" dirty="0">
                        <a:solidFill>
                          <a:srgbClr val="3333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3868" marR="23868" marT="579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917269">
                <a:tc>
                  <a:txBody>
                    <a:bodyPr/>
                    <a:lstStyle/>
                    <a:p>
                      <a:pPr marL="0" algn="l" defTabSz="914400" rtl="0" eaLnBrk="1" fontAlgn="base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800" kern="150" dirty="0">
                          <a:solidFill>
                            <a:schemeClr val="tx1"/>
                          </a:solidFill>
                          <a:effectLst/>
                        </a:rPr>
                        <a:t>Costs of stay</a:t>
                      </a:r>
                      <a:endParaRPr lang="en-GB" sz="2800" b="1" kern="15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3868" marR="23868" marT="5790" marB="0" anchor="ctr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kern="150" dirty="0">
                          <a:solidFill>
                            <a:srgbClr val="333399"/>
                          </a:solidFill>
                          <a:effectLst/>
                        </a:rPr>
                        <a:t> </a:t>
                      </a:r>
                      <a:endParaRPr lang="en-GB" sz="1100" kern="150" dirty="0">
                        <a:solidFill>
                          <a:srgbClr val="333399"/>
                        </a:solidFill>
                        <a:effectLst/>
                      </a:endParaRPr>
                    </a:p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kern="150" dirty="0" smtClean="0">
                          <a:solidFill>
                            <a:srgbClr val="333399"/>
                          </a:solidFill>
                          <a:effectLst/>
                        </a:rPr>
                        <a:t>Subsistence</a:t>
                      </a:r>
                      <a:r>
                        <a:rPr lang="en-GB" sz="1400" kern="150" dirty="0">
                          <a:solidFill>
                            <a:srgbClr val="333399"/>
                          </a:solidFill>
                          <a:effectLst/>
                        </a:rPr>
                        <a:t>, accommodation, local and public transport, personal or optional health insurance.</a:t>
                      </a:r>
                      <a:endParaRPr lang="en-GB" sz="1400" b="1" kern="150" dirty="0">
                        <a:solidFill>
                          <a:srgbClr val="3333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3868" marR="23868" marT="579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761868">
                <a:tc>
                  <a:txBody>
                    <a:bodyPr/>
                    <a:lstStyle/>
                    <a:p>
                      <a:pPr marL="0" algn="l" defTabSz="914400" rtl="0" eaLnBrk="1" fontAlgn="base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800" kern="150" dirty="0" smtClean="0">
                          <a:solidFill>
                            <a:schemeClr val="tx1"/>
                          </a:solidFill>
                          <a:effectLst/>
                        </a:rPr>
                        <a:t>Equipment </a:t>
                      </a:r>
                      <a:r>
                        <a:rPr lang="en-GB" sz="2000" kern="150" dirty="0" smtClean="0">
                          <a:solidFill>
                            <a:schemeClr val="tx1"/>
                          </a:solidFill>
                          <a:effectLst/>
                        </a:rPr>
                        <a:t>(max</a:t>
                      </a:r>
                      <a:r>
                        <a:rPr lang="en-GB" sz="2000" kern="150" baseline="0" dirty="0" smtClean="0">
                          <a:solidFill>
                            <a:schemeClr val="tx1"/>
                          </a:solidFill>
                          <a:effectLst/>
                        </a:rPr>
                        <a:t> 30%)</a:t>
                      </a:r>
                      <a:endParaRPr lang="en-GB" sz="2800" b="1" kern="15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3868" marR="23868" marT="5790" marB="0" anchor="ctr"/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kern="150" dirty="0">
                          <a:solidFill>
                            <a:srgbClr val="333399"/>
                          </a:solidFill>
                          <a:effectLst/>
                        </a:rPr>
                        <a:t> </a:t>
                      </a:r>
                    </a:p>
                    <a:p>
                      <a:pPr algn="just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kern="150" dirty="0">
                          <a:solidFill>
                            <a:srgbClr val="333399"/>
                          </a:solidFill>
                          <a:effectLst/>
                        </a:rPr>
                        <a:t>P</a:t>
                      </a:r>
                      <a:r>
                        <a:rPr lang="en-GB" sz="1400" kern="150" dirty="0" smtClean="0">
                          <a:solidFill>
                            <a:srgbClr val="333399"/>
                          </a:solidFill>
                          <a:effectLst/>
                        </a:rPr>
                        <a:t>urchased </a:t>
                      </a:r>
                      <a:r>
                        <a:rPr lang="en-GB" sz="1400" u="sng" kern="150" dirty="0" smtClean="0">
                          <a:solidFill>
                            <a:srgbClr val="333399"/>
                          </a:solidFill>
                          <a:effectLst/>
                        </a:rPr>
                        <a:t>exclusively </a:t>
                      </a:r>
                      <a:r>
                        <a:rPr lang="en-GB" sz="1400" u="none" kern="150" dirty="0" smtClean="0">
                          <a:solidFill>
                            <a:srgbClr val="333399"/>
                          </a:solidFill>
                          <a:effectLst/>
                        </a:rPr>
                        <a:t>for </a:t>
                      </a:r>
                      <a:r>
                        <a:rPr lang="en-GB" sz="1400" u="none" kern="150" dirty="0">
                          <a:solidFill>
                            <a:srgbClr val="333399"/>
                          </a:solidFill>
                          <a:effectLst/>
                        </a:rPr>
                        <a:t>the benefit </a:t>
                      </a:r>
                      <a:r>
                        <a:rPr lang="en-GB" sz="1400" kern="150" dirty="0">
                          <a:solidFill>
                            <a:srgbClr val="333399"/>
                          </a:solidFill>
                          <a:effectLst/>
                        </a:rPr>
                        <a:t>of HEIs in </a:t>
                      </a:r>
                      <a:r>
                        <a:rPr lang="en-GB" sz="1400" kern="150" dirty="0" smtClean="0">
                          <a:solidFill>
                            <a:srgbClr val="333399"/>
                          </a:solidFill>
                          <a:effectLst/>
                        </a:rPr>
                        <a:t>the Partner </a:t>
                      </a:r>
                      <a:r>
                        <a:rPr lang="en-GB" sz="1400" kern="150" dirty="0">
                          <a:solidFill>
                            <a:srgbClr val="333399"/>
                          </a:solidFill>
                          <a:effectLst/>
                        </a:rPr>
                        <a:t>Countries</a:t>
                      </a:r>
                      <a:endParaRPr lang="en-GB" sz="1400" b="1" kern="150" dirty="0">
                        <a:solidFill>
                          <a:srgbClr val="3333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3868" marR="23868" marT="579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917269">
                <a:tc>
                  <a:txBody>
                    <a:bodyPr/>
                    <a:lstStyle/>
                    <a:p>
                      <a:pPr marL="0" algn="l" defTabSz="914400" rtl="0" eaLnBrk="1" fontAlgn="base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800" kern="150" dirty="0" smtClean="0">
                          <a:solidFill>
                            <a:schemeClr val="tx1"/>
                          </a:solidFill>
                          <a:effectLst/>
                        </a:rPr>
                        <a:t>Sub-contracting </a:t>
                      </a:r>
                      <a:r>
                        <a:rPr lang="en-GB" sz="2000" kern="150" dirty="0" smtClean="0">
                          <a:solidFill>
                            <a:schemeClr val="tx1"/>
                          </a:solidFill>
                          <a:effectLst/>
                        </a:rPr>
                        <a:t>(max 10%)</a:t>
                      </a:r>
                      <a:endParaRPr lang="en-GB" sz="2000" b="1" kern="15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3868" marR="23868" marT="5790" marB="0" anchor="ctr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kern="150" dirty="0">
                          <a:solidFill>
                            <a:srgbClr val="333399"/>
                          </a:solidFill>
                          <a:effectLst/>
                        </a:rPr>
                        <a:t> </a:t>
                      </a:r>
                      <a:endParaRPr lang="en-GB" sz="1400" kern="150" dirty="0">
                        <a:solidFill>
                          <a:srgbClr val="333399"/>
                        </a:solidFill>
                        <a:effectLst/>
                      </a:endParaRPr>
                    </a:p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kern="150" dirty="0" smtClean="0">
                          <a:solidFill>
                            <a:srgbClr val="333399"/>
                          </a:solidFill>
                          <a:effectLst/>
                        </a:rPr>
                        <a:t>Exceptional for services</a:t>
                      </a:r>
                      <a:r>
                        <a:rPr lang="en-GB" sz="1400" kern="150" baseline="0" dirty="0" smtClean="0">
                          <a:solidFill>
                            <a:srgbClr val="333399"/>
                          </a:solidFill>
                          <a:effectLst/>
                        </a:rPr>
                        <a:t> related to competences that can't be found in the consortia</a:t>
                      </a:r>
                      <a:endParaRPr lang="en-GB" sz="1400" b="1" kern="150" dirty="0">
                        <a:solidFill>
                          <a:srgbClr val="3333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3868" marR="23868" marT="579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3816" name="Rectangle 25"/>
          <p:cNvSpPr>
            <a:spLocks noChangeArrowheads="1"/>
          </p:cNvSpPr>
          <p:nvPr/>
        </p:nvSpPr>
        <p:spPr bwMode="auto">
          <a:xfrm>
            <a:off x="1885950" y="20124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alt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Latn-ME" dirty="0" smtClean="0"/>
              <a:t>Metodi računanja budžeta</a:t>
            </a:r>
            <a:endParaRPr lang="en-US" dirty="0" smtClean="0"/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ME" dirty="0" smtClean="0"/>
              <a:t>Jedinica troška (u</a:t>
            </a:r>
            <a:r>
              <a:rPr lang="en-US" dirty="0" smtClean="0"/>
              <a:t>nit cost approach</a:t>
            </a:r>
            <a:r>
              <a:rPr lang="sr-Latn-ME" dirty="0" smtClean="0"/>
              <a:t>)</a:t>
            </a:r>
            <a:r>
              <a:rPr lang="en-US" dirty="0" smtClean="0"/>
              <a:t> – </a:t>
            </a:r>
            <a:r>
              <a:rPr lang="sr-Latn-ME" dirty="0" smtClean="0"/>
              <a:t>plaćanje honorara, putni troškovi i dnevnice</a:t>
            </a:r>
            <a:r>
              <a:rPr lang="en-US" dirty="0" smtClean="0"/>
              <a:t> </a:t>
            </a:r>
          </a:p>
          <a:p>
            <a:r>
              <a:rPr lang="sr-Latn-ME" dirty="0" smtClean="0"/>
              <a:t>Stvarni trošak (r</a:t>
            </a:r>
            <a:r>
              <a:rPr lang="en-US" dirty="0" err="1" smtClean="0"/>
              <a:t>eal</a:t>
            </a:r>
            <a:r>
              <a:rPr lang="en-US" dirty="0" smtClean="0"/>
              <a:t> cost approach</a:t>
            </a:r>
            <a:r>
              <a:rPr lang="sr-Latn-ME" dirty="0" smtClean="0"/>
              <a:t>)</a:t>
            </a:r>
            <a:r>
              <a:rPr lang="en-US" dirty="0" smtClean="0"/>
              <a:t> – </a:t>
            </a:r>
            <a:r>
              <a:rPr lang="en-US" dirty="0" err="1" smtClean="0"/>
              <a:t>oprema</a:t>
            </a:r>
            <a:r>
              <a:rPr lang="en-US" dirty="0" smtClean="0"/>
              <a:t>, </a:t>
            </a:r>
            <a:r>
              <a:rPr lang="en-US" dirty="0" err="1" smtClean="0"/>
              <a:t>podugovaranje</a:t>
            </a:r>
            <a:endParaRPr lang="en-US" dirty="0" smtClean="0"/>
          </a:p>
          <a:p>
            <a:r>
              <a:rPr lang="en-GB" altLang="fr-FR" sz="2400" b="1" dirty="0" smtClean="0">
                <a:solidFill>
                  <a:srgbClr val="FF0000"/>
                </a:solidFill>
              </a:rPr>
              <a:t>O</a:t>
            </a:r>
            <a:r>
              <a:rPr lang="sr-Latn-ME" altLang="fr-FR" sz="2400" b="1" dirty="0" smtClean="0">
                <a:solidFill>
                  <a:srgbClr val="FF0000"/>
                </a:solidFill>
              </a:rPr>
              <a:t>stale vrste troškova</a:t>
            </a:r>
            <a:r>
              <a:rPr lang="en-GB" altLang="fr-FR" sz="2400" b="1" dirty="0" smtClean="0">
                <a:solidFill>
                  <a:srgbClr val="FF0000"/>
                </a:solidFill>
              </a:rPr>
              <a:t> </a:t>
            </a:r>
            <a:r>
              <a:rPr lang="en-GB" altLang="fr-FR" sz="2400" dirty="0" smtClean="0">
                <a:solidFill>
                  <a:srgbClr val="FF0000"/>
                </a:solidFill>
              </a:rPr>
              <a:t>(</a:t>
            </a:r>
            <a:r>
              <a:rPr lang="sr-Latn-ME" altLang="fr-FR" sz="2400" dirty="0" smtClean="0">
                <a:solidFill>
                  <a:srgbClr val="FF0000"/>
                </a:solidFill>
              </a:rPr>
              <a:t>npr</a:t>
            </a:r>
            <a:r>
              <a:rPr lang="en-GB" altLang="fr-FR" sz="2400" dirty="0" smtClean="0">
                <a:solidFill>
                  <a:srgbClr val="FF0000"/>
                </a:solidFill>
              </a:rPr>
              <a:t>.: </a:t>
            </a:r>
            <a:r>
              <a:rPr lang="en-GB" altLang="fr-FR" sz="2400" dirty="0" err="1" smtClean="0">
                <a:solidFill>
                  <a:srgbClr val="FF0000"/>
                </a:solidFill>
              </a:rPr>
              <a:t>disemina</a:t>
            </a:r>
            <a:r>
              <a:rPr lang="sr-Latn-ME" altLang="fr-FR" sz="2400" dirty="0" smtClean="0">
                <a:solidFill>
                  <a:srgbClr val="FF0000"/>
                </a:solidFill>
              </a:rPr>
              <a:t>cija</a:t>
            </a:r>
            <a:r>
              <a:rPr lang="en-GB" altLang="fr-FR" sz="2400" dirty="0" smtClean="0">
                <a:solidFill>
                  <a:srgbClr val="FF0000"/>
                </a:solidFill>
              </a:rPr>
              <a:t>, </a:t>
            </a:r>
            <a:r>
              <a:rPr lang="sr-Latn-ME" altLang="fr-FR" sz="2400" dirty="0" smtClean="0">
                <a:solidFill>
                  <a:srgbClr val="FF0000"/>
                </a:solidFill>
              </a:rPr>
              <a:t>štampanje materijala, indirektni troškovi (</a:t>
            </a:r>
            <a:r>
              <a:rPr lang="en-GB" altLang="fr-FR" sz="2400" dirty="0" smtClean="0">
                <a:solidFill>
                  <a:srgbClr val="FF0000"/>
                </a:solidFill>
              </a:rPr>
              <a:t>overheads costs</a:t>
            </a:r>
            <a:r>
              <a:rPr lang="sr-Latn-ME" altLang="fr-FR" sz="2400" dirty="0" smtClean="0">
                <a:solidFill>
                  <a:srgbClr val="FF0000"/>
                </a:solidFill>
              </a:rPr>
              <a:t>)</a:t>
            </a:r>
            <a:r>
              <a:rPr lang="en-GB" altLang="fr-FR" sz="2400" dirty="0" smtClean="0">
                <a:solidFill>
                  <a:srgbClr val="FF0000"/>
                </a:solidFill>
              </a:rPr>
              <a:t> etc.) </a:t>
            </a:r>
            <a:r>
              <a:rPr lang="sr-Latn-ME" altLang="fr-FR" sz="2400" dirty="0" smtClean="0">
                <a:solidFill>
                  <a:srgbClr val="FF0000"/>
                </a:solidFill>
              </a:rPr>
              <a:t>nisu uključeni u grant</a:t>
            </a:r>
            <a:r>
              <a:rPr lang="en-GB" altLang="fr-FR" sz="2400" dirty="0" smtClean="0">
                <a:solidFill>
                  <a:srgbClr val="FF0000"/>
                </a:solidFill>
              </a:rPr>
              <a:t/>
            </a:r>
            <a:br>
              <a:rPr lang="en-GB" altLang="fr-FR" sz="2400" dirty="0" smtClean="0">
                <a:solidFill>
                  <a:srgbClr val="FF0000"/>
                </a:solidFill>
              </a:rPr>
            </a:br>
            <a:r>
              <a:rPr lang="en-GB" altLang="fr-FR" sz="2400" dirty="0" smtClean="0">
                <a:solidFill>
                  <a:srgbClr val="FF0000"/>
                </a:solidFill>
              </a:rPr>
              <a:t>&gt;&gt;&gt; </a:t>
            </a:r>
            <a:r>
              <a:rPr lang="sr-Latn-ME" altLang="fr-FR" sz="2400" dirty="0" smtClean="0">
                <a:solidFill>
                  <a:srgbClr val="FF0000"/>
                </a:solidFill>
              </a:rPr>
              <a:t>Očekuje se da se ovi troškovi pokriju kroz kofinansiranje</a:t>
            </a:r>
            <a:r>
              <a:rPr lang="en-US" altLang="fr-FR" sz="2400" b="1" dirty="0" smtClean="0">
                <a:solidFill>
                  <a:srgbClr val="FF0000"/>
                </a:solidFill>
              </a:rPr>
              <a:t>!!!</a:t>
            </a:r>
            <a:endParaRPr lang="en-GB" altLang="fr-FR" sz="2400" b="1" dirty="0" smtClean="0">
              <a:solidFill>
                <a:srgbClr val="FF0000"/>
              </a:solidFill>
            </a:endParaRPr>
          </a:p>
          <a:p>
            <a:endParaRPr lang="en-US" dirty="0" smtClean="0"/>
          </a:p>
        </p:txBody>
      </p:sp>
      <p:pic>
        <p:nvPicPr>
          <p:cNvPr id="5" name="Picture 9" descr="Erasmus plus logo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268663" cy="67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Content Placeholder 2"/>
          <p:cNvSpPr>
            <a:spLocks noGrp="1"/>
          </p:cNvSpPr>
          <p:nvPr>
            <p:ph idx="1"/>
          </p:nvPr>
        </p:nvSpPr>
        <p:spPr>
          <a:xfrm>
            <a:off x="161192" y="1855788"/>
            <a:ext cx="8721969" cy="3954462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endParaRPr lang="en-IE" altLang="fr-FR" sz="2000" b="1" dirty="0" smtClean="0"/>
          </a:p>
          <a:p>
            <a:pPr marL="0" indent="0" eaLnBrk="1" hangingPunct="1">
              <a:buFontTx/>
              <a:buNone/>
            </a:pPr>
            <a:r>
              <a:rPr lang="en-IE" altLang="fr-FR" sz="2000" b="1" dirty="0" smtClean="0"/>
              <a:t>Max. 80% </a:t>
            </a:r>
            <a:r>
              <a:rPr lang="sr-Latn-ME" altLang="fr-FR" sz="2000" b="1" dirty="0" smtClean="0"/>
              <a:t>ukupnog granta  opredijeljenog za zajednički ili strukturni projekat</a:t>
            </a:r>
            <a:r>
              <a:rPr lang="en-IE" altLang="fr-FR" sz="2000" b="1" dirty="0" smtClean="0"/>
              <a:t> (excluding the mobility strand)</a:t>
            </a:r>
          </a:p>
          <a:p>
            <a:pPr marL="0" indent="0" eaLnBrk="1" hangingPunct="1">
              <a:buFontTx/>
              <a:buNone/>
            </a:pPr>
            <a:r>
              <a:rPr lang="en-IE" altLang="fr-FR" sz="1200" b="1" dirty="0" smtClean="0"/>
              <a:t>( Program</a:t>
            </a:r>
            <a:r>
              <a:rPr lang="sr-Latn-ME" altLang="fr-FR" sz="1200" b="1" dirty="0" smtClean="0"/>
              <a:t>ski vodič, strana</a:t>
            </a:r>
            <a:r>
              <a:rPr lang="en-IE" altLang="fr-FR" sz="1200" b="1" dirty="0" smtClean="0"/>
              <a:t> 162-165)</a:t>
            </a:r>
          </a:p>
          <a:p>
            <a:pPr marL="0" indent="0" eaLnBrk="1" hangingPunct="1">
              <a:buFontTx/>
              <a:buNone/>
            </a:pPr>
            <a:endParaRPr lang="en-GB" altLang="fr-FR" sz="2000" b="1" dirty="0" smtClean="0"/>
          </a:p>
          <a:p>
            <a:pPr marL="0" indent="0" eaLnBrk="1" hangingPunct="1">
              <a:buFontTx/>
              <a:buNone/>
            </a:pPr>
            <a:endParaRPr lang="fr-BE" altLang="fr-FR" sz="2000" b="1" dirty="0" smtClean="0"/>
          </a:p>
        </p:txBody>
      </p:sp>
      <p:sp>
        <p:nvSpPr>
          <p:cNvPr id="46083" name="Slide Number Placeholder 3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/>
            <a:ext uri="{91240B29-F687-4F45-9708-019B960494DF}"/>
          </a:extLst>
        </p:spPr>
        <p:txBody>
          <a:bodyPr/>
          <a:lstStyle>
            <a:lvl1pPr eaLnBrk="0" hangingPunct="0">
              <a:spcBef>
                <a:spcPct val="50000"/>
              </a:spcBef>
              <a:defRPr sz="2400">
                <a:solidFill>
                  <a:srgbClr val="FF0000"/>
                </a:solidFill>
                <a:latin typeface="Verdana" pitchFamily="34" charset="0"/>
                <a:sym typeface="Webdings" pitchFamily="18" charset="2"/>
              </a:defRPr>
            </a:lvl1pPr>
            <a:lvl2pPr marL="742950" indent="-285750" eaLnBrk="0" hangingPunct="0">
              <a:spcBef>
                <a:spcPct val="50000"/>
              </a:spcBef>
              <a:defRPr sz="2400">
                <a:solidFill>
                  <a:srgbClr val="FF0000"/>
                </a:solidFill>
                <a:latin typeface="Verdana" pitchFamily="34" charset="0"/>
                <a:sym typeface="Webdings" pitchFamily="18" charset="2"/>
              </a:defRPr>
            </a:lvl2pPr>
            <a:lvl3pPr marL="1143000" indent="-228600" eaLnBrk="0" hangingPunct="0">
              <a:spcBef>
                <a:spcPct val="50000"/>
              </a:spcBef>
              <a:defRPr sz="2400">
                <a:solidFill>
                  <a:srgbClr val="FF0000"/>
                </a:solidFill>
                <a:latin typeface="Verdana" pitchFamily="34" charset="0"/>
                <a:sym typeface="Webdings" pitchFamily="18" charset="2"/>
              </a:defRPr>
            </a:lvl3pPr>
            <a:lvl4pPr marL="1600200" indent="-228600" eaLnBrk="0" hangingPunct="0">
              <a:spcBef>
                <a:spcPct val="50000"/>
              </a:spcBef>
              <a:defRPr sz="2400">
                <a:solidFill>
                  <a:srgbClr val="FF0000"/>
                </a:solidFill>
                <a:latin typeface="Verdana" pitchFamily="34" charset="0"/>
                <a:sym typeface="Webdings" pitchFamily="18" charset="2"/>
              </a:defRPr>
            </a:lvl4pPr>
            <a:lvl5pPr marL="2057400" indent="-228600" eaLnBrk="0" hangingPunct="0">
              <a:spcBef>
                <a:spcPct val="50000"/>
              </a:spcBef>
              <a:defRPr sz="2400">
                <a:solidFill>
                  <a:srgbClr val="FF0000"/>
                </a:solidFill>
                <a:latin typeface="Verdana" pitchFamily="34" charset="0"/>
                <a:sym typeface="Webdings" pitchFamily="18" charset="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rgbClr val="FF0000"/>
                </a:solidFill>
                <a:latin typeface="Verdana" pitchFamily="34" charset="0"/>
                <a:sym typeface="Webdings" pitchFamily="18" charset="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rgbClr val="FF0000"/>
                </a:solidFill>
                <a:latin typeface="Verdana" pitchFamily="34" charset="0"/>
                <a:sym typeface="Webdings" pitchFamily="18" charset="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rgbClr val="FF0000"/>
                </a:solidFill>
                <a:latin typeface="Verdana" pitchFamily="34" charset="0"/>
                <a:sym typeface="Webdings" pitchFamily="18" charset="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rgbClr val="FF0000"/>
                </a:solidFill>
                <a:latin typeface="Verdana" pitchFamily="34" charset="0"/>
                <a:sym typeface="Webdings" pitchFamily="18" charset="2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fld id="{0F5FC434-B428-40B5-B79C-487C6F584181}" type="slidenum">
              <a:rPr lang="en-GB" sz="1200" smtClean="0">
                <a:solidFill>
                  <a:srgbClr val="808080"/>
                </a:solidFill>
              </a:rPr>
              <a:pPr eaLnBrk="1" hangingPunct="1">
                <a:spcBef>
                  <a:spcPct val="0"/>
                </a:spcBef>
                <a:defRPr/>
              </a:pPr>
              <a:t>18</a:t>
            </a:fld>
            <a:endParaRPr lang="en-GB" sz="1200" smtClean="0">
              <a:solidFill>
                <a:srgbClr val="808080"/>
              </a:solidFill>
            </a:endParaRPr>
          </a:p>
        </p:txBody>
      </p:sp>
      <p:sp>
        <p:nvSpPr>
          <p:cNvPr id="7" name="Title 4"/>
          <p:cNvSpPr txBox="1">
            <a:spLocks noGrp="1"/>
          </p:cNvSpPr>
          <p:nvPr>
            <p:ph type="title"/>
          </p:nvPr>
        </p:nvSpPr>
        <p:spPr>
          <a:xfrm>
            <a:off x="609600" y="457200"/>
            <a:ext cx="8229600" cy="1143000"/>
          </a:xfrm>
          <a:prstGeom prst="roundRect">
            <a:avLst/>
          </a:prstGeom>
          <a:solidFill>
            <a:srgbClr val="00B0F0"/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dk1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>
            <a:normAutofit fontScale="90000"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5000"/>
              </a:lnSpc>
              <a:spcAft>
                <a:spcPts val="1000"/>
              </a:spcAft>
              <a:defRPr/>
            </a:pPr>
            <a:r>
              <a:rPr lang="fr-BE" sz="2000" dirty="0" smtClean="0">
                <a:solidFill>
                  <a:srgbClr val="0070C0"/>
                </a:solidFill>
                <a:ea typeface="+mj-ea"/>
                <a:cs typeface="+mj-cs"/>
              </a:rPr>
              <a:t/>
            </a:r>
            <a:br>
              <a:rPr lang="fr-BE" sz="2000" dirty="0" smtClean="0">
                <a:solidFill>
                  <a:srgbClr val="0070C0"/>
                </a:solidFill>
                <a:ea typeface="+mj-ea"/>
                <a:cs typeface="+mj-cs"/>
              </a:rPr>
            </a:br>
            <a:r>
              <a:rPr lang="sr-Latn-ME" sz="2000" dirty="0" smtClean="0">
                <a:solidFill>
                  <a:schemeClr val="bg1"/>
                </a:solidFill>
              </a:rPr>
              <a:t>Kako računati budžet</a:t>
            </a:r>
            <a:r>
              <a:rPr lang="en-GB" sz="2000" dirty="0" smtClean="0">
                <a:solidFill>
                  <a:schemeClr val="bg1"/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en-GB" sz="2000" dirty="0" smtClean="0">
                <a:solidFill>
                  <a:schemeClr val="bg1"/>
                </a:solidFill>
                <a:latin typeface="Calibri"/>
                <a:ea typeface="Calibri"/>
                <a:cs typeface="Times New Roman"/>
              </a:rPr>
            </a:br>
            <a:r>
              <a:rPr lang="fr-BE" sz="2000" dirty="0" smtClean="0">
                <a:solidFill>
                  <a:srgbClr val="0070C0"/>
                </a:solidFill>
                <a:ea typeface="+mj-ea"/>
                <a:cs typeface="+mj-cs"/>
              </a:rPr>
              <a:t> 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363415" y="3289300"/>
          <a:ext cx="8475785" cy="17907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75785"/>
              </a:tblGrid>
              <a:tr h="895350">
                <a:tc>
                  <a:txBody>
                    <a:bodyPr/>
                    <a:lstStyle/>
                    <a:p>
                      <a:pPr algn="ctr"/>
                      <a:r>
                        <a:rPr lang="sr-Latn-ME" sz="2400" noProof="0" dirty="0" smtClean="0">
                          <a:solidFill>
                            <a:schemeClr val="tx1"/>
                          </a:solidFill>
                        </a:rPr>
                        <a:t>Putni</a:t>
                      </a:r>
                      <a:r>
                        <a:rPr lang="sr-Latn-ME" sz="2400" baseline="0" noProof="0" dirty="0" smtClean="0">
                          <a:solidFill>
                            <a:schemeClr val="tx1"/>
                          </a:solidFill>
                        </a:rPr>
                        <a:t> troškovi</a:t>
                      </a:r>
                      <a:endParaRPr lang="en-GB" sz="2400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84406" marR="84406" anchor="ctr">
                    <a:solidFill>
                      <a:srgbClr val="92D050"/>
                    </a:solidFill>
                  </a:tcPr>
                </a:tc>
              </a:tr>
              <a:tr h="89535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sr-Latn-ME" sz="2400" b="1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Troškovi boravka</a:t>
                      </a:r>
                      <a:endParaRPr lang="en-GB" sz="2400" b="1" kern="1200" noProof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 anchor="ctr"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sp>
        <p:nvSpPr>
          <p:cNvPr id="8" name="32-Point Star 7"/>
          <p:cNvSpPr/>
          <p:nvPr/>
        </p:nvSpPr>
        <p:spPr>
          <a:xfrm>
            <a:off x="6265985" y="628650"/>
            <a:ext cx="2116015" cy="1543050"/>
          </a:xfrm>
          <a:prstGeom prst="star32">
            <a:avLst/>
          </a:prstGeom>
          <a:solidFill>
            <a:srgbClr val="FFC000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b="1" dirty="0">
                <a:solidFill>
                  <a:srgbClr val="C0504D"/>
                </a:solidFill>
              </a:rPr>
              <a:t>Special Mobility Strand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4"/>
          <p:cNvSpPr txBox="1">
            <a:spLocks noGrp="1"/>
          </p:cNvSpPr>
          <p:nvPr>
            <p:ph type="title"/>
          </p:nvPr>
        </p:nvSpPr>
        <p:spPr>
          <a:xfrm>
            <a:off x="408843" y="1168400"/>
            <a:ext cx="7773865" cy="889000"/>
          </a:xfrm>
          <a:prstGeom prst="roundRect">
            <a:avLst/>
          </a:prstGeom>
          <a:solidFill>
            <a:srgbClr val="00B0F0"/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dk1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>
            <a:normAutofit fontScale="90000"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15000"/>
              </a:lnSpc>
              <a:spcAft>
                <a:spcPts val="1000"/>
              </a:spcAft>
              <a:defRPr/>
            </a:pPr>
            <a:r>
              <a:rPr lang="en-GB" sz="2000" dirty="0" smtClean="0">
                <a:solidFill>
                  <a:srgbClr val="0070C0"/>
                </a:solidFill>
                <a:ea typeface="+mj-ea"/>
                <a:cs typeface="+mj-cs"/>
              </a:rPr>
              <a:t/>
            </a:r>
            <a:br>
              <a:rPr lang="en-GB" sz="2000" dirty="0" smtClean="0">
                <a:solidFill>
                  <a:srgbClr val="0070C0"/>
                </a:solidFill>
                <a:ea typeface="+mj-ea"/>
                <a:cs typeface="+mj-cs"/>
              </a:rPr>
            </a:br>
            <a:r>
              <a:rPr lang="en-GB" sz="1800" kern="150" dirty="0" smtClean="0">
                <a:solidFill>
                  <a:schemeClr val="bg1"/>
                </a:solidFill>
              </a:rPr>
              <a:t/>
            </a:r>
            <a:br>
              <a:rPr lang="en-GB" sz="1800" kern="150" dirty="0" smtClean="0">
                <a:solidFill>
                  <a:schemeClr val="bg1"/>
                </a:solidFill>
              </a:rPr>
            </a:br>
            <a:r>
              <a:rPr lang="sr-Latn-ME" sz="1800" kern="150" dirty="0" smtClean="0">
                <a:solidFill>
                  <a:schemeClr val="bg1"/>
                </a:solidFill>
              </a:rPr>
              <a:t>Kako računati budžet</a:t>
            </a:r>
            <a:r>
              <a:rPr lang="fr-BE" sz="2000" dirty="0" smtClean="0">
                <a:solidFill>
                  <a:schemeClr val="bg1"/>
                </a:solidFill>
              </a:rPr>
              <a:t>  </a:t>
            </a:r>
            <a:br>
              <a:rPr lang="fr-BE" sz="2000" dirty="0" smtClean="0">
                <a:solidFill>
                  <a:schemeClr val="bg1"/>
                </a:solidFill>
              </a:rPr>
            </a:br>
            <a:r>
              <a:rPr lang="en-GB" sz="2000" dirty="0" smtClean="0">
                <a:solidFill>
                  <a:schemeClr val="bg1"/>
                </a:solidFill>
              </a:rPr>
              <a:t>STUDENT</a:t>
            </a:r>
            <a:r>
              <a:rPr lang="sr-Latn-ME" sz="2000" dirty="0" smtClean="0">
                <a:solidFill>
                  <a:schemeClr val="bg1"/>
                </a:solidFill>
              </a:rPr>
              <a:t>I</a:t>
            </a:r>
            <a:r>
              <a:rPr lang="en-GB" sz="2000" dirty="0" smtClean="0">
                <a:solidFill>
                  <a:schemeClr val="bg1"/>
                </a:solidFill>
              </a:rPr>
              <a:t> – </a:t>
            </a:r>
            <a:r>
              <a:rPr lang="sr-Latn-ME" sz="2000" dirty="0" smtClean="0">
                <a:solidFill>
                  <a:schemeClr val="bg1"/>
                </a:solidFill>
              </a:rPr>
              <a:t>troškovi boravka</a:t>
            </a:r>
            <a:r>
              <a:rPr lang="en-GB" sz="2000" kern="150" dirty="0" smtClean="0">
                <a:solidFill>
                  <a:schemeClr val="bg1"/>
                </a:solidFill>
              </a:rPr>
              <a:t> </a:t>
            </a:r>
            <a:br>
              <a:rPr lang="en-GB" sz="2000" kern="150" dirty="0" smtClean="0">
                <a:solidFill>
                  <a:schemeClr val="bg1"/>
                </a:solidFill>
              </a:rPr>
            </a:br>
            <a:r>
              <a:rPr lang="en-GB" sz="2000" dirty="0" smtClean="0">
                <a:solidFill>
                  <a:schemeClr val="bg1"/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en-GB" sz="2000" dirty="0" smtClean="0">
                <a:solidFill>
                  <a:schemeClr val="bg1"/>
                </a:solidFill>
                <a:latin typeface="Calibri"/>
                <a:ea typeface="Calibri"/>
                <a:cs typeface="Times New Roman"/>
              </a:rPr>
            </a:br>
            <a:r>
              <a:rPr lang="en-GB" sz="2000" dirty="0" smtClean="0">
                <a:solidFill>
                  <a:srgbClr val="0070C0"/>
                </a:solidFill>
                <a:ea typeface="+mj-ea"/>
                <a:cs typeface="+mj-cs"/>
              </a:rPr>
              <a:t> </a:t>
            </a:r>
          </a:p>
        </p:txBody>
      </p:sp>
      <p:sp>
        <p:nvSpPr>
          <p:cNvPr id="60419" name="Content Placeholder 2"/>
          <p:cNvSpPr>
            <a:spLocks noGrp="1"/>
          </p:cNvSpPr>
          <p:nvPr>
            <p:ph sz="half" idx="1"/>
          </p:nvPr>
        </p:nvSpPr>
        <p:spPr>
          <a:xfrm>
            <a:off x="2312377" y="2232025"/>
            <a:ext cx="4243754" cy="723900"/>
          </a:xfrm>
        </p:spPr>
        <p:txBody>
          <a:bodyPr/>
          <a:lstStyle/>
          <a:p>
            <a:pPr marL="0" indent="0" algn="ctr" eaLnBrk="1" hangingPunct="1">
              <a:buFontTx/>
              <a:buNone/>
              <a:defRPr/>
            </a:pPr>
            <a:r>
              <a:rPr lang="sr-Latn-ME" sz="2000" b="1" kern="150" dirty="0" smtClean="0">
                <a:latin typeface="Tahoma"/>
                <a:ea typeface="SimSun"/>
                <a:cs typeface="Tahoma"/>
              </a:rPr>
              <a:t>Troškovi boravka</a:t>
            </a:r>
            <a:r>
              <a:rPr lang="en-GB" sz="2000" b="1" kern="150" dirty="0" smtClean="0">
                <a:latin typeface="Tahoma"/>
                <a:ea typeface="SimSun"/>
                <a:cs typeface="Tahoma"/>
              </a:rPr>
              <a:t> </a:t>
            </a:r>
            <a:r>
              <a:rPr lang="en-GB" sz="2000" b="1" kern="150" dirty="0" smtClean="0">
                <a:solidFill>
                  <a:srgbClr val="FF0000"/>
                </a:solidFill>
                <a:latin typeface="Tahoma"/>
                <a:ea typeface="SimSun"/>
                <a:cs typeface="Tahoma"/>
              </a:rPr>
              <a:t>€/</a:t>
            </a:r>
            <a:r>
              <a:rPr lang="sr-Latn-ME" sz="2000" b="1" kern="150" dirty="0" smtClean="0">
                <a:solidFill>
                  <a:srgbClr val="FF0000"/>
                </a:solidFill>
                <a:latin typeface="Tahoma"/>
                <a:ea typeface="SimSun"/>
                <a:cs typeface="Tahoma"/>
              </a:rPr>
              <a:t>mjesečni troškovi</a:t>
            </a:r>
            <a:r>
              <a:rPr lang="en-GB" sz="2000" b="1" kern="150" dirty="0" smtClean="0">
                <a:solidFill>
                  <a:srgbClr val="FF0000"/>
                </a:solidFill>
                <a:latin typeface="Tahoma"/>
                <a:ea typeface="SimSun"/>
                <a:cs typeface="Tahoma"/>
              </a:rPr>
              <a:t>  </a:t>
            </a:r>
            <a:endParaRPr lang="en-GB" sz="2000" b="1" kern="150" dirty="0" smtClean="0">
              <a:latin typeface="Tahoma"/>
              <a:ea typeface="SimSun"/>
              <a:cs typeface="Tahoma"/>
            </a:endParaRPr>
          </a:p>
          <a:p>
            <a:pPr marL="0" indent="0" algn="ctr" eaLnBrk="1" hangingPunct="1">
              <a:buFontTx/>
              <a:buNone/>
              <a:defRPr/>
            </a:pPr>
            <a:endParaRPr lang="fr-BE" sz="2000" b="1" kern="150" dirty="0">
              <a:latin typeface="Tahoma"/>
              <a:ea typeface="SimSun"/>
              <a:cs typeface="Tahoma"/>
            </a:endParaRPr>
          </a:p>
          <a:p>
            <a:pPr marL="0" indent="0" algn="ctr" eaLnBrk="1" hangingPunct="1">
              <a:buFontTx/>
              <a:buNone/>
              <a:defRPr/>
            </a:pPr>
            <a:endParaRPr lang="fr-BE" sz="2000" b="1" kern="150" dirty="0" smtClean="0">
              <a:latin typeface="Tahoma"/>
              <a:ea typeface="SimSun"/>
              <a:cs typeface="Tahoma"/>
            </a:endParaRPr>
          </a:p>
          <a:p>
            <a:pPr marL="0" indent="0" algn="ctr" eaLnBrk="1" hangingPunct="1">
              <a:buFontTx/>
              <a:buNone/>
              <a:defRPr/>
            </a:pPr>
            <a:endParaRPr lang="en-GB" sz="2000" b="1" kern="150" dirty="0" smtClean="0">
              <a:latin typeface="Tahoma"/>
              <a:ea typeface="SimSun"/>
              <a:cs typeface="Tahoma"/>
            </a:endParaRPr>
          </a:p>
          <a:p>
            <a:pPr marL="0" indent="0" algn="ctr" eaLnBrk="1" hangingPunct="1">
              <a:buFontTx/>
              <a:buNone/>
              <a:defRPr/>
            </a:pPr>
            <a:endParaRPr lang="en-GB" sz="2000" b="1" kern="150" dirty="0" smtClean="0">
              <a:latin typeface="Tahoma"/>
              <a:ea typeface="SimSun"/>
              <a:cs typeface="Tahoma"/>
            </a:endParaRPr>
          </a:p>
          <a:p>
            <a:pPr marL="0" indent="0" algn="ctr" eaLnBrk="1" hangingPunct="1">
              <a:buFontTx/>
              <a:buNone/>
              <a:defRPr/>
            </a:pPr>
            <a:endParaRPr lang="en-GB" sz="2000" b="1" kern="150" dirty="0" smtClean="0">
              <a:latin typeface="Tahoma"/>
              <a:ea typeface="SimSun"/>
              <a:cs typeface="Tahoma"/>
            </a:endParaRPr>
          </a:p>
          <a:p>
            <a:pPr marL="0" indent="0" algn="ctr" eaLnBrk="1" hangingPunct="1">
              <a:buFontTx/>
              <a:buNone/>
              <a:defRPr/>
            </a:pPr>
            <a:endParaRPr lang="en-GB" sz="2000" b="1" kern="150" dirty="0" smtClean="0">
              <a:latin typeface="Tahoma"/>
              <a:ea typeface="SimSun"/>
              <a:cs typeface="Tahoma"/>
            </a:endParaRPr>
          </a:p>
          <a:p>
            <a:pPr marL="0" indent="0" algn="ctr" eaLnBrk="1" hangingPunct="1">
              <a:buFontTx/>
              <a:buNone/>
              <a:defRPr/>
            </a:pPr>
            <a:endParaRPr lang="en-GB" sz="800" b="1" kern="150" dirty="0" smtClean="0">
              <a:latin typeface="Tahoma"/>
              <a:ea typeface="SimSun"/>
              <a:cs typeface="Tahoma"/>
            </a:endParaRPr>
          </a:p>
          <a:p>
            <a:pPr marL="0" indent="0" algn="ctr" eaLnBrk="1" hangingPunct="1">
              <a:buFontTx/>
              <a:buNone/>
              <a:defRPr/>
            </a:pPr>
            <a:endParaRPr lang="fr-BE" sz="2000" b="1" dirty="0" smtClean="0"/>
          </a:p>
        </p:txBody>
      </p:sp>
      <p:sp>
        <p:nvSpPr>
          <p:cNvPr id="4710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816969" y="6099175"/>
            <a:ext cx="2133600" cy="476250"/>
          </a:xfrm>
          <a:extLst>
            <a:ext uri="{909E8E84-426E-40DD-AFC4-6F175D3DCCD1}"/>
            <a:ext uri="{91240B29-F687-4F45-9708-019B960494DF}"/>
          </a:extLst>
        </p:spPr>
        <p:txBody>
          <a:bodyPr/>
          <a:lstStyle>
            <a:lvl1pPr eaLnBrk="0" hangingPunct="0">
              <a:spcBef>
                <a:spcPct val="50000"/>
              </a:spcBef>
              <a:defRPr sz="2400">
                <a:solidFill>
                  <a:srgbClr val="FF0000"/>
                </a:solidFill>
                <a:latin typeface="Verdana" pitchFamily="34" charset="0"/>
                <a:sym typeface="Webdings" pitchFamily="18" charset="2"/>
              </a:defRPr>
            </a:lvl1pPr>
            <a:lvl2pPr marL="742950" indent="-285750" eaLnBrk="0" hangingPunct="0">
              <a:spcBef>
                <a:spcPct val="50000"/>
              </a:spcBef>
              <a:defRPr sz="2400">
                <a:solidFill>
                  <a:srgbClr val="FF0000"/>
                </a:solidFill>
                <a:latin typeface="Verdana" pitchFamily="34" charset="0"/>
                <a:sym typeface="Webdings" pitchFamily="18" charset="2"/>
              </a:defRPr>
            </a:lvl2pPr>
            <a:lvl3pPr marL="1143000" indent="-228600" eaLnBrk="0" hangingPunct="0">
              <a:spcBef>
                <a:spcPct val="50000"/>
              </a:spcBef>
              <a:defRPr sz="2400">
                <a:solidFill>
                  <a:srgbClr val="FF0000"/>
                </a:solidFill>
                <a:latin typeface="Verdana" pitchFamily="34" charset="0"/>
                <a:sym typeface="Webdings" pitchFamily="18" charset="2"/>
              </a:defRPr>
            </a:lvl3pPr>
            <a:lvl4pPr marL="1600200" indent="-228600" eaLnBrk="0" hangingPunct="0">
              <a:spcBef>
                <a:spcPct val="50000"/>
              </a:spcBef>
              <a:defRPr sz="2400">
                <a:solidFill>
                  <a:srgbClr val="FF0000"/>
                </a:solidFill>
                <a:latin typeface="Verdana" pitchFamily="34" charset="0"/>
                <a:sym typeface="Webdings" pitchFamily="18" charset="2"/>
              </a:defRPr>
            </a:lvl4pPr>
            <a:lvl5pPr marL="2057400" indent="-228600" eaLnBrk="0" hangingPunct="0">
              <a:spcBef>
                <a:spcPct val="50000"/>
              </a:spcBef>
              <a:defRPr sz="2400">
                <a:solidFill>
                  <a:srgbClr val="FF0000"/>
                </a:solidFill>
                <a:latin typeface="Verdana" pitchFamily="34" charset="0"/>
                <a:sym typeface="Webdings" pitchFamily="18" charset="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rgbClr val="FF0000"/>
                </a:solidFill>
                <a:latin typeface="Verdana" pitchFamily="34" charset="0"/>
                <a:sym typeface="Webdings" pitchFamily="18" charset="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rgbClr val="FF0000"/>
                </a:solidFill>
                <a:latin typeface="Verdana" pitchFamily="34" charset="0"/>
                <a:sym typeface="Webdings" pitchFamily="18" charset="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rgbClr val="FF0000"/>
                </a:solidFill>
                <a:latin typeface="Verdana" pitchFamily="34" charset="0"/>
                <a:sym typeface="Webdings" pitchFamily="18" charset="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rgbClr val="FF0000"/>
                </a:solidFill>
                <a:latin typeface="Verdana" pitchFamily="34" charset="0"/>
                <a:sym typeface="Webdings" pitchFamily="18" charset="2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fld id="{7016EFBD-987C-4183-A82A-C2E04C7A2616}" type="slidenum">
              <a:rPr lang="en-GB" sz="1200" smtClean="0">
                <a:solidFill>
                  <a:srgbClr val="808080"/>
                </a:solidFill>
              </a:rPr>
              <a:pPr eaLnBrk="1" hangingPunct="1">
                <a:spcBef>
                  <a:spcPct val="0"/>
                </a:spcBef>
                <a:defRPr/>
              </a:pPr>
              <a:t>19</a:t>
            </a:fld>
            <a:endParaRPr lang="en-GB" sz="1200" smtClean="0">
              <a:solidFill>
                <a:srgbClr val="80808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33754" y="1803400"/>
            <a:ext cx="360484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spcBef>
                <a:spcPct val="20000"/>
              </a:spcBef>
              <a:spcAft>
                <a:spcPts val="0"/>
              </a:spcAft>
              <a:defRPr/>
            </a:pPr>
            <a:endParaRPr lang="en-GB" sz="2000" b="1" kern="150" dirty="0">
              <a:solidFill>
                <a:srgbClr val="336699"/>
              </a:solidFill>
              <a:latin typeface="Tahoma"/>
              <a:ea typeface="SimSun"/>
              <a:cs typeface="Tahoma"/>
            </a:endParaRPr>
          </a:p>
          <a:p>
            <a:pPr eaLnBrk="0" hangingPunct="0">
              <a:spcBef>
                <a:spcPct val="20000"/>
              </a:spcBef>
              <a:spcAft>
                <a:spcPts val="0"/>
              </a:spcAft>
              <a:defRPr/>
            </a:pPr>
            <a:endParaRPr lang="en-GB" sz="2000" b="1" kern="150" dirty="0">
              <a:solidFill>
                <a:srgbClr val="336699"/>
              </a:solidFill>
              <a:latin typeface="Tahoma"/>
              <a:ea typeface="SimSun"/>
              <a:cs typeface="Tahoma"/>
            </a:endParaRPr>
          </a:p>
          <a:p>
            <a:pPr eaLnBrk="0" hangingPunct="0">
              <a:spcBef>
                <a:spcPct val="20000"/>
              </a:spcBef>
              <a:spcAft>
                <a:spcPts val="0"/>
              </a:spcAft>
              <a:defRPr/>
            </a:pPr>
            <a:endParaRPr lang="en-GB" sz="2000" b="1" kern="150" dirty="0">
              <a:solidFill>
                <a:srgbClr val="336699"/>
              </a:solidFill>
              <a:latin typeface="Tahoma"/>
              <a:ea typeface="SimSun"/>
              <a:cs typeface="Tahoma"/>
            </a:endParaRPr>
          </a:p>
          <a:p>
            <a:pPr eaLnBrk="0" hangingPunct="0">
              <a:spcBef>
                <a:spcPct val="20000"/>
              </a:spcBef>
              <a:spcAft>
                <a:spcPts val="0"/>
              </a:spcAft>
              <a:defRPr/>
            </a:pPr>
            <a:r>
              <a:rPr lang="en-GB" sz="2000" b="1" kern="150" dirty="0" smtClean="0">
                <a:solidFill>
                  <a:srgbClr val="336699"/>
                </a:solidFill>
                <a:latin typeface="Tahoma"/>
                <a:ea typeface="SimSun"/>
                <a:cs typeface="Tahoma"/>
              </a:rPr>
              <a:t>Student</a:t>
            </a:r>
            <a:r>
              <a:rPr lang="sr-Latn-ME" sz="2000" b="1" kern="150" dirty="0" smtClean="0">
                <a:solidFill>
                  <a:srgbClr val="336699"/>
                </a:solidFill>
                <a:latin typeface="Tahoma"/>
                <a:ea typeface="SimSun"/>
                <a:cs typeface="Tahoma"/>
              </a:rPr>
              <a:t>i iz programskih zemalja</a:t>
            </a:r>
            <a:r>
              <a:rPr lang="en-GB" sz="2000" b="1" kern="150" dirty="0" smtClean="0">
                <a:solidFill>
                  <a:srgbClr val="336699"/>
                </a:solidFill>
                <a:latin typeface="Tahoma"/>
                <a:ea typeface="SimSun"/>
                <a:cs typeface="Tahoma"/>
              </a:rPr>
              <a:t>  </a:t>
            </a:r>
            <a:endParaRPr lang="en-GB" sz="2000" b="1" kern="150" dirty="0">
              <a:solidFill>
                <a:srgbClr val="336699"/>
              </a:solidFill>
              <a:latin typeface="Tahoma"/>
              <a:ea typeface="SimSun"/>
              <a:cs typeface="Tahoma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433754" y="3619500"/>
          <a:ext cx="3676650" cy="13843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676650"/>
              </a:tblGrid>
              <a:tr h="88907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Latn-ME" sz="1500" kern="150" noProof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Za</a:t>
                      </a:r>
                      <a:r>
                        <a:rPr lang="sr-Latn-ME" sz="1500" kern="150" baseline="0" noProof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r-Latn-ME" sz="1500" kern="150" baseline="0" noProof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svaku državu iznos je jednak</a:t>
                      </a:r>
                      <a:endParaRPr lang="en-GB" sz="1500" kern="150" noProof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  <a:cs typeface="Tahoma"/>
                      </a:endParaRPr>
                    </a:p>
                  </a:txBody>
                  <a:tcPr marL="41028" marR="41028" marT="0" marB="0" anchor="ctr"/>
                </a:tc>
              </a:tr>
              <a:tr h="49522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b="1" kern="150" noProof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650 €</a:t>
                      </a:r>
                      <a:endParaRPr lang="en-GB" sz="1500" b="1" kern="150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1028" marR="41028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4352193" y="3619500"/>
          <a:ext cx="4161690" cy="14224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87230"/>
                <a:gridCol w="1387230"/>
                <a:gridCol w="1387230"/>
              </a:tblGrid>
              <a:tr h="91575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500" dirty="0" smtClean="0">
                          <a:solidFill>
                            <a:schemeClr val="tx1"/>
                          </a:solidFill>
                          <a:effectLst/>
                        </a:rPr>
                        <a:t>Country group </a:t>
                      </a:r>
                      <a:r>
                        <a:rPr lang="en-GB" sz="1500" dirty="0">
                          <a:solidFill>
                            <a:schemeClr val="tx1"/>
                          </a:solidFill>
                          <a:effectLst/>
                        </a:rPr>
                        <a:t>1 </a:t>
                      </a:r>
                      <a:endParaRPr lang="en-GB" sz="15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500" dirty="0" smtClean="0">
                          <a:solidFill>
                            <a:schemeClr val="tx1"/>
                          </a:solidFill>
                          <a:effectLst/>
                        </a:rPr>
                        <a:t>hosting</a:t>
                      </a:r>
                      <a:endParaRPr lang="en-GB" sz="15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22" marR="63322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500" dirty="0" smtClean="0">
                          <a:solidFill>
                            <a:schemeClr val="tx1"/>
                          </a:solidFill>
                          <a:effectLst/>
                        </a:rPr>
                        <a:t>Country group </a:t>
                      </a:r>
                      <a:r>
                        <a:rPr lang="en-GB" sz="1500" dirty="0">
                          <a:solidFill>
                            <a:schemeClr val="tx1"/>
                          </a:solidFill>
                          <a:effectLst/>
                        </a:rPr>
                        <a:t>2 </a:t>
                      </a:r>
                      <a:endParaRPr lang="en-GB" sz="15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500" dirty="0" smtClean="0">
                          <a:solidFill>
                            <a:schemeClr val="tx1"/>
                          </a:solidFill>
                          <a:effectLst/>
                        </a:rPr>
                        <a:t>hosting</a:t>
                      </a:r>
                      <a:endParaRPr lang="en-GB" sz="15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22" marR="6332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500" dirty="0" smtClean="0">
                          <a:solidFill>
                            <a:schemeClr val="tx1"/>
                          </a:solidFill>
                          <a:effectLst/>
                        </a:rPr>
                        <a:t>Country group </a:t>
                      </a:r>
                      <a:r>
                        <a:rPr lang="en-GB" sz="1500" dirty="0">
                          <a:solidFill>
                            <a:schemeClr val="tx1"/>
                          </a:solidFill>
                          <a:effectLst/>
                        </a:rPr>
                        <a:t>3 </a:t>
                      </a:r>
                      <a:r>
                        <a:rPr lang="en-GB" sz="1500" dirty="0" smtClean="0">
                          <a:solidFill>
                            <a:schemeClr val="tx1"/>
                          </a:solidFill>
                          <a:effectLst/>
                        </a:rPr>
                        <a:t>+ 4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500" dirty="0" smtClean="0">
                          <a:solidFill>
                            <a:schemeClr val="tx1"/>
                          </a:solidFill>
                          <a:effectLst/>
                        </a:rPr>
                        <a:t>hosting</a:t>
                      </a:r>
                      <a:endParaRPr lang="en-GB" sz="15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22" marR="63322" marT="0" marB="0"/>
                </a:tc>
              </a:tr>
              <a:tr h="5066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500" dirty="0" smtClean="0">
                          <a:solidFill>
                            <a:schemeClr val="tx1"/>
                          </a:solidFill>
                          <a:effectLst/>
                        </a:rPr>
                        <a:t>850 €</a:t>
                      </a:r>
                      <a:endParaRPr lang="en-GB" sz="15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22" marR="63322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5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800 €</a:t>
                      </a:r>
                      <a:endParaRPr lang="en-GB" sz="15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322" marR="63322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5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750 €</a:t>
                      </a:r>
                      <a:endParaRPr lang="en-GB" sz="15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322" marR="63322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434254" y="2867026"/>
            <a:ext cx="394774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2000" b="1" dirty="0" smtClean="0">
                <a:solidFill>
                  <a:schemeClr val="accent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Student</a:t>
            </a:r>
            <a:r>
              <a:rPr lang="sr-Latn-ME" sz="2000" b="1" dirty="0" smtClean="0">
                <a:solidFill>
                  <a:schemeClr val="accent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 iz partnerskih zemalja</a:t>
            </a:r>
            <a:endParaRPr lang="en-GB" sz="2000" b="1" dirty="0">
              <a:solidFill>
                <a:schemeClr val="accent1">
                  <a:lumMod val="7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1" name="32-Point Star 10"/>
          <p:cNvSpPr/>
          <p:nvPr/>
        </p:nvSpPr>
        <p:spPr>
          <a:xfrm>
            <a:off x="6940062" y="914400"/>
            <a:ext cx="2116015" cy="1543050"/>
          </a:xfrm>
          <a:prstGeom prst="star32">
            <a:avLst/>
          </a:prstGeom>
          <a:solidFill>
            <a:srgbClr val="FFC000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b="1" dirty="0">
                <a:solidFill>
                  <a:srgbClr val="C0504D"/>
                </a:solidFill>
              </a:rPr>
              <a:t>Special Mobility Strand</a:t>
            </a:r>
          </a:p>
        </p:txBody>
      </p:sp>
      <p:pic>
        <p:nvPicPr>
          <p:cNvPr id="12" name="Picture 9" descr="Erasmus plus logo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268663" cy="67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Content Placeholder 2"/>
          <p:cNvSpPr>
            <a:spLocks noGrp="1"/>
          </p:cNvSpPr>
          <p:nvPr>
            <p:ph idx="1"/>
          </p:nvPr>
        </p:nvSpPr>
        <p:spPr>
          <a:xfrm>
            <a:off x="1676400" y="548659"/>
            <a:ext cx="6096000" cy="576089"/>
          </a:xfrm>
        </p:spPr>
        <p:txBody>
          <a:bodyPr/>
          <a:lstStyle/>
          <a:p>
            <a:pPr marL="0" indent="0">
              <a:buFontTx/>
              <a:buNone/>
              <a:tabLst>
                <a:tab pos="7086600" algn="l"/>
              </a:tabLst>
            </a:pPr>
            <a:r>
              <a:rPr lang="en-US" altLang="fr-FR" b="1" dirty="0" err="1" smtClean="0"/>
              <a:t>Sadr</a:t>
            </a:r>
            <a:r>
              <a:rPr lang="x-none" altLang="fr-FR" b="1" dirty="0" smtClean="0"/>
              <a:t>žaj prezentacije</a:t>
            </a:r>
            <a:endParaRPr lang="en-GB" altLang="en-US" b="1" dirty="0" smtClean="0"/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endParaRPr lang="en-GB" altLang="en-US" dirty="0" smtClean="0">
              <a:latin typeface="Arial" pitchFamily="34" charset="0"/>
            </a:endParaRPr>
          </a:p>
        </p:txBody>
      </p:sp>
      <p:graphicFrame>
        <p:nvGraphicFramePr>
          <p:cNvPr id="6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439305"/>
              </p:ext>
            </p:extLst>
          </p:nvPr>
        </p:nvGraphicFramePr>
        <p:xfrm>
          <a:off x="719572" y="1158799"/>
          <a:ext cx="7704856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4"/>
          <p:cNvSpPr txBox="1">
            <a:spLocks noGrp="1"/>
          </p:cNvSpPr>
          <p:nvPr>
            <p:ph type="title"/>
          </p:nvPr>
        </p:nvSpPr>
        <p:spPr>
          <a:xfrm>
            <a:off x="52754" y="1054101"/>
            <a:ext cx="9050215" cy="676275"/>
          </a:xfrm>
          <a:prstGeom prst="roundRect">
            <a:avLst/>
          </a:prstGeom>
          <a:solidFill>
            <a:srgbClr val="00B0F0"/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dk1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15000"/>
              </a:lnSpc>
              <a:spcAft>
                <a:spcPts val="1000"/>
              </a:spcAft>
              <a:defRPr/>
            </a:pPr>
            <a:r>
              <a:rPr lang="sr-Latn-ME" sz="2000" dirty="0" smtClean="0">
                <a:solidFill>
                  <a:schemeClr val="bg1"/>
                </a:solidFill>
              </a:rPr>
              <a:t>Kako računati budžet</a:t>
            </a:r>
            <a:endParaRPr lang="en-GB" sz="2000" dirty="0" smtClean="0">
              <a:solidFill>
                <a:schemeClr val="bg1"/>
              </a:solidFill>
              <a:ea typeface="+mj-ea"/>
              <a:cs typeface="+mj-cs"/>
            </a:endParaRPr>
          </a:p>
        </p:txBody>
      </p:sp>
      <p:sp>
        <p:nvSpPr>
          <p:cNvPr id="60419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816100"/>
            <a:ext cx="4243754" cy="5041900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sr-Latn-ME" sz="1800" b="1" kern="150" dirty="0" smtClean="0">
                <a:latin typeface="Tahoma"/>
                <a:ea typeface="SimSun"/>
                <a:cs typeface="Tahoma"/>
              </a:rPr>
              <a:t>Troškovi boravka</a:t>
            </a:r>
            <a:r>
              <a:rPr lang="en-GB" sz="1800" b="1" kern="150" dirty="0" smtClean="0">
                <a:solidFill>
                  <a:srgbClr val="FF0000"/>
                </a:solidFill>
                <a:latin typeface="Tahoma"/>
                <a:ea typeface="SimSun"/>
                <a:cs typeface="Tahoma"/>
              </a:rPr>
              <a:t> €/</a:t>
            </a:r>
            <a:r>
              <a:rPr lang="sr-Latn-ME" sz="1800" b="1" kern="150" dirty="0" smtClean="0">
                <a:solidFill>
                  <a:srgbClr val="FF0000"/>
                </a:solidFill>
                <a:latin typeface="Tahoma"/>
                <a:ea typeface="SimSun"/>
                <a:cs typeface="Tahoma"/>
              </a:rPr>
              <a:t>dnevni</a:t>
            </a:r>
            <a:endParaRPr lang="en-GB" sz="1800" b="1" kern="150" dirty="0" smtClean="0">
              <a:solidFill>
                <a:srgbClr val="FF0000"/>
              </a:solidFill>
              <a:latin typeface="Tahoma"/>
              <a:ea typeface="SimSun"/>
              <a:cs typeface="Tahoma"/>
            </a:endParaRPr>
          </a:p>
          <a:p>
            <a:pPr marL="0" indent="0">
              <a:buNone/>
              <a:defRPr/>
            </a:pPr>
            <a:r>
              <a:rPr lang="sr-Latn-ME" sz="1800" b="1" kern="150" dirty="0" smtClean="0">
                <a:latin typeface="Tahoma"/>
                <a:ea typeface="SimSun"/>
                <a:cs typeface="Tahoma"/>
              </a:rPr>
              <a:t>Osoblje iz partnerskih zemalja</a:t>
            </a:r>
            <a:endParaRPr lang="en-GB" sz="1800" b="1" kern="150" dirty="0" smtClean="0">
              <a:latin typeface="Tahoma"/>
              <a:ea typeface="SimSun"/>
              <a:cs typeface="Tahoma"/>
            </a:endParaRPr>
          </a:p>
          <a:p>
            <a:pPr marL="0" indent="0" eaLnBrk="1" hangingPunct="1">
              <a:buFontTx/>
              <a:buNone/>
              <a:defRPr/>
            </a:pPr>
            <a:endParaRPr lang="en-GB" sz="2000" b="1" kern="150" dirty="0" smtClean="0">
              <a:latin typeface="Tahoma"/>
              <a:ea typeface="SimSun"/>
              <a:cs typeface="Tahoma"/>
            </a:endParaRPr>
          </a:p>
          <a:p>
            <a:pPr marL="0" indent="0" eaLnBrk="1" hangingPunct="1">
              <a:buFontTx/>
              <a:buNone/>
              <a:defRPr/>
            </a:pPr>
            <a:endParaRPr lang="en-GB" sz="2000" b="1" kern="150" dirty="0" smtClean="0">
              <a:latin typeface="Tahoma"/>
              <a:ea typeface="SimSun"/>
              <a:cs typeface="Tahoma"/>
            </a:endParaRPr>
          </a:p>
          <a:p>
            <a:pPr marL="0" indent="0" eaLnBrk="1" hangingPunct="1">
              <a:buFontTx/>
              <a:buNone/>
              <a:defRPr/>
            </a:pPr>
            <a:endParaRPr lang="en-GB" sz="2000" b="1" kern="150" dirty="0" smtClean="0">
              <a:latin typeface="Tahoma"/>
              <a:ea typeface="SimSun"/>
              <a:cs typeface="Tahoma"/>
            </a:endParaRPr>
          </a:p>
          <a:p>
            <a:pPr marL="0" indent="0" eaLnBrk="1" hangingPunct="1">
              <a:buFontTx/>
              <a:buNone/>
              <a:defRPr/>
            </a:pPr>
            <a:endParaRPr lang="en-GB" sz="800" b="1" kern="150" dirty="0" smtClean="0">
              <a:latin typeface="Tahoma"/>
              <a:ea typeface="SimSun"/>
              <a:cs typeface="Tahoma"/>
            </a:endParaRPr>
          </a:p>
          <a:p>
            <a:pPr marL="0" indent="0" eaLnBrk="1" hangingPunct="1">
              <a:buFontTx/>
              <a:buNone/>
              <a:defRPr/>
            </a:pPr>
            <a:endParaRPr lang="en-GB" sz="800" b="1" kern="150" dirty="0" smtClean="0">
              <a:latin typeface="Tahoma"/>
              <a:ea typeface="SimSun"/>
              <a:cs typeface="Tahoma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28492" y="1822450"/>
            <a:ext cx="4243754" cy="4965700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sr-Latn-ME" sz="1800" b="1" kern="150" dirty="0" smtClean="0">
                <a:latin typeface="Tahoma"/>
                <a:ea typeface="SimSun"/>
                <a:cs typeface="Tahoma"/>
              </a:rPr>
              <a:t>Troškovi boravka</a:t>
            </a:r>
            <a:r>
              <a:rPr lang="en-GB" sz="1800" b="1" kern="150" dirty="0" smtClean="0">
                <a:latin typeface="Tahoma"/>
                <a:ea typeface="SimSun"/>
                <a:cs typeface="Tahoma"/>
              </a:rPr>
              <a:t>  </a:t>
            </a:r>
            <a:r>
              <a:rPr lang="en-GB" sz="1800" b="1" kern="150" dirty="0" smtClean="0">
                <a:solidFill>
                  <a:srgbClr val="FF0000"/>
                </a:solidFill>
                <a:latin typeface="Tahoma"/>
                <a:ea typeface="SimSun"/>
                <a:cs typeface="Tahoma"/>
              </a:rPr>
              <a:t>€/Day</a:t>
            </a:r>
          </a:p>
          <a:p>
            <a:pPr marL="0" indent="0" eaLnBrk="1" hangingPunct="1">
              <a:buFontTx/>
              <a:buNone/>
              <a:defRPr/>
            </a:pPr>
            <a:r>
              <a:rPr lang="sr-Latn-ME" sz="1800" b="1" kern="150" dirty="0" smtClean="0">
                <a:latin typeface="Tahoma"/>
                <a:ea typeface="SimSun"/>
                <a:cs typeface="Tahoma"/>
              </a:rPr>
              <a:t>Osoblje iz programskih zemalja</a:t>
            </a:r>
            <a:endParaRPr lang="en-GB" sz="1800" b="1" kern="150" dirty="0">
              <a:latin typeface="Tahoma"/>
              <a:ea typeface="SimSun"/>
              <a:cs typeface="Tahoma"/>
            </a:endParaRPr>
          </a:p>
        </p:txBody>
      </p:sp>
      <p:sp>
        <p:nvSpPr>
          <p:cNvPr id="47107" name="Slide Number Placeholder 3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/>
            <a:ext uri="{91240B29-F687-4F45-9708-019B960494DF}"/>
          </a:extLst>
        </p:spPr>
        <p:txBody>
          <a:bodyPr/>
          <a:lstStyle>
            <a:lvl1pPr eaLnBrk="0" hangingPunct="0">
              <a:spcBef>
                <a:spcPct val="50000"/>
              </a:spcBef>
              <a:defRPr sz="2400">
                <a:solidFill>
                  <a:srgbClr val="FF0000"/>
                </a:solidFill>
                <a:latin typeface="Verdana" pitchFamily="34" charset="0"/>
                <a:sym typeface="Webdings" pitchFamily="18" charset="2"/>
              </a:defRPr>
            </a:lvl1pPr>
            <a:lvl2pPr marL="742950" indent="-285750" eaLnBrk="0" hangingPunct="0">
              <a:spcBef>
                <a:spcPct val="50000"/>
              </a:spcBef>
              <a:defRPr sz="2400">
                <a:solidFill>
                  <a:srgbClr val="FF0000"/>
                </a:solidFill>
                <a:latin typeface="Verdana" pitchFamily="34" charset="0"/>
                <a:sym typeface="Webdings" pitchFamily="18" charset="2"/>
              </a:defRPr>
            </a:lvl2pPr>
            <a:lvl3pPr marL="1143000" indent="-228600" eaLnBrk="0" hangingPunct="0">
              <a:spcBef>
                <a:spcPct val="50000"/>
              </a:spcBef>
              <a:defRPr sz="2400">
                <a:solidFill>
                  <a:srgbClr val="FF0000"/>
                </a:solidFill>
                <a:latin typeface="Verdana" pitchFamily="34" charset="0"/>
                <a:sym typeface="Webdings" pitchFamily="18" charset="2"/>
              </a:defRPr>
            </a:lvl3pPr>
            <a:lvl4pPr marL="1600200" indent="-228600" eaLnBrk="0" hangingPunct="0">
              <a:spcBef>
                <a:spcPct val="50000"/>
              </a:spcBef>
              <a:defRPr sz="2400">
                <a:solidFill>
                  <a:srgbClr val="FF0000"/>
                </a:solidFill>
                <a:latin typeface="Verdana" pitchFamily="34" charset="0"/>
                <a:sym typeface="Webdings" pitchFamily="18" charset="2"/>
              </a:defRPr>
            </a:lvl4pPr>
            <a:lvl5pPr marL="2057400" indent="-228600" eaLnBrk="0" hangingPunct="0">
              <a:spcBef>
                <a:spcPct val="50000"/>
              </a:spcBef>
              <a:defRPr sz="2400">
                <a:solidFill>
                  <a:srgbClr val="FF0000"/>
                </a:solidFill>
                <a:latin typeface="Verdana" pitchFamily="34" charset="0"/>
                <a:sym typeface="Webdings" pitchFamily="18" charset="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rgbClr val="FF0000"/>
                </a:solidFill>
                <a:latin typeface="Verdana" pitchFamily="34" charset="0"/>
                <a:sym typeface="Webdings" pitchFamily="18" charset="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rgbClr val="FF0000"/>
                </a:solidFill>
                <a:latin typeface="Verdana" pitchFamily="34" charset="0"/>
                <a:sym typeface="Webdings" pitchFamily="18" charset="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rgbClr val="FF0000"/>
                </a:solidFill>
                <a:latin typeface="Verdana" pitchFamily="34" charset="0"/>
                <a:sym typeface="Webdings" pitchFamily="18" charset="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rgbClr val="FF0000"/>
                </a:solidFill>
                <a:latin typeface="Verdana" pitchFamily="34" charset="0"/>
                <a:sym typeface="Webdings" pitchFamily="18" charset="2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fld id="{D017973C-86C9-423A-A6C6-CAA8EF01FC1C}" type="slidenum">
              <a:rPr lang="en-GB" sz="1200" smtClean="0">
                <a:solidFill>
                  <a:srgbClr val="808080"/>
                </a:solidFill>
              </a:rPr>
              <a:pPr eaLnBrk="1" hangingPunct="1">
                <a:spcBef>
                  <a:spcPct val="0"/>
                </a:spcBef>
                <a:defRPr/>
              </a:pPr>
              <a:t>20</a:t>
            </a:fld>
            <a:endParaRPr lang="en-GB" sz="1200" smtClean="0">
              <a:solidFill>
                <a:srgbClr val="80808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04043" y="3919539"/>
            <a:ext cx="4292111" cy="769937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hangingPunct="0">
              <a:spcBef>
                <a:spcPct val="20000"/>
              </a:spcBef>
              <a:spcAft>
                <a:spcPts val="0"/>
              </a:spcAft>
              <a:defRPr/>
            </a:pPr>
            <a:endParaRPr lang="en-GB" sz="2000" b="1" kern="150" dirty="0">
              <a:solidFill>
                <a:srgbClr val="336699"/>
              </a:solidFill>
              <a:latin typeface="Tahoma"/>
              <a:ea typeface="SimSun"/>
              <a:cs typeface="Tahoma"/>
            </a:endParaRPr>
          </a:p>
          <a:p>
            <a:pPr eaLnBrk="0" hangingPunct="0">
              <a:spcBef>
                <a:spcPct val="20000"/>
              </a:spcBef>
              <a:spcAft>
                <a:spcPts val="0"/>
              </a:spcAft>
              <a:defRPr/>
            </a:pPr>
            <a:endParaRPr lang="en-GB" sz="2000" b="1" kern="150" dirty="0">
              <a:solidFill>
                <a:srgbClr val="336699"/>
              </a:solidFill>
              <a:latin typeface="Tahoma"/>
              <a:ea typeface="SimSun"/>
              <a:cs typeface="Tahoma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445477" y="2819400"/>
          <a:ext cx="4665784" cy="310515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15107"/>
                <a:gridCol w="937846"/>
                <a:gridCol w="1008185"/>
                <a:gridCol w="984738"/>
                <a:gridCol w="1019908"/>
              </a:tblGrid>
              <a:tr h="9398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500" b="1" i="0" noProof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/>
                          <a:cs typeface="Times New Roman"/>
                        </a:rPr>
                        <a:t>D</a:t>
                      </a:r>
                      <a:r>
                        <a:rPr lang="sr-Latn-ME" sz="1500" b="1" i="0" noProof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/>
                          <a:cs typeface="Times New Roman"/>
                        </a:rPr>
                        <a:t>ani</a:t>
                      </a:r>
                      <a:r>
                        <a:rPr lang="en-GB" sz="1500" b="1" i="0" baseline="0" noProof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/>
                          <a:cs typeface="Times New Roman"/>
                        </a:rPr>
                        <a:t> </a:t>
                      </a:r>
                      <a:endParaRPr lang="en-GB" sz="1500" b="1" i="0" noProof="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3305" marR="63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500" b="1" i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Country group </a:t>
                      </a:r>
                      <a:r>
                        <a:rPr lang="en-GB" sz="1500" b="1" i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 </a:t>
                      </a:r>
                      <a:r>
                        <a:rPr lang="en-GB" sz="1500" b="1" i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hosting</a:t>
                      </a:r>
                      <a:endParaRPr lang="en-GB" sz="1500" b="1" i="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3305" marR="6330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500" b="1" i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Country group </a:t>
                      </a:r>
                      <a:r>
                        <a:rPr lang="en-GB" sz="1500" b="1" i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 </a:t>
                      </a:r>
                      <a:r>
                        <a:rPr lang="en-GB" sz="1500" b="1" i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hosting</a:t>
                      </a:r>
                      <a:endParaRPr lang="en-GB" sz="1500" b="1" i="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3305" marR="6330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500" b="1" i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Country</a:t>
                      </a:r>
                      <a:r>
                        <a:rPr lang="en-GB" sz="1500" b="1" i="0" baseline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g</a:t>
                      </a:r>
                      <a:r>
                        <a:rPr lang="en-GB" sz="1500" b="1" i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roup </a:t>
                      </a:r>
                      <a:r>
                        <a:rPr lang="en-GB" sz="1500" b="1" i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3 </a:t>
                      </a:r>
                      <a:r>
                        <a:rPr lang="en-GB" sz="1500" b="1" i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hosting</a:t>
                      </a:r>
                      <a:endParaRPr lang="en-GB" sz="1500" b="1" i="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3305" marR="6330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500" b="1" i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Country group </a:t>
                      </a:r>
                      <a:r>
                        <a:rPr lang="en-GB" sz="1500" b="1" i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4 </a:t>
                      </a:r>
                      <a:r>
                        <a:rPr lang="en-GB" sz="1500" b="1" i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hosting</a:t>
                      </a:r>
                      <a:endParaRPr lang="en-GB" sz="1500" b="1" i="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3305" marR="6330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9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500" b="1" i="0" noProof="0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  <a:ea typeface="Calibri"/>
                          <a:cs typeface="Times New Roman"/>
                        </a:rPr>
                        <a:t>1-14</a:t>
                      </a:r>
                      <a:endParaRPr lang="en-GB" sz="1500" b="1" i="0" noProof="0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3305" marR="63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500" b="1" i="0" dirty="0" smtClean="0">
                          <a:solidFill>
                            <a:srgbClr val="333399"/>
                          </a:solidFill>
                          <a:effectLst/>
                          <a:latin typeface="+mj-lt"/>
                        </a:rPr>
                        <a:t>160 €</a:t>
                      </a:r>
                      <a:endParaRPr lang="en-GB" sz="1500" b="1" i="0" dirty="0">
                        <a:solidFill>
                          <a:srgbClr val="333399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3305" marR="63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500" b="1" i="0" dirty="0" smtClean="0">
                          <a:solidFill>
                            <a:srgbClr val="333399"/>
                          </a:solidFill>
                          <a:effectLst/>
                          <a:latin typeface="+mj-lt"/>
                        </a:rPr>
                        <a:t>140 €</a:t>
                      </a:r>
                      <a:endParaRPr lang="en-GB" sz="1500" b="1" i="0" dirty="0">
                        <a:solidFill>
                          <a:srgbClr val="333399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3305" marR="63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500" b="1" i="0" dirty="0" smtClean="0">
                          <a:solidFill>
                            <a:srgbClr val="333399"/>
                          </a:solidFill>
                          <a:effectLst/>
                          <a:latin typeface="+mj-lt"/>
                        </a:rPr>
                        <a:t>120 €</a:t>
                      </a:r>
                      <a:endParaRPr lang="en-GB" sz="1500" b="1" i="0" dirty="0">
                        <a:solidFill>
                          <a:srgbClr val="333399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3305" marR="63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500" b="1" i="0" dirty="0" smtClean="0">
                          <a:solidFill>
                            <a:srgbClr val="333399"/>
                          </a:solidFill>
                          <a:effectLst/>
                          <a:latin typeface="+mj-lt"/>
                        </a:rPr>
                        <a:t>100 €</a:t>
                      </a:r>
                      <a:endParaRPr lang="en-GB" sz="1500" b="1" i="0" dirty="0">
                        <a:solidFill>
                          <a:srgbClr val="333399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3305" marR="63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9017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500" b="1" i="0" noProof="0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  <a:ea typeface="Calibri"/>
                          <a:cs typeface="Times New Roman"/>
                        </a:rPr>
                        <a:t>15-60</a:t>
                      </a:r>
                      <a:endParaRPr lang="en-GB" sz="1500" b="1" i="0" noProof="0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3305" marR="63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BE" sz="1500" b="1" i="0" dirty="0" smtClean="0">
                          <a:solidFill>
                            <a:srgbClr val="333399"/>
                          </a:solidFill>
                          <a:effectLst/>
                          <a:latin typeface="+mj-lt"/>
                          <a:ea typeface="Calibri"/>
                          <a:cs typeface="Times New Roman"/>
                        </a:rPr>
                        <a:t>112 €</a:t>
                      </a:r>
                      <a:endParaRPr lang="en-GB" sz="1500" b="1" i="0" dirty="0">
                        <a:solidFill>
                          <a:srgbClr val="333399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3305" marR="63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BE" sz="1500" b="1" i="0" dirty="0" smtClean="0">
                          <a:solidFill>
                            <a:srgbClr val="333399"/>
                          </a:solidFill>
                          <a:effectLst/>
                          <a:latin typeface="+mj-lt"/>
                          <a:ea typeface="Calibri"/>
                          <a:cs typeface="Times New Roman"/>
                        </a:rPr>
                        <a:t>98 €</a:t>
                      </a:r>
                      <a:endParaRPr lang="en-GB" sz="1500" b="1" i="0" dirty="0">
                        <a:solidFill>
                          <a:srgbClr val="333399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3305" marR="63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BE" sz="1500" b="1" i="0" dirty="0" smtClean="0">
                          <a:solidFill>
                            <a:srgbClr val="333399"/>
                          </a:solidFill>
                          <a:effectLst/>
                          <a:latin typeface="+mj-lt"/>
                          <a:ea typeface="Calibri"/>
                          <a:cs typeface="Times New Roman"/>
                        </a:rPr>
                        <a:t>84 €</a:t>
                      </a:r>
                      <a:endParaRPr lang="en-GB" sz="1500" b="1" i="0" dirty="0">
                        <a:solidFill>
                          <a:srgbClr val="333399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3305" marR="63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BE" sz="1500" b="1" i="0" dirty="0" smtClean="0">
                          <a:solidFill>
                            <a:srgbClr val="333399"/>
                          </a:solidFill>
                          <a:effectLst/>
                          <a:latin typeface="+mj-lt"/>
                          <a:ea typeface="Calibri"/>
                          <a:cs typeface="Times New Roman"/>
                        </a:rPr>
                        <a:t>70 €</a:t>
                      </a:r>
                      <a:endParaRPr lang="en-GB" sz="1500" b="1" i="0" dirty="0">
                        <a:solidFill>
                          <a:srgbClr val="333399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3305" marR="63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/>
        </p:nvGraphicFramePr>
        <p:xfrm>
          <a:off x="5251939" y="2776538"/>
          <a:ext cx="3371850" cy="274796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85925"/>
                <a:gridCol w="1685925"/>
              </a:tblGrid>
              <a:tr h="91598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b="1" kern="150" noProof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</a:t>
                      </a:r>
                      <a:r>
                        <a:rPr lang="sr-Latn-ME" sz="1500" b="1" kern="150" noProof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ni</a:t>
                      </a:r>
                      <a:endParaRPr lang="en-GB" sz="1500" b="1" kern="150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1037" marR="4103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Latn-ME" sz="1500" kern="150" noProof="0" dirty="0" smtClean="0">
                          <a:solidFill>
                            <a:schemeClr val="tx1"/>
                          </a:solidFill>
                          <a:effectLst/>
                        </a:rPr>
                        <a:t>Jednako za sve zemlje</a:t>
                      </a:r>
                      <a:endParaRPr lang="en-GB" sz="1500" kern="150" noProof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  <a:cs typeface="Tahoma"/>
                      </a:endParaRPr>
                    </a:p>
                  </a:txBody>
                  <a:tcPr marL="41037" marR="4103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598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BE" sz="1500" b="1" kern="15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1-14</a:t>
                      </a:r>
                      <a:endParaRPr lang="en-GB" sz="1500" b="1" kern="15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1037" marR="4103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BE" sz="1500" b="1" kern="150" dirty="0" smtClean="0">
                          <a:solidFill>
                            <a:srgbClr val="002060"/>
                          </a:solidFill>
                          <a:effectLst/>
                          <a:latin typeface="+mj-lt"/>
                          <a:ea typeface="SimSun"/>
                          <a:cs typeface="Tahoma"/>
                        </a:rPr>
                        <a:t>160 €</a:t>
                      </a:r>
                      <a:endParaRPr lang="en-GB" sz="1500" b="1" kern="150" dirty="0">
                        <a:solidFill>
                          <a:srgbClr val="002060"/>
                        </a:solidFill>
                        <a:effectLst/>
                        <a:latin typeface="+mj-lt"/>
                        <a:ea typeface="SimSun"/>
                        <a:cs typeface="Tahoma"/>
                      </a:endParaRPr>
                    </a:p>
                  </a:txBody>
                  <a:tcPr marL="41037" marR="4103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91598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BE" sz="1500" b="1" kern="15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15-60</a:t>
                      </a:r>
                      <a:endParaRPr lang="en-GB" sz="1500" b="1" kern="15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1037" marR="4103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BE" sz="1500" b="1" kern="150" dirty="0" smtClean="0">
                          <a:solidFill>
                            <a:srgbClr val="002060"/>
                          </a:solidFill>
                          <a:effectLst/>
                          <a:latin typeface="+mj-lt"/>
                          <a:ea typeface="SimSun"/>
                          <a:cs typeface="Tahoma"/>
                        </a:rPr>
                        <a:t>112 €</a:t>
                      </a:r>
                      <a:endParaRPr lang="en-GB" sz="1500" b="1" kern="150" dirty="0">
                        <a:solidFill>
                          <a:srgbClr val="002060"/>
                        </a:solidFill>
                        <a:effectLst/>
                        <a:latin typeface="+mj-lt"/>
                        <a:ea typeface="SimSun"/>
                        <a:cs typeface="Tahoma"/>
                      </a:endParaRPr>
                    </a:p>
                  </a:txBody>
                  <a:tcPr marL="41037" marR="4103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1" name="32-Point Star 10"/>
          <p:cNvSpPr/>
          <p:nvPr/>
        </p:nvSpPr>
        <p:spPr>
          <a:xfrm>
            <a:off x="7168662" y="750888"/>
            <a:ext cx="2116015" cy="1543050"/>
          </a:xfrm>
          <a:prstGeom prst="star32">
            <a:avLst/>
          </a:prstGeom>
          <a:solidFill>
            <a:srgbClr val="FFC000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b="1" dirty="0">
                <a:solidFill>
                  <a:srgbClr val="C0504D"/>
                </a:solidFill>
              </a:rPr>
              <a:t>Special Mobility Strand</a:t>
            </a:r>
          </a:p>
        </p:txBody>
      </p:sp>
      <p:pic>
        <p:nvPicPr>
          <p:cNvPr id="12" name="Picture 9" descr="Erasmus plus logo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268663" cy="67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xmlns="" val="1127591886"/>
              </p:ext>
            </p:extLst>
          </p:nvPr>
        </p:nvGraphicFramePr>
        <p:xfrm>
          <a:off x="175846" y="1193801"/>
          <a:ext cx="8745415" cy="5399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74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832600" y="6480175"/>
            <a:ext cx="2133600" cy="47625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A78307A4-023D-4312-B066-786E457CEA47}" type="slidenum">
              <a:rPr lang="en-GB" altLang="en-US" sz="1200" smtClean="0">
                <a:solidFill>
                  <a:srgbClr val="004F8C"/>
                </a:solidFill>
                <a:latin typeface="Verdana" pitchFamily="34" charset="0"/>
                <a:sym typeface="Webdings" pitchFamily="18" charset="2"/>
              </a:rPr>
              <a:pPr/>
              <a:t>21</a:t>
            </a:fld>
            <a:endParaRPr lang="en-GB" altLang="en-US" sz="1200" smtClean="0">
              <a:solidFill>
                <a:srgbClr val="004F8C"/>
              </a:solidFill>
              <a:latin typeface="Verdana" pitchFamily="34" charset="0"/>
              <a:sym typeface="Webdings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2400" y="1465426"/>
            <a:ext cx="8991600" cy="46012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400" dirty="0" err="1" smtClean="0">
                <a:solidFill>
                  <a:srgbClr val="004F8C"/>
                </a:solidFill>
              </a:rPr>
              <a:t>Projekti</a:t>
            </a:r>
            <a:r>
              <a:rPr lang="sr-Latn-ME" sz="2400" dirty="0" smtClean="0">
                <a:solidFill>
                  <a:srgbClr val="004F8C"/>
                </a:solidFill>
              </a:rPr>
              <a:t> u oblastima koje dosad nisu bile predmet projekta izgradnje kapaciteta</a:t>
            </a:r>
          </a:p>
          <a:p>
            <a:pPr eaLnBrk="0" hangingPunct="0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sr-Latn-ME" sz="2400" dirty="0" smtClean="0">
                <a:solidFill>
                  <a:srgbClr val="004F8C"/>
                </a:solidFill>
              </a:rPr>
              <a:t>Uključivanje specijalne komponente mobilnosti</a:t>
            </a:r>
          </a:p>
          <a:p>
            <a:pPr eaLnBrk="0" hangingPunct="0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sr-Latn-ME" sz="2400" dirty="0" smtClean="0">
                <a:solidFill>
                  <a:srgbClr val="004F8C"/>
                </a:solidFill>
              </a:rPr>
              <a:t>Usklađivanje s nacionalnim i strateškim prioritetima u Crnoj Gori</a:t>
            </a:r>
          </a:p>
          <a:p>
            <a:pPr eaLnBrk="0" hangingPunct="0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sr-Latn-ME" sz="2400" dirty="0" smtClean="0">
                <a:solidFill>
                  <a:srgbClr val="004F8C"/>
                </a:solidFill>
              </a:rPr>
              <a:t>Diverzifikacija partnera</a:t>
            </a:r>
          </a:p>
          <a:p>
            <a:pPr eaLnBrk="0" hangingPunct="0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sr-Latn-ME" sz="2400" dirty="0" smtClean="0">
                <a:solidFill>
                  <a:srgbClr val="004F8C"/>
                </a:solidFill>
              </a:rPr>
              <a:t>Uključivanje novih partnera – lokalnih i međunarodnih</a:t>
            </a:r>
          </a:p>
          <a:p>
            <a:pPr eaLnBrk="0" hangingPunct="0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sr-Latn-ME" sz="2400" dirty="0" smtClean="0">
                <a:solidFill>
                  <a:srgbClr val="004F8C"/>
                </a:solidFill>
              </a:rPr>
              <a:t>Zajedničke master studij</a:t>
            </a:r>
            <a:r>
              <a:rPr lang="en-US" sz="2400" dirty="0" smtClean="0">
                <a:solidFill>
                  <a:srgbClr val="004F8C"/>
                </a:solidFill>
              </a:rPr>
              <a:t>e</a:t>
            </a:r>
            <a:r>
              <a:rPr lang="sr-Latn-ME" sz="2400" dirty="0" smtClean="0">
                <a:solidFill>
                  <a:srgbClr val="004F8C"/>
                </a:solidFill>
              </a:rPr>
              <a:t> – izdavanje zajedničke diplome</a:t>
            </a:r>
          </a:p>
          <a:p>
            <a:pPr eaLnBrk="0" hangingPunct="0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sr-Latn-ME" sz="2400" dirty="0" smtClean="0">
                <a:solidFill>
                  <a:srgbClr val="004F8C"/>
                </a:solidFill>
              </a:rPr>
              <a:t>Aktivnija uloga studenata i studentskih tijela</a:t>
            </a:r>
          </a:p>
          <a:p>
            <a:pPr eaLnBrk="0" hangingPunct="0">
              <a:spcBef>
                <a:spcPts val="0"/>
              </a:spcBef>
              <a:spcAft>
                <a:spcPts val="600"/>
              </a:spcAft>
              <a:defRPr/>
            </a:pPr>
            <a:endParaRPr lang="vi-VN" sz="1800" dirty="0">
              <a:solidFill>
                <a:srgbClr val="004F8C"/>
              </a:solidFill>
            </a:endParaRPr>
          </a:p>
        </p:txBody>
      </p:sp>
      <p:sp>
        <p:nvSpPr>
          <p:cNvPr id="10" name="Rounded Rectangle 9"/>
          <p:cNvSpPr/>
          <p:nvPr/>
        </p:nvSpPr>
        <p:spPr bwMode="auto">
          <a:xfrm>
            <a:off x="1606178" y="914399"/>
            <a:ext cx="7065264" cy="609601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dk1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>
              <a:spcBef>
                <a:spcPct val="50000"/>
              </a:spcBef>
              <a:defRPr/>
            </a:pPr>
            <a:r>
              <a:rPr lang="sr-Latn-ME" sz="2400" b="1" kern="0" dirty="0" smtClean="0">
                <a:solidFill>
                  <a:srgbClr val="004F8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IZAZOVI !!!</a:t>
            </a:r>
            <a:endParaRPr lang="en-GB" sz="2400" b="1" kern="0" dirty="0">
              <a:solidFill>
                <a:srgbClr val="004F8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Picture 9" descr="Erasmus plus logo.eps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268663" cy="67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sr-Latn-CS" dirty="0" smtClean="0">
                <a:latin typeface="Verdana" charset="0"/>
                <a:cs typeface="+mj-cs"/>
              </a:rPr>
              <a:t>Poziv za CBHE projekte 2017</a:t>
            </a:r>
            <a:endParaRPr lang="en-GB" dirty="0">
              <a:latin typeface="Verdana" charset="0"/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492375"/>
            <a:ext cx="9144000" cy="3529013"/>
          </a:xfrm>
        </p:spPr>
        <p:txBody>
          <a:bodyPr/>
          <a:lstStyle/>
          <a:p>
            <a:pPr>
              <a:defRPr/>
            </a:pPr>
            <a:r>
              <a:rPr lang="sr-Latn-CS" dirty="0" smtClean="0">
                <a:ea typeface="+mn-ea"/>
                <a:cs typeface="+mn-cs"/>
              </a:rPr>
              <a:t>Poziv </a:t>
            </a:r>
            <a:r>
              <a:rPr lang="en-GB" dirty="0" smtClean="0">
                <a:ea typeface="+mn-ea"/>
                <a:cs typeface="+mn-cs"/>
              </a:rPr>
              <a:t>2017: </a:t>
            </a:r>
            <a:r>
              <a:rPr lang="en-GB" dirty="0" err="1" smtClean="0">
                <a:ea typeface="+mn-ea"/>
                <a:cs typeface="+mn-cs"/>
              </a:rPr>
              <a:t>otvoren</a:t>
            </a:r>
            <a:endParaRPr lang="en-GB" dirty="0" smtClean="0">
              <a:ea typeface="+mn-ea"/>
              <a:cs typeface="+mn-cs"/>
            </a:endParaRPr>
          </a:p>
          <a:p>
            <a:pPr>
              <a:defRPr/>
            </a:pPr>
            <a:endParaRPr lang="en-US" dirty="0" smtClean="0">
              <a:ea typeface="+mn-ea"/>
              <a:cs typeface="+mn-cs"/>
            </a:endParaRPr>
          </a:p>
          <a:p>
            <a:pPr>
              <a:defRPr/>
            </a:pPr>
            <a:r>
              <a:rPr lang="en-US" dirty="0" smtClean="0">
                <a:ea typeface="+mn-ea"/>
                <a:cs typeface="+mn-cs"/>
              </a:rPr>
              <a:t>R</a:t>
            </a:r>
            <a:r>
              <a:rPr lang="sr-Cyrl-CS" dirty="0" err="1" smtClean="0">
                <a:ea typeface="+mn-ea"/>
                <a:cs typeface="+mn-cs"/>
              </a:rPr>
              <a:t>ok</a:t>
            </a:r>
            <a:r>
              <a:rPr lang="sr-Cyrl-CS" dirty="0" smtClean="0">
                <a:ea typeface="+mn-ea"/>
                <a:cs typeface="+mn-cs"/>
              </a:rPr>
              <a:t> za podnošenje prijava</a:t>
            </a:r>
            <a:r>
              <a:rPr lang="en-GB" dirty="0" smtClean="0">
                <a:ea typeface="+mn-ea"/>
                <a:cs typeface="+mn-cs"/>
              </a:rPr>
              <a:t>: </a:t>
            </a:r>
            <a:r>
              <a:rPr lang="en-GB" dirty="0" smtClean="0"/>
              <a:t>09</a:t>
            </a:r>
            <a:r>
              <a:rPr lang="en-GB" dirty="0" smtClean="0">
                <a:ea typeface="+mn-ea"/>
                <a:cs typeface="+mn-cs"/>
              </a:rPr>
              <a:t>/02/2017</a:t>
            </a:r>
          </a:p>
          <a:p>
            <a:pPr marL="0" indent="0">
              <a:buFont typeface="Arial" pitchFamily="34" charset="0"/>
              <a:buNone/>
              <a:defRPr/>
            </a:pPr>
            <a:endParaRPr lang="fr-BE" dirty="0" smtClean="0">
              <a:ea typeface="+mn-ea"/>
              <a:cs typeface="+mn-cs"/>
            </a:endParaRPr>
          </a:p>
          <a:p>
            <a:pPr>
              <a:defRPr/>
            </a:pPr>
            <a:r>
              <a:rPr lang="sr-Cyrl-CS" dirty="0" smtClean="0">
                <a:ea typeface="+mn-ea"/>
                <a:cs typeface="+mn-cs"/>
              </a:rPr>
              <a:t>Očekivani datum početka projekata : 15/10/201</a:t>
            </a:r>
            <a:r>
              <a:rPr lang="en-US" dirty="0" smtClean="0">
                <a:ea typeface="+mn-ea"/>
                <a:cs typeface="+mn-cs"/>
              </a:rPr>
              <a:t>7</a:t>
            </a:r>
            <a:r>
              <a:rPr lang="en-GB" dirty="0" smtClean="0">
                <a:solidFill>
                  <a:srgbClr val="FF0000"/>
                </a:solidFill>
                <a:ea typeface="+mn-ea"/>
                <a:cs typeface="+mn-cs"/>
              </a:rPr>
              <a:t> </a:t>
            </a:r>
          </a:p>
          <a:p>
            <a:pPr>
              <a:defRPr/>
            </a:pPr>
            <a:endParaRPr lang="fr-BE" dirty="0" smtClean="0">
              <a:ea typeface="+mn-ea"/>
              <a:cs typeface="+mn-cs"/>
            </a:endParaRPr>
          </a:p>
          <a:p>
            <a:pPr>
              <a:defRPr/>
            </a:pPr>
            <a:endParaRPr lang="en-GB" dirty="0">
              <a:ea typeface="+mn-ea"/>
              <a:cs typeface="+mn-cs"/>
            </a:endParaRPr>
          </a:p>
        </p:txBody>
      </p:sp>
      <p:pic>
        <p:nvPicPr>
          <p:cNvPr id="6" name="Picture 9" descr="Erasmus plus logo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268663" cy="67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680734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832600" y="6480175"/>
            <a:ext cx="2133600" cy="47625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GB" altLang="en-US" sz="1200" dirty="0" smtClean="0">
              <a:solidFill>
                <a:srgbClr val="004F8C"/>
              </a:solidFill>
              <a:latin typeface="Verdana" pitchFamily="34" charset="0"/>
              <a:sym typeface="Webdings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838200"/>
            <a:ext cx="8915400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 eaLnBrk="1" hangingPunct="1">
              <a:spcBef>
                <a:spcPts val="0"/>
              </a:spcBef>
              <a:buClr>
                <a:srgbClr val="92D050"/>
              </a:buClr>
              <a:buFontTx/>
              <a:buNone/>
              <a:defRPr/>
            </a:pPr>
            <a:endParaRPr lang="sr-Latn-ME" sz="2800" b="1" dirty="0" smtClean="0">
              <a:solidFill>
                <a:srgbClr val="333399"/>
              </a:solidFill>
            </a:endParaRPr>
          </a:p>
          <a:p>
            <a:pPr marL="0" indent="0" algn="ctr" eaLnBrk="1" hangingPunct="1">
              <a:spcBef>
                <a:spcPts val="0"/>
              </a:spcBef>
              <a:buClr>
                <a:srgbClr val="92D050"/>
              </a:buClr>
              <a:buFontTx/>
              <a:buNone/>
              <a:defRPr/>
            </a:pPr>
            <a:r>
              <a:rPr lang="fr-BE" sz="2800" b="1" dirty="0" smtClean="0">
                <a:solidFill>
                  <a:srgbClr val="333399"/>
                </a:solidFill>
              </a:rPr>
              <a:t>Erasmus+ </a:t>
            </a:r>
            <a:r>
              <a:rPr lang="fr-BE" sz="2800" b="1" dirty="0" err="1" smtClean="0">
                <a:solidFill>
                  <a:srgbClr val="333399"/>
                </a:solidFill>
              </a:rPr>
              <a:t>website</a:t>
            </a:r>
            <a:r>
              <a:rPr lang="fr-BE" sz="2800" b="1" dirty="0" smtClean="0">
                <a:solidFill>
                  <a:srgbClr val="333399"/>
                </a:solidFill>
              </a:rPr>
              <a:t> - EACEA</a:t>
            </a:r>
            <a:endParaRPr lang="en-GB" sz="2800" b="1" dirty="0" smtClean="0">
              <a:solidFill>
                <a:srgbClr val="333399"/>
              </a:solidFill>
            </a:endParaRPr>
          </a:p>
          <a:p>
            <a:pPr marL="0" indent="0" algn="ctr" eaLnBrk="1" hangingPunct="1">
              <a:spcBef>
                <a:spcPts val="0"/>
              </a:spcBef>
              <a:buClr>
                <a:schemeClr val="tx2">
                  <a:lumMod val="75000"/>
                </a:schemeClr>
              </a:buClr>
              <a:buFontTx/>
              <a:buNone/>
              <a:defRPr/>
            </a:pPr>
            <a:r>
              <a:rPr lang="en-US" sz="2400" dirty="0" smtClean="0">
                <a:solidFill>
                  <a:srgbClr val="333399"/>
                </a:solidFill>
                <a:hlinkClick r:id="rId3"/>
              </a:rPr>
              <a:t>http://eacea.ec.europa.eu/erasmus-plus_en</a:t>
            </a:r>
            <a:endParaRPr lang="en-US" sz="2400" dirty="0" smtClean="0">
              <a:solidFill>
                <a:srgbClr val="333399"/>
              </a:solidFill>
            </a:endParaRPr>
          </a:p>
          <a:p>
            <a:pPr marL="0" indent="0" algn="ctr" eaLnBrk="1" hangingPunct="1">
              <a:spcBef>
                <a:spcPts val="0"/>
              </a:spcBef>
              <a:buClr>
                <a:schemeClr val="tx2">
                  <a:lumMod val="75000"/>
                </a:schemeClr>
              </a:buClr>
              <a:buFontTx/>
              <a:buNone/>
              <a:defRPr/>
            </a:pPr>
            <a:endParaRPr lang="en-US" sz="2400" dirty="0" smtClean="0">
              <a:solidFill>
                <a:srgbClr val="333399"/>
              </a:solidFill>
            </a:endParaRPr>
          </a:p>
          <a:p>
            <a:pPr marL="0" indent="0" algn="ctr" eaLnBrk="1" hangingPunct="1">
              <a:spcBef>
                <a:spcPts val="0"/>
              </a:spcBef>
              <a:buClr>
                <a:schemeClr val="tx2">
                  <a:lumMod val="75000"/>
                </a:schemeClr>
              </a:buClr>
              <a:buFontTx/>
              <a:buNone/>
              <a:defRPr/>
            </a:pPr>
            <a:r>
              <a:rPr lang="en-US" sz="2400" b="1" dirty="0" smtClean="0">
                <a:solidFill>
                  <a:srgbClr val="333399"/>
                </a:solidFill>
              </a:rPr>
              <a:t>Erasmus+ website – EU Commission</a:t>
            </a:r>
          </a:p>
          <a:p>
            <a:pPr marL="0" indent="0" algn="ctr" eaLnBrk="1" hangingPunct="1">
              <a:buClr>
                <a:schemeClr val="tx2">
                  <a:lumMod val="75000"/>
                </a:schemeClr>
              </a:buClr>
              <a:buFontTx/>
              <a:buNone/>
              <a:defRPr/>
            </a:pPr>
            <a:r>
              <a:rPr lang="en-US" sz="2400" dirty="0" smtClean="0">
                <a:solidFill>
                  <a:srgbClr val="333399"/>
                </a:solidFill>
                <a:hlinkClick r:id="rId4"/>
              </a:rPr>
              <a:t>http://ec.europa.eu/programmes/erasmus-plus/index_en.htm</a:t>
            </a:r>
            <a:endParaRPr lang="sr-Latn-ME" sz="2400" dirty="0" smtClean="0">
              <a:solidFill>
                <a:srgbClr val="333399"/>
              </a:solidFill>
            </a:endParaRPr>
          </a:p>
          <a:p>
            <a:pPr algn="ctr">
              <a:buClr>
                <a:srgbClr val="92D050"/>
              </a:buClr>
              <a:defRPr/>
            </a:pPr>
            <a:r>
              <a:rPr lang="en-GB" sz="2400" b="1" dirty="0" smtClean="0">
                <a:solidFill>
                  <a:srgbClr val="333399"/>
                </a:solidFill>
              </a:rPr>
              <a:t>International E+ Contact Points (ICPs) in Programme Countries</a:t>
            </a:r>
            <a:r>
              <a:rPr lang="en-GB" sz="2400" dirty="0" smtClean="0">
                <a:solidFill>
                  <a:srgbClr val="333399"/>
                </a:solidFill>
              </a:rPr>
              <a:t> </a:t>
            </a:r>
          </a:p>
          <a:p>
            <a:pPr marL="0" indent="0" algn="ctr" eaLnBrk="1" hangingPunct="1">
              <a:buClr>
                <a:srgbClr val="92D050"/>
              </a:buClr>
              <a:buFontTx/>
              <a:buNone/>
              <a:defRPr/>
            </a:pPr>
            <a:r>
              <a:rPr lang="en-GB" sz="2400" dirty="0" smtClean="0">
                <a:solidFill>
                  <a:srgbClr val="333399"/>
                </a:solidFill>
                <a:hlinkClick r:id="rId5"/>
              </a:rPr>
              <a:t>https://eacea.ec.europa.eu/erasmus-plus/contacts/international-erasmus-plus-contact-points_en</a:t>
            </a:r>
            <a:endParaRPr lang="en-GB" sz="2400" dirty="0" smtClean="0">
              <a:solidFill>
                <a:srgbClr val="333399"/>
              </a:solidFill>
            </a:endParaRPr>
          </a:p>
          <a:p>
            <a:pPr marL="0" indent="0" algn="ctr" eaLnBrk="1" hangingPunct="1">
              <a:buClr>
                <a:schemeClr val="tx2">
                  <a:lumMod val="75000"/>
                </a:schemeClr>
              </a:buClr>
              <a:buFontTx/>
              <a:buNone/>
              <a:defRPr/>
            </a:pPr>
            <a:endParaRPr lang="sr-Latn-ME" sz="2400" b="1" kern="0" dirty="0" smtClean="0">
              <a:solidFill>
                <a:srgbClr val="33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hlinkClick r:id="rId6"/>
            </a:endParaRPr>
          </a:p>
          <a:p>
            <a:pPr marL="0" indent="0" algn="ctr" eaLnBrk="1" hangingPunct="1">
              <a:buClr>
                <a:schemeClr val="tx2">
                  <a:lumMod val="75000"/>
                </a:schemeClr>
              </a:buClr>
              <a:buFontTx/>
              <a:buNone/>
              <a:defRPr/>
            </a:pPr>
            <a:r>
              <a:rPr lang="sr-Latn-ME" sz="2400" b="1" kern="0" dirty="0" smtClean="0">
                <a:solidFill>
                  <a:srgbClr val="004F8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6"/>
              </a:rPr>
              <a:t>www.neomontenegro.ac.me</a:t>
            </a:r>
            <a:endParaRPr lang="sr-Latn-ME" sz="2400" b="1" kern="0" dirty="0" smtClean="0">
              <a:solidFill>
                <a:srgbClr val="004F8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eaLnBrk="0" hangingPunct="0">
              <a:spcBef>
                <a:spcPts val="0"/>
              </a:spcBef>
              <a:spcAft>
                <a:spcPts val="600"/>
              </a:spcAft>
              <a:defRPr/>
            </a:pPr>
            <a:endParaRPr lang="vi-VN" sz="2800" dirty="0" smtClean="0">
              <a:solidFill>
                <a:srgbClr val="004F8C"/>
              </a:solidFill>
            </a:endParaRPr>
          </a:p>
        </p:txBody>
      </p:sp>
      <p:sp>
        <p:nvSpPr>
          <p:cNvPr id="10" name="Rounded Rectangle 9"/>
          <p:cNvSpPr/>
          <p:nvPr/>
        </p:nvSpPr>
        <p:spPr bwMode="auto">
          <a:xfrm>
            <a:off x="1606178" y="914399"/>
            <a:ext cx="7065264" cy="57151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dk1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>
              <a:spcBef>
                <a:spcPct val="50000"/>
              </a:spcBef>
              <a:defRPr/>
            </a:pPr>
            <a:endParaRPr lang="en-GB" sz="1600" b="1" kern="0" dirty="0">
              <a:solidFill>
                <a:srgbClr val="004F8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Picture 9" descr="Erasmus plus logo.eps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268663" cy="67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xmlns="" val="1127591886"/>
              </p:ext>
            </p:extLst>
          </p:nvPr>
        </p:nvGraphicFramePr>
        <p:xfrm>
          <a:off x="175846" y="1193801"/>
          <a:ext cx="8745415" cy="5399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Rectangle 2"/>
          <p:cNvSpPr/>
          <p:nvPr/>
        </p:nvSpPr>
        <p:spPr>
          <a:xfrm>
            <a:off x="381000" y="1465426"/>
            <a:ext cx="8382000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eaLnBrk="0" hangingPunct="0">
              <a:lnSpc>
                <a:spcPct val="200000"/>
              </a:lnSpc>
              <a:spcBef>
                <a:spcPts val="0"/>
              </a:spcBef>
              <a:spcAft>
                <a:spcPts val="1800"/>
              </a:spcAft>
              <a:buFont typeface="Symbol" pitchFamily="18" charset="2"/>
              <a:buChar char="Þ"/>
              <a:defRPr/>
            </a:pPr>
            <a:r>
              <a:rPr lang="en-GB" sz="1800" b="1" i="1" kern="0" dirty="0" smtClean="0">
                <a:solidFill>
                  <a:srgbClr val="004F8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CBHE - Capacity-Building </a:t>
            </a:r>
            <a:r>
              <a:rPr lang="x-none" sz="1800" b="1" i="1" kern="0" dirty="0" smtClean="0">
                <a:solidFill>
                  <a:srgbClr val="004F8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Higher Education </a:t>
            </a:r>
            <a:r>
              <a:rPr lang="en-GB" sz="1800" b="1" i="1" kern="0" dirty="0" smtClean="0">
                <a:solidFill>
                  <a:srgbClr val="004F8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Projects</a:t>
            </a:r>
            <a:endParaRPr lang="en-GB" sz="1800" b="1" kern="0" dirty="0">
              <a:solidFill>
                <a:srgbClr val="004F8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742950" lvl="1" indent="-285750" eaLnBrk="0" hangingPunct="0">
              <a:spcBef>
                <a:spcPts val="0"/>
              </a:spcBef>
              <a:spcAft>
                <a:spcPts val="1800"/>
              </a:spcAft>
              <a:buFont typeface="Symbol" pitchFamily="18" charset="2"/>
              <a:buChar char="Þ"/>
              <a:defRPr/>
            </a:pPr>
            <a:r>
              <a:rPr lang="vi-VN" sz="1800" dirty="0" smtClean="0">
                <a:solidFill>
                  <a:srgbClr val="004F8C"/>
                </a:solidFill>
              </a:rPr>
              <a:t>Pripadaju </a:t>
            </a:r>
            <a:r>
              <a:rPr lang="vi-VN" sz="1800" b="1" dirty="0">
                <a:solidFill>
                  <a:srgbClr val="004F8C"/>
                </a:solidFill>
              </a:rPr>
              <a:t>ključnoj aktivnosti 2 </a:t>
            </a:r>
            <a:r>
              <a:rPr lang="vi-VN" sz="1800" dirty="0">
                <a:solidFill>
                  <a:srgbClr val="004F8C"/>
                </a:solidFill>
              </a:rPr>
              <a:t>i predstavljaju međunarodnu dimenziju programa Erazmus+.</a:t>
            </a:r>
          </a:p>
          <a:p>
            <a:pPr marL="742950" lvl="1" indent="-285750" eaLnBrk="0" hangingPunct="0">
              <a:spcBef>
                <a:spcPts val="0"/>
              </a:spcBef>
              <a:spcAft>
                <a:spcPts val="1800"/>
              </a:spcAft>
              <a:buFont typeface="Symbol" pitchFamily="18" charset="2"/>
              <a:buChar char="Þ"/>
              <a:defRPr/>
            </a:pPr>
            <a:r>
              <a:rPr lang="vi-VN" sz="1800" dirty="0" smtClean="0">
                <a:solidFill>
                  <a:srgbClr val="004F8C"/>
                </a:solidFill>
              </a:rPr>
              <a:t>U </a:t>
            </a:r>
            <a:r>
              <a:rPr lang="vi-VN" sz="1800" dirty="0">
                <a:solidFill>
                  <a:srgbClr val="004F8C"/>
                </a:solidFill>
              </a:rPr>
              <a:t>središtu pažnje su </a:t>
            </a:r>
            <a:r>
              <a:rPr lang="vi-VN" sz="1800" b="1" dirty="0">
                <a:solidFill>
                  <a:srgbClr val="004F8C"/>
                </a:solidFill>
              </a:rPr>
              <a:t>unapređenje i modernizacija visokog obrazovanja partnerskih zemalja</a:t>
            </a:r>
            <a:r>
              <a:rPr lang="vi-VN" sz="1800" dirty="0">
                <a:solidFill>
                  <a:srgbClr val="004F8C"/>
                </a:solidFill>
              </a:rPr>
              <a:t> Evropske unije, u koje </a:t>
            </a:r>
            <a:r>
              <a:rPr lang="vi-VN" sz="1800" dirty="0" smtClean="0">
                <a:solidFill>
                  <a:srgbClr val="004F8C"/>
                </a:solidFill>
              </a:rPr>
              <a:t>spada</a:t>
            </a:r>
            <a:r>
              <a:rPr lang="en-US" sz="1800" dirty="0" smtClean="0">
                <a:solidFill>
                  <a:srgbClr val="004F8C"/>
                </a:solidFill>
              </a:rPr>
              <a:t> </a:t>
            </a:r>
            <a:r>
              <a:rPr lang="en-US" sz="1800" dirty="0" err="1" smtClean="0">
                <a:solidFill>
                  <a:srgbClr val="004F8C"/>
                </a:solidFill>
              </a:rPr>
              <a:t>i</a:t>
            </a:r>
            <a:r>
              <a:rPr lang="en-US" sz="1800" dirty="0" smtClean="0">
                <a:solidFill>
                  <a:srgbClr val="004F8C"/>
                </a:solidFill>
              </a:rPr>
              <a:t> </a:t>
            </a:r>
            <a:r>
              <a:rPr lang="en-US" sz="1800" dirty="0" err="1" smtClean="0">
                <a:solidFill>
                  <a:srgbClr val="004F8C"/>
                </a:solidFill>
              </a:rPr>
              <a:t>Crna</a:t>
            </a:r>
            <a:r>
              <a:rPr lang="en-US" sz="1800" dirty="0" smtClean="0">
                <a:solidFill>
                  <a:srgbClr val="004F8C"/>
                </a:solidFill>
              </a:rPr>
              <a:t> Gora</a:t>
            </a:r>
            <a:endParaRPr lang="vi-VN" sz="1800" dirty="0">
              <a:solidFill>
                <a:srgbClr val="004F8C"/>
              </a:solidFill>
            </a:endParaRPr>
          </a:p>
          <a:p>
            <a:pPr eaLnBrk="0" hangingPunct="0">
              <a:spcBef>
                <a:spcPts val="0"/>
              </a:spcBef>
              <a:spcAft>
                <a:spcPts val="600"/>
              </a:spcAft>
              <a:defRPr/>
            </a:pPr>
            <a:r>
              <a:rPr lang="sr-Latn-CS" sz="1800" b="1" i="1" kern="0" dirty="0">
                <a:solidFill>
                  <a:srgbClr val="004F8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Tematski blokovi (</a:t>
            </a:r>
            <a:r>
              <a:rPr lang="vi-VN" sz="1800" b="1" i="1" kern="0" dirty="0">
                <a:solidFill>
                  <a:srgbClr val="004F8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slično Tempusu</a:t>
            </a:r>
            <a:r>
              <a:rPr lang="vi-VN" sz="1800" b="1" i="1" kern="0" dirty="0" smtClean="0">
                <a:solidFill>
                  <a:srgbClr val="004F8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vi-VN" sz="1800" b="1" i="1" kern="0" dirty="0">
              <a:solidFill>
                <a:srgbClr val="004F8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800100" lvl="1" indent="-342900" eaLnBrk="0" hangingPunct="0"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  <a:defRPr/>
            </a:pPr>
            <a:r>
              <a:rPr lang="vi-VN" sz="1800" dirty="0" smtClean="0">
                <a:solidFill>
                  <a:srgbClr val="004F8C"/>
                </a:solidFill>
              </a:rPr>
              <a:t>Modernizacija </a:t>
            </a:r>
            <a:r>
              <a:rPr lang="vi-VN" sz="1800" b="1" dirty="0">
                <a:solidFill>
                  <a:srgbClr val="004F8C"/>
                </a:solidFill>
              </a:rPr>
              <a:t>kurikuluma</a:t>
            </a:r>
            <a:r>
              <a:rPr lang="vi-VN" sz="1800" dirty="0">
                <a:solidFill>
                  <a:srgbClr val="004F8C"/>
                </a:solidFill>
              </a:rPr>
              <a:t> razvojem novih i inovativnih kurseva i </a:t>
            </a:r>
            <a:r>
              <a:rPr lang="vi-VN" sz="1800" dirty="0" smtClean="0">
                <a:solidFill>
                  <a:srgbClr val="004F8C"/>
                </a:solidFill>
              </a:rPr>
              <a:t>metoda</a:t>
            </a:r>
            <a:r>
              <a:rPr lang="en-US" sz="1800" dirty="0" smtClean="0">
                <a:solidFill>
                  <a:srgbClr val="004F8C"/>
                </a:solidFill>
              </a:rPr>
              <a:t>, </a:t>
            </a:r>
          </a:p>
          <a:p>
            <a:pPr marL="800100" lvl="1" indent="-342900" eaLnBrk="0" hangingPunct="0"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  <a:defRPr/>
            </a:pPr>
            <a:r>
              <a:rPr lang="x-none" sz="1800" dirty="0">
                <a:solidFill>
                  <a:srgbClr val="004F8C"/>
                </a:solidFill>
              </a:rPr>
              <a:t>Modernizacija </a:t>
            </a:r>
            <a:r>
              <a:rPr lang="x-none" sz="1800" b="1" dirty="0">
                <a:solidFill>
                  <a:srgbClr val="004F8C"/>
                </a:solidFill>
              </a:rPr>
              <a:t>upravljanja</a:t>
            </a:r>
            <a:r>
              <a:rPr lang="x-none" sz="1800" dirty="0">
                <a:solidFill>
                  <a:srgbClr val="004F8C"/>
                </a:solidFill>
              </a:rPr>
              <a:t> i </a:t>
            </a:r>
            <a:r>
              <a:rPr lang="x-none" sz="1800">
                <a:solidFill>
                  <a:srgbClr val="004F8C"/>
                </a:solidFill>
              </a:rPr>
              <a:t>rada </a:t>
            </a:r>
            <a:r>
              <a:rPr lang="x-none" sz="1800" smtClean="0">
                <a:solidFill>
                  <a:srgbClr val="004F8C"/>
                </a:solidFill>
              </a:rPr>
              <a:t>visoko</a:t>
            </a:r>
            <a:r>
              <a:rPr lang="en-US" sz="1800" dirty="0" err="1" smtClean="0">
                <a:solidFill>
                  <a:srgbClr val="004F8C"/>
                </a:solidFill>
              </a:rPr>
              <a:t>obrazovnih</a:t>
            </a:r>
            <a:r>
              <a:rPr lang="en-US" sz="1800" dirty="0" smtClean="0">
                <a:solidFill>
                  <a:srgbClr val="004F8C"/>
                </a:solidFill>
              </a:rPr>
              <a:t> </a:t>
            </a:r>
            <a:r>
              <a:rPr lang="en-US" sz="1800" dirty="0" err="1" smtClean="0">
                <a:solidFill>
                  <a:srgbClr val="004F8C"/>
                </a:solidFill>
              </a:rPr>
              <a:t>ustanova</a:t>
            </a:r>
            <a:endParaRPr lang="en-US" sz="1800" dirty="0">
              <a:solidFill>
                <a:srgbClr val="004F8C"/>
              </a:solidFill>
            </a:endParaRPr>
          </a:p>
          <a:p>
            <a:pPr marL="800100" lvl="1" indent="-342900" eaLnBrk="0" hangingPunct="0"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  <a:defRPr/>
            </a:pPr>
            <a:r>
              <a:rPr lang="vi-VN" sz="1800" b="1" dirty="0">
                <a:solidFill>
                  <a:srgbClr val="004F8C"/>
                </a:solidFill>
              </a:rPr>
              <a:t>Osnaživanje veza</a:t>
            </a:r>
            <a:r>
              <a:rPr lang="vi-VN" sz="1800" dirty="0">
                <a:solidFill>
                  <a:srgbClr val="004F8C"/>
                </a:solidFill>
              </a:rPr>
              <a:t> između visokog </a:t>
            </a:r>
            <a:r>
              <a:rPr lang="vi-VN" sz="1800" dirty="0" smtClean="0">
                <a:solidFill>
                  <a:srgbClr val="004F8C"/>
                </a:solidFill>
              </a:rPr>
              <a:t>obrazovanja </a:t>
            </a:r>
            <a:r>
              <a:rPr lang="vi-VN" sz="1800" dirty="0">
                <a:solidFill>
                  <a:srgbClr val="004F8C"/>
                </a:solidFill>
              </a:rPr>
              <a:t>i šireg privrednog i društvenog </a:t>
            </a:r>
            <a:r>
              <a:rPr lang="vi-VN" sz="1800" dirty="0" smtClean="0">
                <a:solidFill>
                  <a:srgbClr val="004F8C"/>
                </a:solidFill>
              </a:rPr>
              <a:t>okruženja</a:t>
            </a:r>
            <a:endParaRPr lang="vi-VN" sz="1800" dirty="0">
              <a:solidFill>
                <a:srgbClr val="004F8C"/>
              </a:solidFill>
            </a:endParaRPr>
          </a:p>
        </p:txBody>
      </p:sp>
      <p:sp>
        <p:nvSpPr>
          <p:cNvPr id="10" name="Rounded Rectangle 9"/>
          <p:cNvSpPr/>
          <p:nvPr/>
        </p:nvSpPr>
        <p:spPr bwMode="auto">
          <a:xfrm>
            <a:off x="1606178" y="914399"/>
            <a:ext cx="7065264" cy="57151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dk1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>
              <a:spcBef>
                <a:spcPct val="50000"/>
              </a:spcBef>
              <a:defRPr/>
            </a:pPr>
            <a:r>
              <a:rPr lang="x-none" sz="1600" b="1" kern="0" smtClean="0">
                <a:solidFill>
                  <a:srgbClr val="004F8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Šta </a:t>
            </a:r>
            <a:r>
              <a:rPr lang="x-none" sz="1600" b="1" kern="0" dirty="0" smtClean="0">
                <a:solidFill>
                  <a:srgbClr val="004F8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 projekti izgradnje kapaciteta u visokom </a:t>
            </a:r>
            <a:r>
              <a:rPr lang="x-none" sz="1600" b="1" kern="0" smtClean="0">
                <a:solidFill>
                  <a:srgbClr val="004F8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obrazovanju?</a:t>
            </a:r>
            <a:endParaRPr lang="en-GB" sz="1600" b="1" kern="0" dirty="0">
              <a:solidFill>
                <a:srgbClr val="004F8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Picture 9" descr="Erasmus plus logo.eps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268663" cy="67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86228023"/>
              </p:ext>
            </p:extLst>
          </p:nvPr>
        </p:nvGraphicFramePr>
        <p:xfrm>
          <a:off x="148717" y="1524318"/>
          <a:ext cx="9043987" cy="50410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Rounded Rectangle 4"/>
          <p:cNvSpPr/>
          <p:nvPr/>
        </p:nvSpPr>
        <p:spPr bwMode="auto">
          <a:xfrm>
            <a:off x="1905000" y="597785"/>
            <a:ext cx="6910388" cy="47783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83820" tIns="83820" rIns="83820" bIns="83820" spcCol="1270" anchor="ctr"/>
          <a:lstStyle/>
          <a:p>
            <a:pPr algn="ctr" defTabSz="977900">
              <a:lnSpc>
                <a:spcPct val="90000"/>
              </a:lnSpc>
              <a:spcBef>
                <a:spcPct val="50000"/>
              </a:spcBef>
              <a:spcAft>
                <a:spcPct val="35000"/>
              </a:spcAft>
              <a:defRPr/>
            </a:pPr>
            <a:endParaRPr lang="fr-BE" sz="3200" b="1" dirty="0" smtClean="0">
              <a:solidFill>
                <a:srgbClr val="004F8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defTabSz="977900">
              <a:lnSpc>
                <a:spcPct val="90000"/>
              </a:lnSpc>
              <a:spcBef>
                <a:spcPct val="50000"/>
              </a:spcBef>
              <a:spcAft>
                <a:spcPct val="35000"/>
              </a:spcAft>
              <a:defRPr/>
            </a:pPr>
            <a:r>
              <a:rPr lang="fr-BE" sz="3200" b="1" dirty="0" smtClean="0">
                <a:solidFill>
                  <a:srgbClr val="004F8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</a:t>
            </a:r>
            <a:r>
              <a:rPr lang="x-none" sz="3200" b="1" dirty="0" smtClean="0">
                <a:solidFill>
                  <a:srgbClr val="004F8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ipovi projekata</a:t>
            </a:r>
            <a:endParaRPr lang="en-GB" sz="3200" b="1" dirty="0">
              <a:solidFill>
                <a:srgbClr val="004F8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Picture 9" descr="Erasmus plus logo.eps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743201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870274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xmlns="" val="62090439"/>
              </p:ext>
            </p:extLst>
          </p:nvPr>
        </p:nvGraphicFramePr>
        <p:xfrm>
          <a:off x="1730545" y="1461152"/>
          <a:ext cx="5832648" cy="44644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1749" name="Title 1"/>
          <p:cNvSpPr>
            <a:spLocks noGrp="1"/>
          </p:cNvSpPr>
          <p:nvPr>
            <p:ph type="title"/>
          </p:nvPr>
        </p:nvSpPr>
        <p:spPr>
          <a:xfrm>
            <a:off x="228600" y="838200"/>
            <a:ext cx="8915400" cy="457200"/>
          </a:xfrm>
          <a:noFill/>
        </p:spPr>
        <p:txBody>
          <a:bodyPr/>
          <a:lstStyle/>
          <a:p>
            <a:pPr marL="11113" indent="-11113" eaLnBrk="1" hangingPunct="1"/>
            <a:r>
              <a:rPr lang="x-none" altLang="fr-FR" sz="2000" dirty="0" smtClean="0">
                <a:solidFill>
                  <a:srgbClr val="004F8C"/>
                </a:solidFill>
                <a:ea typeface="MS PGothic" pitchFamily="34" charset="-128"/>
              </a:rPr>
              <a:t>Ko može da podnese predlog projekta</a:t>
            </a:r>
            <a:r>
              <a:rPr lang="en-GB" altLang="fr-FR" sz="2000" dirty="0" smtClean="0">
                <a:solidFill>
                  <a:srgbClr val="004F8C"/>
                </a:solidFill>
                <a:ea typeface="MS PGothic" pitchFamily="34" charset="-128"/>
              </a:rPr>
              <a:t>? </a:t>
            </a:r>
            <a:r>
              <a:rPr lang="x-none" altLang="fr-FR" sz="2000" dirty="0" smtClean="0">
                <a:solidFill>
                  <a:srgbClr val="004F8C"/>
                </a:solidFill>
                <a:ea typeface="MS PGothic" pitchFamily="34" charset="-128"/>
              </a:rPr>
              <a:t>(Applicant)</a:t>
            </a:r>
            <a:endParaRPr lang="en-GB" altLang="fr-FR" sz="2000" dirty="0" smtClean="0">
              <a:solidFill>
                <a:srgbClr val="004F8C"/>
              </a:solidFill>
              <a:ea typeface="MS PGothic" pitchFamily="34" charset="-128"/>
            </a:endParaRPr>
          </a:p>
        </p:txBody>
      </p:sp>
      <p:pic>
        <p:nvPicPr>
          <p:cNvPr id="7" name="Picture 9" descr="Erasmus plus logo.eps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743201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470120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endParaRPr lang="en-GB" altLang="en-US" sz="1200" dirty="0" smtClean="0">
              <a:solidFill>
                <a:srgbClr val="808080"/>
              </a:solidFill>
              <a:latin typeface="Verdana" pitchFamily="34" charset="0"/>
              <a:sym typeface="Webdings" pitchFamily="18" charset="2"/>
            </a:endParaRPr>
          </a:p>
        </p:txBody>
      </p:sp>
      <p:graphicFrame>
        <p:nvGraphicFramePr>
          <p:cNvPr id="9" name="Content Placeholder 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160722198"/>
              </p:ext>
            </p:extLst>
          </p:nvPr>
        </p:nvGraphicFramePr>
        <p:xfrm>
          <a:off x="1743456" y="1378096"/>
          <a:ext cx="6055568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2773" name="Title 1"/>
          <p:cNvSpPr>
            <a:spLocks noGrp="1"/>
          </p:cNvSpPr>
          <p:nvPr>
            <p:ph type="title"/>
          </p:nvPr>
        </p:nvSpPr>
        <p:spPr>
          <a:xfrm>
            <a:off x="1561528" y="512060"/>
            <a:ext cx="7100888" cy="649288"/>
          </a:xfrm>
          <a:noFill/>
        </p:spPr>
        <p:txBody>
          <a:bodyPr/>
          <a:lstStyle/>
          <a:p>
            <a:pPr eaLnBrk="1" hangingPunct="1">
              <a:defRPr/>
            </a:pPr>
            <a:r>
              <a:rPr lang="x-none" sz="2000" dirty="0" smtClean="0">
                <a:solidFill>
                  <a:srgbClr val="004F8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4" charset="-128"/>
              </a:rPr>
              <a:t>Ko može da bude partner</a:t>
            </a:r>
            <a:r>
              <a:rPr lang="en-GB" sz="2000" dirty="0" smtClean="0">
                <a:solidFill>
                  <a:srgbClr val="004F8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4" charset="-128"/>
              </a:rPr>
              <a:t>? </a:t>
            </a:r>
            <a:r>
              <a:rPr lang="x-none" sz="2000" dirty="0" smtClean="0">
                <a:solidFill>
                  <a:srgbClr val="004F8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4" charset="-128"/>
              </a:rPr>
              <a:t>(</a:t>
            </a:r>
            <a:r>
              <a:rPr lang="en-GB" sz="2000" dirty="0" smtClean="0">
                <a:solidFill>
                  <a:srgbClr val="004F8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4" charset="-128"/>
              </a:rPr>
              <a:t>Eligible Partners</a:t>
            </a:r>
            <a:r>
              <a:rPr lang="x-none" sz="2000" dirty="0">
                <a:solidFill>
                  <a:srgbClr val="004F8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4" charset="-128"/>
              </a:rPr>
              <a:t>)</a:t>
            </a:r>
            <a:endParaRPr lang="en-GB" sz="2000" dirty="0" smtClean="0">
              <a:solidFill>
                <a:srgbClr val="004F8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pitchFamily="34" charset="-128"/>
            </a:endParaRPr>
          </a:p>
        </p:txBody>
      </p:sp>
      <p:pic>
        <p:nvPicPr>
          <p:cNvPr id="7" name="Picture 6" descr="Erasmus plus logo.eps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743201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1943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62118954"/>
              </p:ext>
            </p:extLst>
          </p:nvPr>
        </p:nvGraphicFramePr>
        <p:xfrm>
          <a:off x="175846" y="2138833"/>
          <a:ext cx="8721969" cy="39544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379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BE" altLang="fr-FR" dirty="0" smtClean="0">
                <a:solidFill>
                  <a:schemeClr val="bg1"/>
                </a:solidFill>
              </a:rPr>
              <a:t>– Structure ? </a:t>
            </a:r>
            <a:br>
              <a:rPr lang="fr-BE" altLang="fr-FR" dirty="0" smtClean="0">
                <a:solidFill>
                  <a:schemeClr val="bg1"/>
                </a:solidFill>
              </a:rPr>
            </a:br>
            <a:r>
              <a:rPr lang="fr-BE" altLang="fr-FR" dirty="0" smtClean="0">
                <a:solidFill>
                  <a:schemeClr val="bg1"/>
                </a:solidFill>
              </a:rPr>
              <a:t>			</a:t>
            </a:r>
            <a:r>
              <a:rPr lang="en-GB" altLang="fr-FR" dirty="0" smtClean="0">
                <a:solidFill>
                  <a:schemeClr val="bg1"/>
                </a:solidFill>
              </a:rPr>
              <a:t>Eligible Partners?</a:t>
            </a:r>
            <a:endParaRPr lang="en-GB" altLang="fr-FR" dirty="0" smtClean="0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457200" y="561740"/>
            <a:ext cx="8458405" cy="785068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336699"/>
                </a:solidFill>
                <a:latin typeface="+mj-lt"/>
                <a:ea typeface="ＭＳ Ｐゴシック" pitchFamily="34" charset="-128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336699"/>
                </a:solidFill>
                <a:latin typeface="Verdana" pitchFamily="34" charset="0"/>
                <a:ea typeface="ＭＳ Ｐゴシック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336699"/>
                </a:solidFill>
                <a:latin typeface="Verdana" pitchFamily="34" charset="0"/>
                <a:ea typeface="ＭＳ Ｐゴシック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336699"/>
                </a:solidFill>
                <a:latin typeface="Verdana" pitchFamily="34" charset="0"/>
                <a:ea typeface="ＭＳ Ｐゴシック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336699"/>
                </a:solidFill>
                <a:latin typeface="Verdana" pitchFamily="34" charset="0"/>
                <a:ea typeface="ＭＳ Ｐゴシック" pitchFamily="34" charset="-128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Verdana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Verdana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Verdana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pPr>
              <a:defRPr/>
            </a:pPr>
            <a:endParaRPr lang="en-US" sz="2200" kern="0" dirty="0" smtClean="0">
              <a:solidFill>
                <a:srgbClr val="004F8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endParaRPr lang="en-US" sz="2000" kern="0" dirty="0" smtClean="0">
              <a:solidFill>
                <a:srgbClr val="004F8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r>
              <a:rPr lang="x-none" sz="2000" kern="0" smtClean="0">
                <a:solidFill>
                  <a:srgbClr val="004F8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 </a:t>
            </a:r>
            <a:r>
              <a:rPr lang="x-none" sz="2000" kern="0" dirty="0" smtClean="0">
                <a:solidFill>
                  <a:srgbClr val="004F8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može da učestvuje</a:t>
            </a:r>
            <a:r>
              <a:rPr lang="en-GB" sz="2000" kern="0" dirty="0" smtClean="0">
                <a:solidFill>
                  <a:srgbClr val="004F8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 – </a:t>
            </a:r>
            <a:r>
              <a:rPr lang="x-none" sz="2000" kern="0" dirty="0" smtClean="0">
                <a:solidFill>
                  <a:srgbClr val="004F8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Pridruženi partneri</a:t>
            </a:r>
          </a:p>
          <a:p>
            <a:pPr algn="r">
              <a:defRPr/>
            </a:pPr>
            <a:r>
              <a:rPr lang="x-none" sz="2000" i="1" kern="0" dirty="0" smtClean="0">
                <a:solidFill>
                  <a:srgbClr val="004F8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GB" sz="2000" i="1" kern="0" dirty="0" smtClean="0">
                <a:solidFill>
                  <a:srgbClr val="004F8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Associated Partners</a:t>
            </a:r>
            <a:r>
              <a:rPr lang="x-none" sz="2000" i="1" kern="0" dirty="0" smtClean="0">
                <a:solidFill>
                  <a:srgbClr val="004F8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en-GB" sz="2000" i="1" kern="0" dirty="0" smtClean="0">
              <a:solidFill>
                <a:srgbClr val="004F8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" name="Picture 9" descr="Erasmus plus logo.eps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743201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876937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endParaRPr lang="en-GB" altLang="en-US" sz="1200" dirty="0" smtClean="0">
              <a:solidFill>
                <a:srgbClr val="808080"/>
              </a:solidFill>
              <a:latin typeface="Verdana" pitchFamily="34" charset="0"/>
              <a:sym typeface="Webdings" pitchFamily="18" charset="2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1584008" y="561740"/>
            <a:ext cx="7331597" cy="785068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336699"/>
                </a:solidFill>
                <a:latin typeface="+mj-lt"/>
                <a:ea typeface="ＭＳ Ｐゴシック" pitchFamily="34" charset="-128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336699"/>
                </a:solidFill>
                <a:latin typeface="Verdana" pitchFamily="34" charset="0"/>
                <a:ea typeface="ＭＳ Ｐゴシック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336699"/>
                </a:solidFill>
                <a:latin typeface="Verdana" pitchFamily="34" charset="0"/>
                <a:ea typeface="ＭＳ Ｐゴシック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336699"/>
                </a:solidFill>
                <a:latin typeface="Verdana" pitchFamily="34" charset="0"/>
                <a:ea typeface="ＭＳ Ｐゴシック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336699"/>
                </a:solidFill>
                <a:latin typeface="Verdana" pitchFamily="34" charset="0"/>
                <a:ea typeface="ＭＳ Ｐゴシック" pitchFamily="34" charset="-128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Verdana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Verdana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Verdana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pPr>
              <a:defRPr/>
            </a:pPr>
            <a:r>
              <a:rPr lang="en-US" sz="2200" kern="0" dirty="0" err="1" smtClean="0">
                <a:solidFill>
                  <a:srgbClr val="004F8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Struktura</a:t>
            </a:r>
            <a:r>
              <a:rPr lang="en-US" sz="2200" kern="0" dirty="0" smtClean="0">
                <a:solidFill>
                  <a:srgbClr val="004F8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200" kern="0" dirty="0" err="1" smtClean="0">
                <a:solidFill>
                  <a:srgbClr val="004F8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konzorcijuma</a:t>
            </a:r>
            <a:endParaRPr lang="en-GB" sz="2200" kern="0" dirty="0" smtClean="0">
              <a:solidFill>
                <a:srgbClr val="004F8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ounded Rectangle 2"/>
          <p:cNvSpPr/>
          <p:nvPr/>
        </p:nvSpPr>
        <p:spPr bwMode="auto">
          <a:xfrm>
            <a:off x="1143000" y="1936444"/>
            <a:ext cx="2667000" cy="923925"/>
          </a:xfrm>
          <a:prstGeom prst="roundRect">
            <a:avLst/>
          </a:prstGeom>
          <a:noFill/>
          <a:ln w="28575">
            <a:solidFill>
              <a:srgbClr val="004F8C"/>
            </a:solidFill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800" b="1" i="0" u="none" strike="noStrike" cap="none" normalizeH="0" baseline="0" dirty="0" smtClean="0">
                <a:ln>
                  <a:noFill/>
                </a:ln>
                <a:solidFill>
                  <a:srgbClr val="004F8C"/>
                </a:solidFill>
                <a:effectLst/>
              </a:rPr>
              <a:t>Min 3 </a:t>
            </a:r>
            <a:r>
              <a:rPr kumimoji="0" lang="en-GB" sz="1800" b="1" i="0" u="none" strike="noStrike" cap="none" normalizeH="0" baseline="0" dirty="0" err="1" smtClean="0">
                <a:ln>
                  <a:noFill/>
                </a:ln>
                <a:solidFill>
                  <a:srgbClr val="004F8C"/>
                </a:solidFill>
                <a:effectLst/>
              </a:rPr>
              <a:t>države</a:t>
            </a:r>
            <a:endParaRPr kumimoji="0" lang="en-GB" sz="1800" b="1" i="0" u="none" strike="noStrike" cap="none" normalizeH="0" baseline="0" dirty="0" smtClean="0">
              <a:ln>
                <a:noFill/>
              </a:ln>
              <a:solidFill>
                <a:srgbClr val="004F8C"/>
              </a:solidFill>
              <a:effectLst/>
            </a:endParaRPr>
          </a:p>
          <a:p>
            <a:pPr marL="3175" marR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800" b="1" dirty="0" smtClean="0">
                <a:solidFill>
                  <a:srgbClr val="004F8C"/>
                </a:solidFill>
              </a:rPr>
              <a:t>Min 1 </a:t>
            </a:r>
            <a:r>
              <a:rPr lang="sr-Latn-ME" sz="1800" b="1" dirty="0" smtClean="0">
                <a:solidFill>
                  <a:srgbClr val="004F8C"/>
                </a:solidFill>
              </a:rPr>
              <a:t>HEIs</a:t>
            </a:r>
            <a:endParaRPr kumimoji="0" lang="en-GB" sz="1800" b="1" i="0" u="none" strike="noStrike" cap="none" normalizeH="0" baseline="0" dirty="0" smtClean="0">
              <a:ln>
                <a:noFill/>
              </a:ln>
              <a:solidFill>
                <a:srgbClr val="004F8C"/>
              </a:solidFill>
              <a:effectLst/>
            </a:endParaRPr>
          </a:p>
        </p:txBody>
      </p:sp>
      <p:sp>
        <p:nvSpPr>
          <p:cNvPr id="10" name="Rounded Rectangle 9"/>
          <p:cNvSpPr/>
          <p:nvPr/>
        </p:nvSpPr>
        <p:spPr bwMode="auto">
          <a:xfrm>
            <a:off x="4572000" y="1940831"/>
            <a:ext cx="2667000" cy="923925"/>
          </a:xfrm>
          <a:prstGeom prst="roundRect">
            <a:avLst/>
          </a:prstGeom>
          <a:noFill/>
          <a:ln w="19050">
            <a:solidFill>
              <a:srgbClr val="004F8C"/>
            </a:solidFill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800" b="1" i="0" u="none" strike="noStrike" cap="none" normalizeH="0" baseline="0" dirty="0" smtClean="0">
                <a:ln>
                  <a:noFill/>
                </a:ln>
                <a:solidFill>
                  <a:srgbClr val="004F8C"/>
                </a:solidFill>
                <a:effectLst/>
              </a:rPr>
              <a:t>Min 1 </a:t>
            </a:r>
            <a:r>
              <a:rPr kumimoji="0" lang="en-GB" sz="1800" b="1" i="0" u="none" strike="noStrike" cap="none" normalizeH="0" baseline="0" dirty="0" err="1" smtClean="0">
                <a:ln>
                  <a:noFill/>
                </a:ln>
                <a:solidFill>
                  <a:srgbClr val="004F8C"/>
                </a:solidFill>
                <a:effectLst/>
              </a:rPr>
              <a:t>država</a:t>
            </a:r>
            <a:endParaRPr kumimoji="0" lang="en-GB" sz="1800" b="1" i="0" u="none" strike="noStrike" cap="none" normalizeH="0" baseline="0" dirty="0" smtClean="0">
              <a:ln>
                <a:noFill/>
              </a:ln>
              <a:solidFill>
                <a:srgbClr val="004F8C"/>
              </a:solidFill>
              <a:effectLst/>
            </a:endParaRPr>
          </a:p>
          <a:p>
            <a:pPr marL="3175" marR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800" b="1" dirty="0" smtClean="0">
                <a:solidFill>
                  <a:srgbClr val="004F8C"/>
                </a:solidFill>
              </a:rPr>
              <a:t>Min 2 </a:t>
            </a:r>
            <a:r>
              <a:rPr lang="sr-Latn-ME" sz="1800" b="1" dirty="0" smtClean="0">
                <a:solidFill>
                  <a:srgbClr val="004F8C"/>
                </a:solidFill>
              </a:rPr>
              <a:t>HEIs</a:t>
            </a:r>
            <a:endParaRPr kumimoji="0" lang="en-GB" sz="1800" b="1" i="0" u="none" strike="noStrike" cap="none" normalizeH="0" baseline="0" dirty="0" smtClean="0">
              <a:ln>
                <a:noFill/>
              </a:ln>
              <a:solidFill>
                <a:srgbClr val="004F8C"/>
              </a:solidFill>
              <a:effectLst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392936" y="3704842"/>
            <a:ext cx="5519555" cy="1754326"/>
          </a:xfrm>
          <a:prstGeom prst="rect">
            <a:avLst/>
          </a:prstGeom>
          <a:ln w="28575">
            <a:solidFill>
              <a:srgbClr val="004F8C"/>
            </a:solidFill>
          </a:ln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x-none" sz="1800" dirty="0">
                <a:solidFill>
                  <a:srgbClr val="004F8C"/>
                </a:solidFill>
              </a:rPr>
              <a:t>Ukupan </a:t>
            </a:r>
            <a:r>
              <a:rPr lang="x-none" sz="1800">
                <a:solidFill>
                  <a:srgbClr val="004F8C"/>
                </a:solidFill>
              </a:rPr>
              <a:t>broj </a:t>
            </a:r>
            <a:r>
              <a:rPr lang="sr-Latn-ME" sz="1800" dirty="0" smtClean="0">
                <a:solidFill>
                  <a:srgbClr val="004F8C"/>
                </a:solidFill>
              </a:rPr>
              <a:t>HEIs</a:t>
            </a:r>
            <a:r>
              <a:rPr lang="x-none" sz="1800" smtClean="0">
                <a:solidFill>
                  <a:srgbClr val="004F8C"/>
                </a:solidFill>
              </a:rPr>
              <a:t> </a:t>
            </a:r>
            <a:r>
              <a:rPr lang="x-none" sz="1800" dirty="0">
                <a:solidFill>
                  <a:srgbClr val="004F8C"/>
                </a:solidFill>
              </a:rPr>
              <a:t>iz partnerskih zemalja </a:t>
            </a:r>
            <a:r>
              <a:rPr lang="x-none" sz="1800">
                <a:solidFill>
                  <a:srgbClr val="004F8C"/>
                </a:solidFill>
              </a:rPr>
              <a:t>ne </a:t>
            </a:r>
            <a:r>
              <a:rPr lang="x-none" sz="1800" smtClean="0">
                <a:solidFill>
                  <a:srgbClr val="004F8C"/>
                </a:solidFill>
              </a:rPr>
              <a:t>sm</a:t>
            </a:r>
            <a:r>
              <a:rPr lang="sr-Latn-ME" sz="1800" dirty="0" smtClean="0">
                <a:solidFill>
                  <a:srgbClr val="004F8C"/>
                </a:solidFill>
              </a:rPr>
              <a:t>ij</a:t>
            </a:r>
            <a:r>
              <a:rPr lang="x-none" sz="1800" smtClean="0">
                <a:solidFill>
                  <a:srgbClr val="004F8C"/>
                </a:solidFill>
              </a:rPr>
              <a:t>e </a:t>
            </a:r>
            <a:r>
              <a:rPr lang="x-none" sz="1800" dirty="0">
                <a:solidFill>
                  <a:srgbClr val="004F8C"/>
                </a:solidFill>
              </a:rPr>
              <a:t>biti manji od ukupnog </a:t>
            </a:r>
            <a:r>
              <a:rPr lang="x-none" sz="1800">
                <a:solidFill>
                  <a:srgbClr val="004F8C"/>
                </a:solidFill>
              </a:rPr>
              <a:t>broja </a:t>
            </a:r>
            <a:r>
              <a:rPr lang="sr-Latn-ME" sz="1800" dirty="0" smtClean="0">
                <a:solidFill>
                  <a:srgbClr val="004F8C"/>
                </a:solidFill>
              </a:rPr>
              <a:t>HEIs</a:t>
            </a:r>
            <a:r>
              <a:rPr lang="x-none" sz="1800" smtClean="0">
                <a:solidFill>
                  <a:srgbClr val="004F8C"/>
                </a:solidFill>
              </a:rPr>
              <a:t> </a:t>
            </a:r>
            <a:r>
              <a:rPr lang="x-none" sz="1800" dirty="0">
                <a:solidFill>
                  <a:srgbClr val="004F8C"/>
                </a:solidFill>
              </a:rPr>
              <a:t>iz </a:t>
            </a:r>
            <a:r>
              <a:rPr lang="x-none" sz="1800">
                <a:solidFill>
                  <a:srgbClr val="004F8C"/>
                </a:solidFill>
              </a:rPr>
              <a:t>programskih </a:t>
            </a:r>
            <a:r>
              <a:rPr lang="x-none" sz="1800" smtClean="0">
                <a:solidFill>
                  <a:srgbClr val="004F8C"/>
                </a:solidFill>
              </a:rPr>
              <a:t>zemalja</a:t>
            </a:r>
            <a:r>
              <a:rPr lang="sr-Latn-ME" sz="1800" dirty="0" smtClean="0">
                <a:solidFill>
                  <a:srgbClr val="004F8C"/>
                </a:solidFill>
              </a:rPr>
              <a:t> – balans između ustanova programskih i partnerskih zemalja</a:t>
            </a:r>
            <a:endParaRPr lang="x-none" sz="1800" dirty="0">
              <a:solidFill>
                <a:srgbClr val="004F8C"/>
              </a:solidFill>
            </a:endParaRPr>
          </a:p>
        </p:txBody>
      </p:sp>
      <p:sp>
        <p:nvSpPr>
          <p:cNvPr id="13" name="32-Point Star 12"/>
          <p:cNvSpPr/>
          <p:nvPr/>
        </p:nvSpPr>
        <p:spPr>
          <a:xfrm>
            <a:off x="6324600" y="484770"/>
            <a:ext cx="2590800" cy="1026893"/>
          </a:xfrm>
          <a:prstGeom prst="star32">
            <a:avLst/>
          </a:prstGeom>
          <a:noFill/>
          <a:ln>
            <a:solidFill>
              <a:srgbClr val="004F8C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b="1" dirty="0">
                <a:solidFill>
                  <a:srgbClr val="004F8C"/>
                </a:solidFill>
              </a:rPr>
              <a:t>Partnership Agreements</a:t>
            </a:r>
          </a:p>
        </p:txBody>
      </p:sp>
      <p:cxnSp>
        <p:nvCxnSpPr>
          <p:cNvPr id="14" name="Straight Arrow Connector 13"/>
          <p:cNvCxnSpPr>
            <a:stCxn id="3" idx="2"/>
          </p:cNvCxnSpPr>
          <p:nvPr/>
        </p:nvCxnSpPr>
        <p:spPr bwMode="auto">
          <a:xfrm>
            <a:off x="2476500" y="2860369"/>
            <a:ext cx="1047750" cy="840086"/>
          </a:xfrm>
          <a:prstGeom prst="straightConnector1">
            <a:avLst/>
          </a:prstGeom>
          <a:noFill/>
          <a:ln w="28575">
            <a:solidFill>
              <a:srgbClr val="C00000"/>
            </a:solidFill>
            <a:tailEnd type="triangle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Straight Arrow Connector 16"/>
          <p:cNvCxnSpPr/>
          <p:nvPr/>
        </p:nvCxnSpPr>
        <p:spPr bwMode="auto">
          <a:xfrm flipH="1">
            <a:off x="5143500" y="2862563"/>
            <a:ext cx="644526" cy="846666"/>
          </a:xfrm>
          <a:prstGeom prst="straightConnector1">
            <a:avLst/>
          </a:prstGeom>
          <a:noFill/>
          <a:ln w="28575">
            <a:solidFill>
              <a:srgbClr val="C00000"/>
            </a:solidFill>
            <a:tailEnd type="triangle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" name="Rectangle 15"/>
          <p:cNvSpPr/>
          <p:nvPr/>
        </p:nvSpPr>
        <p:spPr>
          <a:xfrm>
            <a:off x="152400" y="5638800"/>
            <a:ext cx="54102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ME" sz="1400" b="1" dirty="0" smtClean="0">
                <a:solidFill>
                  <a:srgbClr val="FF0000"/>
                </a:solidFill>
              </a:rPr>
              <a:t>Crna Gora izuzetak od pravila kao “mala” država !!!</a:t>
            </a:r>
            <a:endParaRPr lang="en-GB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16310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100529494"/>
              </p:ext>
            </p:extLst>
          </p:nvPr>
        </p:nvGraphicFramePr>
        <p:xfrm>
          <a:off x="228600" y="1296988"/>
          <a:ext cx="8782365" cy="487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Oval 4"/>
          <p:cNvSpPr/>
          <p:nvPr/>
        </p:nvSpPr>
        <p:spPr bwMode="auto">
          <a:xfrm>
            <a:off x="3665538" y="2446338"/>
            <a:ext cx="1812925" cy="1963737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lIns="152851" tIns="20320" rIns="152851" bIns="20320" spcCol="1270" anchor="ctr"/>
          <a:lstStyle/>
          <a:p>
            <a:pPr algn="ctr" defTabSz="711200">
              <a:lnSpc>
                <a:spcPct val="90000"/>
              </a:lnSpc>
              <a:spcBef>
                <a:spcPct val="50000"/>
              </a:spcBef>
              <a:spcAft>
                <a:spcPct val="35000"/>
              </a:spcAft>
              <a:defRPr/>
            </a:pPr>
            <a:endParaRPr lang="en-GB" sz="1600" dirty="0"/>
          </a:p>
        </p:txBody>
      </p:sp>
      <p:sp>
        <p:nvSpPr>
          <p:cNvPr id="10" name="Rounded Rectangle 9"/>
          <p:cNvSpPr/>
          <p:nvPr/>
        </p:nvSpPr>
        <p:spPr bwMode="auto">
          <a:xfrm>
            <a:off x="1676400" y="609600"/>
            <a:ext cx="6819900" cy="5334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dk1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r>
              <a:rPr lang="en-US" sz="2800" b="1" kern="0" dirty="0" smtClean="0">
                <a:solidFill>
                  <a:srgbClr val="004F8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T</a:t>
            </a:r>
            <a:r>
              <a:rPr lang="x-none" sz="2800" b="1" kern="0" smtClean="0">
                <a:solidFill>
                  <a:srgbClr val="004F8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ip projekata</a:t>
            </a:r>
            <a:r>
              <a:rPr lang="en-US" sz="2800" b="1" kern="0" dirty="0" smtClean="0">
                <a:solidFill>
                  <a:srgbClr val="004F8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 - </a:t>
            </a:r>
            <a:r>
              <a:rPr lang="en-US" sz="2800" b="1" kern="0" dirty="0" err="1" smtClean="0">
                <a:solidFill>
                  <a:srgbClr val="004F8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prioriteti</a:t>
            </a:r>
            <a:endParaRPr lang="en-GB" sz="3200" dirty="0">
              <a:solidFill>
                <a:srgbClr val="004F8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Picture 7" descr="Erasmus plus logo.eps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743201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971496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Slide_Master 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99CCFF"/>
      </a:accent1>
      <a:accent2>
        <a:srgbClr val="CCCC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B9B9E7"/>
      </a:accent6>
      <a:hlink>
        <a:srgbClr val="3333CC"/>
      </a:hlink>
      <a:folHlink>
        <a:srgbClr val="AF67FF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=""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=""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=""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=""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4CDBA6B2360E34DB95FAA48C51BD1AC" ma:contentTypeVersion="6" ma:contentTypeDescription="Create a new document." ma:contentTypeScope="" ma:versionID="4470b8ffd9e4961fa2672e6ee0d9da52">
  <xsd:schema xmlns:xsd="http://www.w3.org/2001/XMLSchema" xmlns:xs="http://www.w3.org/2001/XMLSchema" xmlns:p="http://schemas.microsoft.com/office/2006/metadata/properties" xmlns:ns2="c6003047-6c67-42c5-b7b1-561ad482b768" xmlns:ns3="78daa33e-33bb-449b-9d65-a59d5f57f36b" targetNamespace="http://schemas.microsoft.com/office/2006/metadata/properties" ma:root="true" ma:fieldsID="3c46af3a2840e85e648ceb020deb5e00" ns2:_="" ns3:_="">
    <xsd:import namespace="c6003047-6c67-42c5-b7b1-561ad482b768"/>
    <xsd:import namespace="78daa33e-33bb-449b-9d65-a59d5f57f36b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_x006b_tx0" minOccurs="0"/>
                <xsd:element ref="ns3:Odobreno" minOccurs="0"/>
                <xsd:element ref="ns2:LastSharedByUser" minOccurs="0"/>
                <xsd:element ref="ns2:LastSharedByTim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6003047-6c67-42c5-b7b1-561ad482b768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12" nillable="true" ma:displayName="Last Shared By User" ma:description="" ma:internalName="LastSharedByUser" ma:readOnly="true">
      <xsd:simpleType>
        <xsd:restriction base="dms:Note">
          <xsd:maxLength value="255"/>
        </xsd:restriction>
      </xsd:simpleType>
    </xsd:element>
    <xsd:element name="LastSharedByTime" ma:index="13" nillable="true" ma:displayName="Last Shared By Time" ma:description="" ma:internalName="LastSharedByTime" ma:readOnly="tru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8daa33e-33bb-449b-9d65-a59d5f57f36b" elementFormDefault="qualified">
    <xsd:import namespace="http://schemas.microsoft.com/office/2006/documentManagement/types"/>
    <xsd:import namespace="http://schemas.microsoft.com/office/infopath/2007/PartnerControls"/>
    <xsd:element name="_x006b_tx0" ma:index="10" nillable="true" ma:displayName="Komentar" ma:internalName="_x006b_tx0">
      <xsd:simpleType>
        <xsd:restriction base="dms:Text"/>
      </xsd:simpleType>
    </xsd:element>
    <xsd:element name="Odobreno" ma:index="11" nillable="true" ma:displayName="Odobreno" ma:default="1" ma:internalName="Odobreno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x006b_tx0 xmlns="78daa33e-33bb-449b-9d65-a59d5f57f36b" xsi:nil="true"/>
    <Odobreno xmlns="78daa33e-33bb-449b-9d65-a59d5f57f36b">true</Odobreno>
  </documentManagement>
</p:properties>
</file>

<file path=customXml/itemProps1.xml><?xml version="1.0" encoding="utf-8"?>
<ds:datastoreItem xmlns:ds="http://schemas.openxmlformats.org/officeDocument/2006/customXml" ds:itemID="{21CF745A-B44E-4874-B19F-844B366D8F3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B69AB65-4F2F-4B22-AA4D-E7F26CB202F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6003047-6c67-42c5-b7b1-561ad482b768"/>
    <ds:schemaRef ds:uri="78daa33e-33bb-449b-9d65-a59d5f57f36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71194B0-9B15-458B-A076-FC0E8914606D}">
  <ds:schemaRefs>
    <ds:schemaRef ds:uri="http://schemas.microsoft.com/office/2006/metadata/properties"/>
    <ds:schemaRef ds:uri="http://schemas.microsoft.com/office/infopath/2007/PartnerControls"/>
    <ds:schemaRef ds:uri="78daa33e-33bb-449b-9d65-a59d5f57f36b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2911</TotalTime>
  <Words>1347</Words>
  <Application>Microsoft Office PowerPoint</Application>
  <PresentationFormat>On-screen Show (4:3)</PresentationFormat>
  <Paragraphs>275</Paragraphs>
  <Slides>23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Blank</vt:lpstr>
      <vt:lpstr>Slide 1</vt:lpstr>
      <vt:lpstr>Slide 2</vt:lpstr>
      <vt:lpstr>Slide 3</vt:lpstr>
      <vt:lpstr>Slide 4</vt:lpstr>
      <vt:lpstr>Ko može da podnese predlog projekta? (Applicant)</vt:lpstr>
      <vt:lpstr>Ko može da bude partner? (Eligible Partners)</vt:lpstr>
      <vt:lpstr>– Structure ?     Eligible Partners?</vt:lpstr>
      <vt:lpstr>Slide 8</vt:lpstr>
      <vt:lpstr>Slide 9</vt:lpstr>
      <vt:lpstr>  Ex.1a : minimum konzorcijuma: nacionalni projekat (4 HEIs)</vt:lpstr>
      <vt:lpstr>Example 2: multi-country projekat unutar jednog regiona</vt:lpstr>
      <vt:lpstr>     Budžet i trajanje projekta</vt:lpstr>
      <vt:lpstr>National priorities for Joint and Structural Projects Erasmus+ KA2 - Capacity Building in Higher Education (CBHE) Actions</vt:lpstr>
      <vt:lpstr>Regional priorities for Joint and Structural Projects Erasmus+ KA2 - Capacity Building in Higher Education (CBHE) Actions</vt:lpstr>
      <vt:lpstr>Slide 15</vt:lpstr>
      <vt:lpstr>  Kako računati budžet – kategorije budžeta </vt:lpstr>
      <vt:lpstr>Metodi računanja budžeta</vt:lpstr>
      <vt:lpstr> Kako računati budžet  </vt:lpstr>
      <vt:lpstr>  Kako računati budžet   STUDENTI – troškovi boravka    </vt:lpstr>
      <vt:lpstr>Kako računati budžet</vt:lpstr>
      <vt:lpstr>Slide 21</vt:lpstr>
      <vt:lpstr>Poziv za CBHE projekte 2017</vt:lpstr>
      <vt:lpstr>Slide 23</vt:lpstr>
    </vt:vector>
  </TitlesOfParts>
  <Company>European Commission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francjd</dc:creator>
  <cp:lastModifiedBy>Vanja</cp:lastModifiedBy>
  <cp:revision>193</cp:revision>
  <cp:lastPrinted>2014-11-20T16:12:15Z</cp:lastPrinted>
  <dcterms:created xsi:type="dcterms:W3CDTF">2014-11-30T22:59:48Z</dcterms:created>
  <dcterms:modified xsi:type="dcterms:W3CDTF">2016-12-06T07:53:38Z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0x010100B4CDBA6B2360E34DB95FAA48C51BD1AC</vt:lpwstr>
  </property>
</Properties>
</file>