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 id="2147483664" r:id="rId6"/>
    <p:sldMasterId id="2147483669" r:id="rId7"/>
    <p:sldMasterId id="2147483672" r:id="rId8"/>
  </p:sldMasterIdLst>
  <p:notesMasterIdLst>
    <p:notesMasterId r:id="rId35"/>
  </p:notesMasterIdLst>
  <p:handoutMasterIdLst>
    <p:handoutMasterId r:id="rId36"/>
  </p:handoutMasterIdLst>
  <p:sldIdLst>
    <p:sldId id="297" r:id="rId9"/>
    <p:sldId id="301" r:id="rId10"/>
    <p:sldId id="302" r:id="rId11"/>
    <p:sldId id="303" r:id="rId12"/>
    <p:sldId id="315" r:id="rId13"/>
    <p:sldId id="316" r:id="rId14"/>
    <p:sldId id="304" r:id="rId15"/>
    <p:sldId id="305" r:id="rId16"/>
    <p:sldId id="320" r:id="rId17"/>
    <p:sldId id="321" r:id="rId18"/>
    <p:sldId id="306" r:id="rId19"/>
    <p:sldId id="307" r:id="rId20"/>
    <p:sldId id="308" r:id="rId21"/>
    <p:sldId id="324" r:id="rId22"/>
    <p:sldId id="309" r:id="rId23"/>
    <p:sldId id="317" r:id="rId24"/>
    <p:sldId id="318" r:id="rId25"/>
    <p:sldId id="319" r:id="rId26"/>
    <p:sldId id="312" r:id="rId27"/>
    <p:sldId id="322" r:id="rId28"/>
    <p:sldId id="313" r:id="rId29"/>
    <p:sldId id="325" r:id="rId30"/>
    <p:sldId id="326" r:id="rId31"/>
    <p:sldId id="329" r:id="rId32"/>
    <p:sldId id="331" r:id="rId33"/>
    <p:sldId id="332" r:id="rId34"/>
  </p:sldIdLst>
  <p:sldSz cx="9144000" cy="6858000" type="screen4x3"/>
  <p:notesSz cx="68834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 Hargreaves" initials="JH" lastIdx="3" clrIdx="0"/>
  <p:cmAuthor id="1" name="Robert Conaty" initials="R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B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2" autoAdjust="0"/>
    <p:restoredTop sz="73233" autoAdjust="0"/>
  </p:normalViewPr>
  <p:slideViewPr>
    <p:cSldViewPr>
      <p:cViewPr>
        <p:scale>
          <a:sx n="75" d="100"/>
          <a:sy n="75" d="100"/>
        </p:scale>
        <p:origin x="-2600" y="-224"/>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p:cViewPr>
        <p:scale>
          <a:sx n="68" d="100"/>
          <a:sy n="68" d="100"/>
        </p:scale>
        <p:origin x="-4266" y="-540"/>
      </p:cViewPr>
      <p:guideLst>
        <p:guide orient="horz" pos="3120"/>
        <p:guide pos="2168"/>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9" Type="http://schemas.openxmlformats.org/officeDocument/2006/relationships/slide" Target="slides/slide1.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37" Type="http://schemas.openxmlformats.org/officeDocument/2006/relationships/printerSettings" Target="printerSettings/printerSettings1.bin"/><Relationship Id="rId38" Type="http://schemas.openxmlformats.org/officeDocument/2006/relationships/commentAuthors" Target="commentAuthors.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net1.cec.eu.int\Homes\102\SHARPHU\NEO%20ICP%20DAT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pivotSource>
    <c:name>[NEO ICP DATA.xls]Sheet4!PivotTable5</c:name>
    <c:fmtId val="-1"/>
  </c:pivotSource>
  <c:chart>
    <c:title>
      <c:tx>
        <c:rich>
          <a:bodyPr/>
          <a:lstStyle/>
          <a:p>
            <a:pPr>
              <a:defRPr/>
            </a:pPr>
            <a:r>
              <a:rPr lang="en-US" dirty="0" smtClean="0"/>
              <a:t>Do</a:t>
            </a:r>
            <a:r>
              <a:rPr lang="en-US" baseline="0" dirty="0" smtClean="0"/>
              <a:t> </a:t>
            </a:r>
            <a:r>
              <a:rPr lang="en-US" baseline="0" dirty="0" err="1" smtClean="0"/>
              <a:t>sada</a:t>
            </a:r>
            <a:r>
              <a:rPr lang="en-US" baseline="0" dirty="0" smtClean="0"/>
              <a:t> </a:t>
            </a:r>
            <a:r>
              <a:rPr lang="en-US" baseline="0" dirty="0" err="1" smtClean="0"/>
              <a:t>finansiranih</a:t>
            </a:r>
            <a:r>
              <a:rPr lang="en-US" baseline="0" dirty="0" smtClean="0"/>
              <a:t> </a:t>
            </a:r>
            <a:r>
              <a:rPr lang="en-US" baseline="0" dirty="0" err="1" smtClean="0"/>
              <a:t>mobilnosti</a:t>
            </a:r>
            <a:r>
              <a:rPr lang="en-US" dirty="0" smtClean="0"/>
              <a:t>: </a:t>
            </a:r>
            <a:endParaRPr lang="en-US" dirty="0"/>
          </a:p>
          <a:p>
            <a:pPr>
              <a:defRPr/>
            </a:pPr>
            <a:r>
              <a:rPr lang="en-US" dirty="0" smtClean="0"/>
              <a:t>62,000.</a:t>
            </a:r>
            <a:r>
              <a:rPr lang="en-US" dirty="0"/>
              <a:t>..!</a:t>
            </a:r>
          </a:p>
        </c:rich>
      </c:tx>
      <c:layout/>
      <c:overlay val="0"/>
    </c:title>
    <c:autoTitleDeleted val="0"/>
    <c:pivotFmts>
      <c:pivotFmt>
        <c:idx val="0"/>
        <c:marker>
          <c:symbol val="none"/>
        </c:marker>
      </c:pivotFmt>
      <c:pivotFmt>
        <c:idx val="1"/>
        <c:marker>
          <c:symbol val="none"/>
        </c:marker>
        <c:dLbl>
          <c:idx val="0"/>
          <c:numFmt formatCode="#,##0" sourceLinked="0"/>
          <c:spPr/>
          <c:txPr>
            <a:bodyPr/>
            <a:lstStyle/>
            <a:p>
              <a:pPr>
                <a:defRPr sz="1600"/>
              </a:pPr>
              <a:endParaRPr lang="en-US"/>
            </a:p>
          </c:txPr>
          <c:showLegendKey val="0"/>
          <c:showVal val="1"/>
          <c:showCatName val="0"/>
          <c:showSerName val="0"/>
          <c:showPercent val="0"/>
          <c:showBubbleSize val="0"/>
        </c:dLbl>
      </c:pivotFmt>
      <c:pivotFmt>
        <c:idx val="2"/>
        <c:spPr>
          <a:solidFill>
            <a:schemeClr val="accent6"/>
          </a:solidFill>
        </c:spPr>
      </c:pivotFmt>
      <c:pivotFmt>
        <c:idx val="3"/>
        <c:spPr>
          <a:solidFill>
            <a:schemeClr val="accent6">
              <a:lumMod val="75000"/>
            </a:schemeClr>
          </a:solidFill>
        </c:spPr>
      </c:pivotFmt>
      <c:pivotFmt>
        <c:idx val="4"/>
        <c:marker>
          <c:symbol val="none"/>
        </c:marker>
        <c:dLbl>
          <c:idx val="0"/>
          <c:numFmt formatCode="#,##0" sourceLinked="0"/>
          <c:spPr/>
          <c:txPr>
            <a:bodyPr/>
            <a:lstStyle/>
            <a:p>
              <a:pPr>
                <a:defRPr sz="1600"/>
              </a:pPr>
              <a:endParaRPr lang="en-US"/>
            </a:p>
          </c:txPr>
          <c:showLegendKey val="0"/>
          <c:showVal val="1"/>
          <c:showCatName val="0"/>
          <c:showSerName val="0"/>
          <c:showPercent val="0"/>
          <c:showBubbleSize val="0"/>
        </c:dLbl>
      </c:pivotFmt>
      <c:pivotFmt>
        <c:idx val="5"/>
        <c:spPr>
          <a:solidFill>
            <a:schemeClr val="accent6"/>
          </a:solidFill>
        </c:spPr>
      </c:pivotFmt>
      <c:pivotFmt>
        <c:idx val="6"/>
        <c:spPr>
          <a:solidFill>
            <a:schemeClr val="accent6">
              <a:lumMod val="75000"/>
            </a:schemeClr>
          </a:solidFill>
        </c:spPr>
      </c:pivotFmt>
      <c:pivotFmt>
        <c:idx val="7"/>
        <c:marker>
          <c:symbol val="none"/>
        </c:marker>
        <c:dLbl>
          <c:idx val="0"/>
          <c:numFmt formatCode="#,##0" sourceLinked="0"/>
          <c:spPr/>
          <c:txPr>
            <a:bodyPr/>
            <a:lstStyle/>
            <a:p>
              <a:pPr>
                <a:defRPr sz="1600"/>
              </a:pPr>
              <a:endParaRPr lang="en-US"/>
            </a:p>
          </c:txPr>
          <c:showLegendKey val="0"/>
          <c:showVal val="1"/>
          <c:showCatName val="0"/>
          <c:showSerName val="0"/>
          <c:showPercent val="0"/>
          <c:showBubbleSize val="0"/>
        </c:dLbl>
      </c:pivotFmt>
      <c:pivotFmt>
        <c:idx val="8"/>
        <c:spPr>
          <a:solidFill>
            <a:schemeClr val="accent6"/>
          </a:solidFill>
        </c:spPr>
      </c:pivotFmt>
      <c:pivotFmt>
        <c:idx val="9"/>
        <c:spPr>
          <a:solidFill>
            <a:schemeClr val="accent6">
              <a:lumMod val="75000"/>
            </a:schemeClr>
          </a:solidFill>
        </c:spPr>
      </c:pivotFmt>
    </c:pivotFmts>
    <c:plotArea>
      <c:layout/>
      <c:barChart>
        <c:barDir val="col"/>
        <c:grouping val="clustered"/>
        <c:varyColors val="0"/>
        <c:ser>
          <c:idx val="0"/>
          <c:order val="0"/>
          <c:tx>
            <c:strRef>
              <c:f>Sheet4!$B$1:$B$2</c:f>
              <c:strCache>
                <c:ptCount val="1"/>
                <c:pt idx="0">
                  <c:v>Total</c:v>
                </c:pt>
              </c:strCache>
            </c:strRef>
          </c:tx>
          <c:invertIfNegative val="0"/>
          <c:dLbls>
            <c:numFmt formatCode="#,##0" sourceLinked="0"/>
            <c:showLegendKey val="0"/>
            <c:showVal val="1"/>
            <c:showCatName val="0"/>
            <c:showSerName val="0"/>
            <c:showPercent val="0"/>
            <c:showBubbleSize val="0"/>
            <c:showLeaderLines val="0"/>
          </c:dLbls>
          <c:cat>
            <c:strRef>
              <c:f>Sheet4!$A$3:$A$5</c:f>
              <c:strCache>
                <c:ptCount val="2"/>
                <c:pt idx="0">
                  <c:v>2015</c:v>
                </c:pt>
                <c:pt idx="1">
                  <c:v>2016</c:v>
                </c:pt>
              </c:strCache>
            </c:strRef>
          </c:cat>
          <c:val>
            <c:numRef>
              <c:f>Sheet4!$B$3:$B$5</c:f>
              <c:numCache>
                <c:formatCode>General</c:formatCode>
                <c:ptCount val="2"/>
                <c:pt idx="0">
                  <c:v>28109.0</c:v>
                </c:pt>
                <c:pt idx="1">
                  <c:v>33927.0</c:v>
                </c:pt>
              </c:numCache>
            </c:numRef>
          </c:val>
        </c:ser>
        <c:dLbls>
          <c:showLegendKey val="0"/>
          <c:showVal val="1"/>
          <c:showCatName val="0"/>
          <c:showSerName val="0"/>
          <c:showPercent val="0"/>
          <c:showBubbleSize val="0"/>
        </c:dLbls>
        <c:gapWidth val="150"/>
        <c:overlap val="-25"/>
        <c:axId val="2094354856"/>
        <c:axId val="2098908632"/>
      </c:barChart>
      <c:catAx>
        <c:axId val="2094354856"/>
        <c:scaling>
          <c:orientation val="minMax"/>
        </c:scaling>
        <c:delete val="0"/>
        <c:axPos val="b"/>
        <c:majorTickMark val="none"/>
        <c:minorTickMark val="none"/>
        <c:tickLblPos val="nextTo"/>
        <c:crossAx val="2098908632"/>
        <c:crosses val="autoZero"/>
        <c:auto val="1"/>
        <c:lblAlgn val="ctr"/>
        <c:lblOffset val="100"/>
        <c:noMultiLvlLbl val="0"/>
      </c:catAx>
      <c:valAx>
        <c:axId val="2098908632"/>
        <c:scaling>
          <c:orientation val="minMax"/>
        </c:scaling>
        <c:delete val="1"/>
        <c:axPos val="l"/>
        <c:numFmt formatCode="General" sourceLinked="1"/>
        <c:majorTickMark val="out"/>
        <c:minorTickMark val="none"/>
        <c:tickLblPos val="none"/>
        <c:crossAx val="2094354856"/>
        <c:crosses val="autoZero"/>
        <c:crossBetween val="between"/>
      </c:valAx>
    </c:plotArea>
    <c:plotVisOnly val="1"/>
    <c:dispBlanksAs val="gap"/>
    <c:showDLblsOverMax val="0"/>
  </c:chart>
  <c:txPr>
    <a:bodyPr/>
    <a:lstStyle/>
    <a:p>
      <a:pPr>
        <a:defRPr sz="1800"/>
      </a:pPr>
      <a:endParaRPr lang="en-US"/>
    </a:p>
  </c:txPr>
  <c:externalData r:id="rId1">
    <c:autoUpdate val="0"/>
  </c:externalData>
  <c:extLst>
    <c:ext xmlns:c14="http://schemas.microsoft.com/office/drawing/2007/8/2/chart" uri="{781A3756-C4B2-4CAC-9D66-4F8BD8637D16}">
      <c14:pivotOptions>
        <c14:dropZoneFilter val="1"/>
        <c14:dropZoneCategories val="1"/>
        <c14:dropZoneData val="1"/>
      </c14:pivotOptions>
    </c:ext>
  </c:extLst>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806" cy="495300"/>
          </a:xfrm>
          <a:prstGeom prst="rect">
            <a:avLst/>
          </a:prstGeom>
        </p:spPr>
        <p:txBody>
          <a:bodyPr vert="horz" lIns="91647" tIns="45823" rIns="91647" bIns="45823" rtlCol="0"/>
          <a:lstStyle>
            <a:lvl1pPr algn="l">
              <a:defRPr sz="1200"/>
            </a:lvl1pPr>
          </a:lstStyle>
          <a:p>
            <a:endParaRPr lang="en-GB"/>
          </a:p>
        </p:txBody>
      </p:sp>
      <p:sp>
        <p:nvSpPr>
          <p:cNvPr id="3" name="Date Placeholder 2"/>
          <p:cNvSpPr>
            <a:spLocks noGrp="1"/>
          </p:cNvSpPr>
          <p:nvPr>
            <p:ph type="dt" sz="quarter" idx="1"/>
          </p:nvPr>
        </p:nvSpPr>
        <p:spPr>
          <a:xfrm>
            <a:off x="3899002" y="0"/>
            <a:ext cx="2982806" cy="495300"/>
          </a:xfrm>
          <a:prstGeom prst="rect">
            <a:avLst/>
          </a:prstGeom>
        </p:spPr>
        <p:txBody>
          <a:bodyPr vert="horz" lIns="91647" tIns="45823" rIns="91647" bIns="45823" rtlCol="0"/>
          <a:lstStyle>
            <a:lvl1pPr algn="r">
              <a:defRPr sz="1200"/>
            </a:lvl1pPr>
          </a:lstStyle>
          <a:p>
            <a:fld id="{610E3B48-11D7-4E4C-9AD5-926B5F28327C}" type="datetimeFigureOut">
              <a:rPr lang="en-GB" smtClean="0"/>
              <a:pPr/>
              <a:t>12/5/16</a:t>
            </a:fld>
            <a:endParaRPr lang="en-GB"/>
          </a:p>
        </p:txBody>
      </p:sp>
      <p:sp>
        <p:nvSpPr>
          <p:cNvPr id="4" name="Footer Placeholder 3"/>
          <p:cNvSpPr>
            <a:spLocks noGrp="1"/>
          </p:cNvSpPr>
          <p:nvPr>
            <p:ph type="ftr" sz="quarter" idx="2"/>
          </p:nvPr>
        </p:nvSpPr>
        <p:spPr>
          <a:xfrm>
            <a:off x="2" y="9408981"/>
            <a:ext cx="2982806" cy="495300"/>
          </a:xfrm>
          <a:prstGeom prst="rect">
            <a:avLst/>
          </a:prstGeom>
        </p:spPr>
        <p:txBody>
          <a:bodyPr vert="horz" lIns="91647" tIns="45823" rIns="91647" bIns="45823" rtlCol="0" anchor="b"/>
          <a:lstStyle>
            <a:lvl1pPr algn="l">
              <a:defRPr sz="1200"/>
            </a:lvl1pPr>
          </a:lstStyle>
          <a:p>
            <a:endParaRPr lang="en-GB"/>
          </a:p>
        </p:txBody>
      </p:sp>
      <p:sp>
        <p:nvSpPr>
          <p:cNvPr id="5" name="Slide Number Placeholder 4"/>
          <p:cNvSpPr>
            <a:spLocks noGrp="1"/>
          </p:cNvSpPr>
          <p:nvPr>
            <p:ph type="sldNum" sz="quarter" idx="3"/>
          </p:nvPr>
        </p:nvSpPr>
        <p:spPr>
          <a:xfrm>
            <a:off x="3899002" y="9408981"/>
            <a:ext cx="2982806" cy="495300"/>
          </a:xfrm>
          <a:prstGeom prst="rect">
            <a:avLst/>
          </a:prstGeom>
        </p:spPr>
        <p:txBody>
          <a:bodyPr vert="horz" lIns="91647" tIns="45823" rIns="91647" bIns="45823" rtlCol="0" anchor="b"/>
          <a:lstStyle>
            <a:lvl1pPr algn="r">
              <a:defRPr sz="1200"/>
            </a:lvl1pPr>
          </a:lstStyle>
          <a:p>
            <a:fld id="{003316F4-DA6C-432A-8D46-462C50A258F3}" type="slidenum">
              <a:rPr lang="en-GB" smtClean="0"/>
              <a:pPr/>
              <a:t>‹#›</a:t>
            </a:fld>
            <a:endParaRPr lang="en-GB"/>
          </a:p>
        </p:txBody>
      </p:sp>
    </p:spTree>
    <p:extLst>
      <p:ext uri="{BB962C8B-B14F-4D97-AF65-F5344CB8AC3E}">
        <p14:creationId xmlns:p14="http://schemas.microsoft.com/office/powerpoint/2010/main" val="3536310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806" cy="495300"/>
          </a:xfrm>
          <a:prstGeom prst="rect">
            <a:avLst/>
          </a:prstGeom>
        </p:spPr>
        <p:txBody>
          <a:bodyPr vert="horz" lIns="91647" tIns="45823" rIns="91647" bIns="45823" rtlCol="0"/>
          <a:lstStyle>
            <a:lvl1pPr algn="l">
              <a:defRPr sz="1200"/>
            </a:lvl1pPr>
          </a:lstStyle>
          <a:p>
            <a:endParaRPr lang="en-GB"/>
          </a:p>
        </p:txBody>
      </p:sp>
      <p:sp>
        <p:nvSpPr>
          <p:cNvPr id="3" name="Date Placeholder 2"/>
          <p:cNvSpPr>
            <a:spLocks noGrp="1"/>
          </p:cNvSpPr>
          <p:nvPr>
            <p:ph type="dt" idx="1"/>
          </p:nvPr>
        </p:nvSpPr>
        <p:spPr>
          <a:xfrm>
            <a:off x="3899002" y="0"/>
            <a:ext cx="2982806" cy="495300"/>
          </a:xfrm>
          <a:prstGeom prst="rect">
            <a:avLst/>
          </a:prstGeom>
        </p:spPr>
        <p:txBody>
          <a:bodyPr vert="horz" lIns="91647" tIns="45823" rIns="91647" bIns="45823" rtlCol="0"/>
          <a:lstStyle>
            <a:lvl1pPr algn="r">
              <a:defRPr sz="1200"/>
            </a:lvl1pPr>
          </a:lstStyle>
          <a:p>
            <a:fld id="{1C798E7E-956F-47E8-808C-0967F60DA966}" type="datetimeFigureOut">
              <a:rPr lang="en-GB" smtClean="0"/>
              <a:pPr/>
              <a:t>12/5/16</a:t>
            </a:fld>
            <a:endParaRPr lang="en-GB"/>
          </a:p>
        </p:txBody>
      </p:sp>
      <p:sp>
        <p:nvSpPr>
          <p:cNvPr id="4" name="Slide Image Placeholder 3"/>
          <p:cNvSpPr>
            <a:spLocks noGrp="1" noRot="1" noChangeAspect="1"/>
          </p:cNvSpPr>
          <p:nvPr>
            <p:ph type="sldImg" idx="2"/>
          </p:nvPr>
        </p:nvSpPr>
        <p:spPr>
          <a:xfrm>
            <a:off x="965200" y="742950"/>
            <a:ext cx="4954588" cy="3714750"/>
          </a:xfrm>
          <a:prstGeom prst="rect">
            <a:avLst/>
          </a:prstGeom>
          <a:noFill/>
          <a:ln w="12700">
            <a:solidFill>
              <a:prstClr val="black"/>
            </a:solidFill>
          </a:ln>
        </p:spPr>
        <p:txBody>
          <a:bodyPr vert="horz" lIns="91647" tIns="45823" rIns="91647" bIns="45823" rtlCol="0" anchor="ctr"/>
          <a:lstStyle/>
          <a:p>
            <a:endParaRPr lang="en-GB"/>
          </a:p>
        </p:txBody>
      </p:sp>
      <p:sp>
        <p:nvSpPr>
          <p:cNvPr id="6" name="Footer Placeholder 5"/>
          <p:cNvSpPr>
            <a:spLocks noGrp="1"/>
          </p:cNvSpPr>
          <p:nvPr>
            <p:ph type="ftr" sz="quarter" idx="4"/>
          </p:nvPr>
        </p:nvSpPr>
        <p:spPr>
          <a:xfrm>
            <a:off x="2" y="9408981"/>
            <a:ext cx="2982806" cy="495300"/>
          </a:xfrm>
          <a:prstGeom prst="rect">
            <a:avLst/>
          </a:prstGeom>
        </p:spPr>
        <p:txBody>
          <a:bodyPr vert="horz" lIns="91647" tIns="45823" rIns="91647" bIns="45823" rtlCol="0" anchor="b"/>
          <a:lstStyle>
            <a:lvl1pPr algn="l">
              <a:defRPr sz="1200"/>
            </a:lvl1pPr>
          </a:lstStyle>
          <a:p>
            <a:endParaRPr lang="en-GB"/>
          </a:p>
        </p:txBody>
      </p:sp>
      <p:sp>
        <p:nvSpPr>
          <p:cNvPr id="7" name="Slide Number Placeholder 6"/>
          <p:cNvSpPr>
            <a:spLocks noGrp="1"/>
          </p:cNvSpPr>
          <p:nvPr>
            <p:ph type="sldNum" sz="quarter" idx="5"/>
          </p:nvPr>
        </p:nvSpPr>
        <p:spPr>
          <a:xfrm>
            <a:off x="3899002" y="9408981"/>
            <a:ext cx="2982806" cy="495300"/>
          </a:xfrm>
          <a:prstGeom prst="rect">
            <a:avLst/>
          </a:prstGeom>
        </p:spPr>
        <p:txBody>
          <a:bodyPr vert="horz" lIns="91647" tIns="45823" rIns="91647" bIns="45823" rtlCol="0" anchor="b"/>
          <a:lstStyle>
            <a:lvl1pPr algn="r">
              <a:defRPr sz="1200"/>
            </a:lvl1pPr>
          </a:lstStyle>
          <a:p>
            <a:fld id="{F7030F57-F46E-4446-A601-0CF240EDF0B0}" type="slidenum">
              <a:rPr lang="en-GB" smtClean="0"/>
              <a:pPr/>
              <a:t>‹#›</a:t>
            </a:fld>
            <a:endParaRPr lang="en-GB"/>
          </a:p>
        </p:txBody>
      </p:sp>
    </p:spTree>
    <p:extLst>
      <p:ext uri="{BB962C8B-B14F-4D97-AF65-F5344CB8AC3E}">
        <p14:creationId xmlns:p14="http://schemas.microsoft.com/office/powerpoint/2010/main" val="2599210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016" y="4705670"/>
            <a:ext cx="5507371" cy="4456742"/>
          </a:xfrm>
          <a:prstGeom prst="rect">
            <a:avLst/>
          </a:prstGeom>
        </p:spPr>
        <p:txBody>
          <a:bodyPr lIns="92629" tIns="46314" rIns="92629" bIns="46314"/>
          <a:lstStyle/>
          <a:p>
            <a:pPr lvl="0"/>
            <a:r>
              <a:rPr lang="en-GB" b="1" dirty="0" smtClean="0"/>
              <a:t>KEY MESSAGES</a:t>
            </a:r>
          </a:p>
          <a:p>
            <a:pPr lvl="0"/>
            <a:r>
              <a:rPr lang="en-GB" b="1" dirty="0" smtClean="0"/>
              <a:t> </a:t>
            </a:r>
          </a:p>
          <a:p>
            <a:pPr marL="231572" indent="-231572">
              <a:buFont typeface="+mj-lt"/>
              <a:buAutoNum type="arabicPeriod"/>
            </a:pPr>
            <a:r>
              <a:rPr lang="en-GB" dirty="0" smtClean="0"/>
              <a:t>HEIs are applying for sets of mobility flows with one or more partner countries.   </a:t>
            </a:r>
            <a:r>
              <a:rPr lang="en-GB" dirty="0" err="1" smtClean="0"/>
              <a:t>Eg</a:t>
            </a:r>
            <a:r>
              <a:rPr lang="en-GB" dirty="0" smtClean="0"/>
              <a:t> </a:t>
            </a:r>
            <a:r>
              <a:rPr lang="en-GB" dirty="0" err="1" smtClean="0"/>
              <a:t>Politecnico</a:t>
            </a:r>
            <a:r>
              <a:rPr lang="en-GB" dirty="0" smtClean="0"/>
              <a:t> di Milano is applying for grants to work with HEIs in China, Ukraine, Morocco and Argentina.</a:t>
            </a:r>
          </a:p>
          <a:p>
            <a:pPr marL="231572" indent="-231572">
              <a:buFont typeface="+mj-lt"/>
              <a:buAutoNum type="arabicPeriod"/>
            </a:pPr>
            <a:r>
              <a:rPr lang="en-GB" dirty="0" smtClean="0"/>
              <a:t>Mobility can be incoming and also outgoing, staff as well as students at all levels- however we can expect more incoming than outgoing</a:t>
            </a:r>
          </a:p>
          <a:p>
            <a:pPr marL="231572" indent="-231572">
              <a:buFont typeface="+mj-lt"/>
              <a:buAutoNum type="arabicPeriod"/>
            </a:pPr>
            <a:r>
              <a:rPr lang="en-GB" dirty="0" smtClean="0"/>
              <a:t>The budget is divided into regional envelopes and some are much bigger than others, so it's worth checking with your NA, how much is available and tailoring your application.</a:t>
            </a:r>
          </a:p>
          <a:p>
            <a:pPr marL="231572" indent="-231572">
              <a:buFont typeface="+mj-lt"/>
              <a:buAutoNum type="arabicPeriod"/>
            </a:pPr>
            <a:r>
              <a:rPr lang="en-GB" dirty="0" smtClean="0"/>
              <a:t>Competition will be intense, so it's best to work with partners you already know, and if you are unsure of a partner, start with staff mobility before students.</a:t>
            </a:r>
          </a:p>
          <a:p>
            <a:pPr marL="231572" indent="-231572">
              <a:buFont typeface="+mj-lt"/>
              <a:buAutoNum type="arabicPeriod"/>
            </a:pPr>
            <a:r>
              <a:rPr lang="en-GB" dirty="0" smtClean="0"/>
              <a:t>The 4 evaluation criteria are common sense for European HEIs, based on their Charter and their internationalisation strategy.  But work must be done to explain how Partners will recognise credits and benefit overall from the </a:t>
            </a:r>
            <a:r>
              <a:rPr lang="en-GB" dirty="0" err="1" smtClean="0"/>
              <a:t>mobilities</a:t>
            </a:r>
            <a:r>
              <a:rPr lang="en-GB" dirty="0" smtClean="0"/>
              <a:t>.</a:t>
            </a:r>
          </a:p>
          <a:p>
            <a:endParaRPr lang="en-GB" dirty="0"/>
          </a:p>
        </p:txBody>
      </p:sp>
      <p:sp>
        <p:nvSpPr>
          <p:cNvPr id="4" name="Slide Number Placeholder 3"/>
          <p:cNvSpPr>
            <a:spLocks noGrp="1"/>
          </p:cNvSpPr>
          <p:nvPr>
            <p:ph type="sldNum" sz="quarter" idx="10"/>
          </p:nvPr>
        </p:nvSpPr>
        <p:spPr/>
        <p:txBody>
          <a:bodyPr/>
          <a:lstStyle/>
          <a:p>
            <a:fld id="{F7030F57-F46E-4446-A601-0CF240EDF0B0}" type="slidenum">
              <a:rPr lang="en-GB" smtClean="0"/>
              <a:pPr/>
              <a:t>1</a:t>
            </a:fld>
            <a:endParaRPr lang="en-GB"/>
          </a:p>
        </p:txBody>
      </p:sp>
    </p:spTree>
    <p:extLst>
      <p:ext uri="{BB962C8B-B14F-4D97-AF65-F5344CB8AC3E}">
        <p14:creationId xmlns:p14="http://schemas.microsoft.com/office/powerpoint/2010/main" val="3593861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xfrm>
            <a:off x="688019" y="4705073"/>
            <a:ext cx="5507363" cy="4457937"/>
          </a:xfrm>
          <a:prstGeom prst="rect">
            <a:avLst/>
          </a:prstGeom>
          <a:noFill/>
        </p:spPr>
        <p:txBody>
          <a:bodyPr/>
          <a:lstStyle/>
          <a:p>
            <a:pPr eaLnBrk="1" hangingPunct="1"/>
            <a:r>
              <a:rPr lang="en-US" dirty="0" err="1" smtClean="0">
                <a:latin typeface="Arial" pitchFamily="34" charset="0"/>
              </a:rPr>
              <a:t>Programme</a:t>
            </a:r>
            <a:r>
              <a:rPr lang="en-US" dirty="0" smtClean="0">
                <a:latin typeface="Arial" pitchFamily="34" charset="0"/>
              </a:rPr>
              <a:t> Country HEIs apply to their NA on behalf of their partners for mobility projects lasting 16 to 26 months</a:t>
            </a:r>
            <a:endParaRPr lang="en-GB" dirty="0" smtClean="0">
              <a:latin typeface="Arial" pitchFamily="34" charset="0"/>
            </a:endParaRPr>
          </a:p>
          <a:p>
            <a:pPr eaLnBrk="1" hangingPunct="1"/>
            <a:endParaRPr lang="en-US" dirty="0" smtClean="0">
              <a:latin typeface="Arial" pitchFamily="34" charset="0"/>
            </a:endParaRPr>
          </a:p>
        </p:txBody>
      </p:sp>
      <p:sp>
        <p:nvSpPr>
          <p:cNvPr id="78852" name="Slide Number Placeholder 3"/>
          <p:cNvSpPr>
            <a:spLocks noGrp="1"/>
          </p:cNvSpPr>
          <p:nvPr>
            <p:ph type="sldNum" sz="quarter" idx="5"/>
          </p:nvPr>
        </p:nvSpPr>
        <p:spPr>
          <a:noFill/>
          <a:ln>
            <a:miter lim="800000"/>
            <a:headEnd/>
            <a:tailEnd/>
          </a:ln>
        </p:spPr>
        <p:txBody>
          <a:bodyPr/>
          <a:lstStyle/>
          <a:p>
            <a:fld id="{AB524AD8-76C8-4C17-B913-9489CC66E412}" type="slidenum">
              <a:rPr lang="en-GB"/>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016" y="4705670"/>
            <a:ext cx="5507371" cy="4456742"/>
          </a:xfrm>
          <a:prstGeom prst="rect">
            <a:avLst/>
          </a:prstGeom>
        </p:spPr>
        <p:txBody>
          <a:bodyPr lIns="92629" tIns="46314" rIns="92629" bIns="46314"/>
          <a:lstStyle/>
          <a:p>
            <a:r>
              <a:rPr lang="en-GB" b="1" dirty="0" smtClean="0"/>
              <a:t>Organisation Support = 350 EUR</a:t>
            </a:r>
            <a:r>
              <a:rPr lang="en-GB" b="1" baseline="0" dirty="0" smtClean="0"/>
              <a:t> per participant </a:t>
            </a:r>
          </a:p>
          <a:p>
            <a:r>
              <a:rPr lang="en-GB" b="1" baseline="0" dirty="0" smtClean="0"/>
              <a:t>Living Allowance = monthly unit cost for students or daily unit cost for staff;</a:t>
            </a:r>
          </a:p>
          <a:p>
            <a:r>
              <a:rPr lang="en-GB" b="1" baseline="0" dirty="0" smtClean="0"/>
              <a:t>Travel = unit cost based on distance.</a:t>
            </a:r>
          </a:p>
          <a:p>
            <a:endParaRPr lang="en-GB" baseline="0" dirty="0" smtClean="0"/>
          </a:p>
          <a:p>
            <a:r>
              <a:rPr lang="en-GB" baseline="0" dirty="0" smtClean="0"/>
              <a:t>Programme Country beneficiaries will receive the entire budget and can make flexible arrangements with their Partner HEIs on how to manage the budget – this should be encoded in the IIA.</a:t>
            </a:r>
          </a:p>
          <a:p>
            <a:endParaRPr lang="en-GB" dirty="0"/>
          </a:p>
        </p:txBody>
      </p:sp>
      <p:sp>
        <p:nvSpPr>
          <p:cNvPr id="4" name="Slide Number Placeholder 3"/>
          <p:cNvSpPr>
            <a:spLocks noGrp="1"/>
          </p:cNvSpPr>
          <p:nvPr>
            <p:ph type="sldNum" sz="quarter" idx="10"/>
          </p:nvPr>
        </p:nvSpPr>
        <p:spPr/>
        <p:txBody>
          <a:bodyPr/>
          <a:lstStyle/>
          <a:p>
            <a:fld id="{F7030F57-F46E-4446-A601-0CF240EDF0B0}" type="slidenum">
              <a:rPr lang="en-GB" smtClean="0"/>
              <a:pPr/>
              <a:t>11</a:t>
            </a:fld>
            <a:endParaRPr lang="en-GB"/>
          </a:p>
        </p:txBody>
      </p:sp>
    </p:spTree>
    <p:extLst>
      <p:ext uri="{BB962C8B-B14F-4D97-AF65-F5344CB8AC3E}">
        <p14:creationId xmlns:p14="http://schemas.microsoft.com/office/powerpoint/2010/main" val="297744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975" y="4705350"/>
            <a:ext cx="5505450" cy="4457700"/>
          </a:xfrm>
          <a:prstGeom prst="rect">
            <a:avLst/>
          </a:prstGeom>
        </p:spPr>
        <p:txBody>
          <a:bodyPr/>
          <a:lstStyle/>
          <a:p>
            <a:endParaRPr lang="en-GB"/>
          </a:p>
        </p:txBody>
      </p:sp>
      <p:sp>
        <p:nvSpPr>
          <p:cNvPr id="4" name="Slide Number Placeholder 3"/>
          <p:cNvSpPr>
            <a:spLocks noGrp="1"/>
          </p:cNvSpPr>
          <p:nvPr>
            <p:ph type="sldNum" sz="quarter" idx="10"/>
          </p:nvPr>
        </p:nvSpPr>
        <p:spPr/>
        <p:txBody>
          <a:bodyPr/>
          <a:lstStyle/>
          <a:p>
            <a:fld id="{F7030F57-F46E-4446-A601-0CF240EDF0B0}" type="slidenum">
              <a:rPr lang="en-GB" smtClean="0"/>
              <a:pPr/>
              <a:t>12</a:t>
            </a:fld>
            <a:endParaRPr lang="en-GB"/>
          </a:p>
        </p:txBody>
      </p:sp>
    </p:spTree>
    <p:extLst>
      <p:ext uri="{BB962C8B-B14F-4D97-AF65-F5344CB8AC3E}">
        <p14:creationId xmlns:p14="http://schemas.microsoft.com/office/powerpoint/2010/main" val="3279403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975" y="4705350"/>
            <a:ext cx="5505450" cy="4457700"/>
          </a:xfrm>
          <a:prstGeom prst="rect">
            <a:avLst/>
          </a:prstGeom>
        </p:spPr>
        <p:txBody>
          <a:bodyPr/>
          <a:lstStyle/>
          <a:p>
            <a:endParaRPr lang="en-GB"/>
          </a:p>
        </p:txBody>
      </p:sp>
      <p:sp>
        <p:nvSpPr>
          <p:cNvPr id="4" name="Slide Number Placeholder 3"/>
          <p:cNvSpPr>
            <a:spLocks noGrp="1"/>
          </p:cNvSpPr>
          <p:nvPr>
            <p:ph type="sldNum" sz="quarter" idx="10"/>
          </p:nvPr>
        </p:nvSpPr>
        <p:spPr/>
        <p:txBody>
          <a:bodyPr/>
          <a:lstStyle/>
          <a:p>
            <a:fld id="{F7030F57-F46E-4446-A601-0CF240EDF0B0}" type="slidenum">
              <a:rPr lang="en-GB" smtClean="0"/>
              <a:pPr/>
              <a:t>13</a:t>
            </a:fld>
            <a:endParaRPr lang="en-GB"/>
          </a:p>
        </p:txBody>
      </p:sp>
    </p:spTree>
    <p:extLst>
      <p:ext uri="{BB962C8B-B14F-4D97-AF65-F5344CB8AC3E}">
        <p14:creationId xmlns:p14="http://schemas.microsoft.com/office/powerpoint/2010/main" val="604074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xfrm>
            <a:off x="688019" y="4705073"/>
            <a:ext cx="5507363" cy="4457937"/>
          </a:xfrm>
          <a:prstGeom prst="rect">
            <a:avLst/>
          </a:prstGeom>
          <a:noFill/>
        </p:spPr>
        <p:txBody>
          <a:bodyPr/>
          <a:lstStyle/>
          <a:p>
            <a:pPr eaLnBrk="1" hangingPunct="1"/>
            <a:r>
              <a:rPr lang="en-US" smtClean="0">
                <a:latin typeface="Arial" pitchFamily="34" charset="0"/>
              </a:rPr>
              <a:t>Before the mobility can start, the sending and receiving institutions, together with the participant (student or staff), must agree on the activities that the participant will undertake during the period abroad. </a:t>
            </a:r>
          </a:p>
          <a:p>
            <a:pPr eaLnBrk="1" hangingPunct="1"/>
            <a:r>
              <a:rPr lang="en-US" smtClean="0">
                <a:latin typeface="Arial" pitchFamily="34" charset="0"/>
              </a:rPr>
              <a:t>The learning agreement sets out the study programme to be followed by the student, defines the target learning outcomes and specifies the formal recognition provisions. For more detailed information, please refer to these 'Guidelines on how to use the learning agreement for studies'. </a:t>
            </a:r>
          </a:p>
          <a:p>
            <a:pPr eaLnBrk="1" hangingPunct="1"/>
            <a:r>
              <a:rPr lang="en-US" smtClean="0">
                <a:latin typeface="Arial" pitchFamily="34" charset="0"/>
              </a:rPr>
              <a:t>Similarly, the mobility agreement for members of staff sets out the teaching or training programme to be followed, and lists the rights and obligations of each party. </a:t>
            </a:r>
          </a:p>
          <a:p>
            <a:pPr eaLnBrk="1" hangingPunct="1"/>
            <a:endParaRPr lang="en-US" smtClean="0">
              <a:latin typeface="Arial" pitchFamily="34" charset="0"/>
            </a:endParaRPr>
          </a:p>
        </p:txBody>
      </p:sp>
      <p:sp>
        <p:nvSpPr>
          <p:cNvPr id="84996" name="Slide Number Placeholder 3"/>
          <p:cNvSpPr>
            <a:spLocks noGrp="1"/>
          </p:cNvSpPr>
          <p:nvPr>
            <p:ph type="sldNum" sz="quarter" idx="5"/>
          </p:nvPr>
        </p:nvSpPr>
        <p:spPr>
          <a:noFill/>
          <a:ln>
            <a:miter lim="800000"/>
            <a:headEnd/>
            <a:tailEnd/>
          </a:ln>
        </p:spPr>
        <p:txBody>
          <a:bodyPr/>
          <a:lstStyle/>
          <a:p>
            <a:fld id="{BD7DA15C-91FD-4826-9B76-A0D5B90B372C}" type="slidenum">
              <a:rPr lang="en-GB"/>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975" y="4705350"/>
            <a:ext cx="5505450" cy="4457700"/>
          </a:xfrm>
          <a:prstGeom prst="rect">
            <a:avLst/>
          </a:prstGeom>
        </p:spPr>
        <p:txBody>
          <a:bodyPr/>
          <a:lstStyle/>
          <a:p>
            <a:endParaRPr lang="en-GB"/>
          </a:p>
        </p:txBody>
      </p:sp>
      <p:sp>
        <p:nvSpPr>
          <p:cNvPr id="4" name="Slide Number Placeholder 3"/>
          <p:cNvSpPr>
            <a:spLocks noGrp="1"/>
          </p:cNvSpPr>
          <p:nvPr>
            <p:ph type="sldNum" sz="quarter" idx="10"/>
          </p:nvPr>
        </p:nvSpPr>
        <p:spPr/>
        <p:txBody>
          <a:bodyPr/>
          <a:lstStyle/>
          <a:p>
            <a:fld id="{F7030F57-F46E-4446-A601-0CF240EDF0B0}" type="slidenum">
              <a:rPr lang="en-GB" smtClean="0"/>
              <a:pPr/>
              <a:t>15</a:t>
            </a:fld>
            <a:endParaRPr lang="en-GB"/>
          </a:p>
        </p:txBody>
      </p:sp>
    </p:spTree>
    <p:extLst>
      <p:ext uri="{BB962C8B-B14F-4D97-AF65-F5344CB8AC3E}">
        <p14:creationId xmlns:p14="http://schemas.microsoft.com/office/powerpoint/2010/main" val="1344158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xfrm>
            <a:off x="688019" y="4705073"/>
            <a:ext cx="5507363" cy="4457937"/>
          </a:xfrm>
          <a:prstGeom prst="rect">
            <a:avLst/>
          </a:prstGeom>
          <a:noFill/>
        </p:spPr>
        <p:txBody>
          <a:bodyPr/>
          <a:lstStyle/>
          <a:p>
            <a:pPr eaLnBrk="1" hangingPunct="1"/>
            <a:endParaRPr lang="en-US" smtClean="0">
              <a:latin typeface="Arial" pitchFamily="34" charset="0"/>
            </a:endParaRPr>
          </a:p>
        </p:txBody>
      </p:sp>
      <p:sp>
        <p:nvSpPr>
          <p:cNvPr id="71684" name="Slide Number Placeholder 3"/>
          <p:cNvSpPr>
            <a:spLocks noGrp="1"/>
          </p:cNvSpPr>
          <p:nvPr>
            <p:ph type="sldNum" sz="quarter" idx="5"/>
          </p:nvPr>
        </p:nvSpPr>
        <p:spPr>
          <a:noFill/>
          <a:ln>
            <a:miter lim="800000"/>
            <a:headEnd/>
            <a:tailEnd/>
          </a:ln>
        </p:spPr>
        <p:txBody>
          <a:bodyPr/>
          <a:lstStyle/>
          <a:p>
            <a:fld id="{3DDC1A9C-C688-4F8D-9F27-1601CB34A9CE}" type="slidenum">
              <a:rPr lang="en-GB"/>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xfrm>
            <a:off x="688019" y="4705073"/>
            <a:ext cx="5507363" cy="4457937"/>
          </a:xfrm>
          <a:prstGeom prst="rect">
            <a:avLst/>
          </a:prstGeom>
          <a:noFill/>
        </p:spPr>
        <p:txBody>
          <a:bodyPr/>
          <a:lstStyle/>
          <a:p>
            <a:pPr eaLnBrk="1" hangingPunct="1"/>
            <a:endParaRPr lang="en-US" smtClean="0">
              <a:latin typeface="Arial" pitchFamily="34" charset="0"/>
            </a:endParaRPr>
          </a:p>
        </p:txBody>
      </p:sp>
      <p:sp>
        <p:nvSpPr>
          <p:cNvPr id="72708" name="Slide Number Placeholder 3"/>
          <p:cNvSpPr>
            <a:spLocks noGrp="1"/>
          </p:cNvSpPr>
          <p:nvPr>
            <p:ph type="sldNum" sz="quarter" idx="5"/>
          </p:nvPr>
        </p:nvSpPr>
        <p:spPr>
          <a:noFill/>
          <a:ln>
            <a:miter lim="800000"/>
            <a:headEnd/>
            <a:tailEnd/>
          </a:ln>
        </p:spPr>
        <p:txBody>
          <a:bodyPr/>
          <a:lstStyle/>
          <a:p>
            <a:fld id="{D36B18D0-512A-4448-BE86-6FB7771AB46E}" type="slidenum">
              <a:rPr lang="en-GB"/>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xfrm>
            <a:off x="688019" y="4705073"/>
            <a:ext cx="5507363" cy="4457937"/>
          </a:xfrm>
          <a:prstGeom prst="rect">
            <a:avLst/>
          </a:prstGeom>
          <a:noFill/>
        </p:spPr>
        <p:txBody>
          <a:bodyPr/>
          <a:lstStyle/>
          <a:p>
            <a:pPr marL="169863" indent="-169863" defTabSz="912813" eaLnBrk="1" hangingPunct="1">
              <a:buFontTx/>
              <a:buChar char="•"/>
            </a:pPr>
            <a:r>
              <a:rPr lang="en-US" dirty="0" smtClean="0">
                <a:latin typeface="Arial" pitchFamily="34" charset="0"/>
              </a:rPr>
              <a:t>The National Agency is required to ensure geographical balance within each envelope. The NA therefore has the right to fund a project that has scored lower in the regional ranking, if it is necessary to ensure geographical balance within a region</a:t>
            </a:r>
          </a:p>
          <a:p>
            <a:pPr marL="169863" indent="-169863" defTabSz="912813" eaLnBrk="1" hangingPunct="1"/>
            <a:endParaRPr lang="en-US" dirty="0" smtClean="0">
              <a:latin typeface="Arial" pitchFamily="34" charset="0"/>
            </a:endParaRPr>
          </a:p>
          <a:p>
            <a:pPr marL="169863" indent="-169863" defTabSz="912813" eaLnBrk="1" hangingPunct="1">
              <a:buFontTx/>
              <a:buChar char="•"/>
            </a:pPr>
            <a:r>
              <a:rPr lang="en-GB" dirty="0" smtClean="0">
                <a:latin typeface="Arial" pitchFamily="34" charset="0"/>
              </a:rPr>
              <a:t>In this example, there is enough money to fund 4 projects. Following the ranking order of experts would result in 3 Serbian and 1 Albanian project being funded. The NA can choose to accept the ranking or, to reject the 4th ranked project and fund the 5th ranked project arguing that change is duly justified due to the need for geographic balance. This decision will depend, amongst other things, on how each of the applicant Slovene HEIs have been funded in other budget envelopes.</a:t>
            </a:r>
          </a:p>
          <a:p>
            <a:pPr marL="169863" indent="-169863" defTabSz="912813" eaLnBrk="1" hangingPunct="1"/>
            <a:endParaRPr lang="en-GB" dirty="0" smtClean="0">
              <a:latin typeface="Arial" pitchFamily="34" charset="0"/>
            </a:endParaRPr>
          </a:p>
        </p:txBody>
      </p:sp>
      <p:sp>
        <p:nvSpPr>
          <p:cNvPr id="76804" name="Slide Number Placeholder 3"/>
          <p:cNvSpPr>
            <a:spLocks noGrp="1"/>
          </p:cNvSpPr>
          <p:nvPr>
            <p:ph type="sldNum" sz="quarter" idx="5"/>
          </p:nvPr>
        </p:nvSpPr>
        <p:spPr>
          <a:noFill/>
          <a:ln>
            <a:miter lim="800000"/>
            <a:headEnd/>
            <a:tailEnd/>
          </a:ln>
        </p:spPr>
        <p:txBody>
          <a:bodyPr/>
          <a:lstStyle/>
          <a:p>
            <a:fld id="{DBA46454-B8A9-427B-9809-CF12C5C802CE}" type="slidenum">
              <a:rPr lang="en-GB"/>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975" y="4705350"/>
            <a:ext cx="5505450" cy="4457700"/>
          </a:xfrm>
          <a:prstGeom prst="rect">
            <a:avLst/>
          </a:prstGeom>
        </p:spPr>
        <p:txBody>
          <a:bodyPr/>
          <a:lstStyle/>
          <a:p>
            <a:endParaRPr lang="en-GB"/>
          </a:p>
        </p:txBody>
      </p:sp>
      <p:sp>
        <p:nvSpPr>
          <p:cNvPr id="4" name="Slide Number Placeholder 3"/>
          <p:cNvSpPr>
            <a:spLocks noGrp="1"/>
          </p:cNvSpPr>
          <p:nvPr>
            <p:ph type="sldNum" sz="quarter" idx="10"/>
          </p:nvPr>
        </p:nvSpPr>
        <p:spPr/>
        <p:txBody>
          <a:bodyPr/>
          <a:lstStyle/>
          <a:p>
            <a:fld id="{F7030F57-F46E-4446-A601-0CF240EDF0B0}" type="slidenum">
              <a:rPr lang="en-GB" smtClean="0"/>
              <a:pPr/>
              <a:t>19</a:t>
            </a:fld>
            <a:endParaRPr lang="en-GB"/>
          </a:p>
        </p:txBody>
      </p:sp>
    </p:spTree>
    <p:extLst>
      <p:ext uri="{BB962C8B-B14F-4D97-AF65-F5344CB8AC3E}">
        <p14:creationId xmlns:p14="http://schemas.microsoft.com/office/powerpoint/2010/main" val="1650891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xfrm>
            <a:off x="688016" y="4705670"/>
            <a:ext cx="5507371" cy="445674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29" tIns="46314" rIns="92629" bIns="46314"/>
          <a:lstStyle/>
          <a:p>
            <a:endParaRPr lang="en-GB" altLang="en-US" dirty="0" smtClean="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52608" indent="-289465" eaLnBrk="0" hangingPunct="0">
              <a:spcBef>
                <a:spcPct val="30000"/>
              </a:spcBef>
              <a:defRPr sz="1200">
                <a:solidFill>
                  <a:schemeClr val="tx1"/>
                </a:solidFill>
                <a:latin typeface="Calibri" pitchFamily="34" charset="0"/>
              </a:defRPr>
            </a:lvl2pPr>
            <a:lvl3pPr marL="1157859" indent="-231572" eaLnBrk="0" hangingPunct="0">
              <a:spcBef>
                <a:spcPct val="30000"/>
              </a:spcBef>
              <a:defRPr sz="1200">
                <a:solidFill>
                  <a:schemeClr val="tx1"/>
                </a:solidFill>
                <a:latin typeface="Calibri" pitchFamily="34" charset="0"/>
              </a:defRPr>
            </a:lvl3pPr>
            <a:lvl4pPr marL="1621003" indent="-231572" eaLnBrk="0" hangingPunct="0">
              <a:spcBef>
                <a:spcPct val="30000"/>
              </a:spcBef>
              <a:defRPr sz="1200">
                <a:solidFill>
                  <a:schemeClr val="tx1"/>
                </a:solidFill>
                <a:latin typeface="Calibri" pitchFamily="34" charset="0"/>
              </a:defRPr>
            </a:lvl4pPr>
            <a:lvl5pPr marL="2084146" indent="-231572" eaLnBrk="0" hangingPunct="0">
              <a:spcBef>
                <a:spcPct val="30000"/>
              </a:spcBef>
              <a:defRPr sz="1200">
                <a:solidFill>
                  <a:schemeClr val="tx1"/>
                </a:solidFill>
                <a:latin typeface="Calibri" pitchFamily="34" charset="0"/>
              </a:defRPr>
            </a:lvl5pPr>
            <a:lvl6pPr marL="2547290" indent="-231572" eaLnBrk="0" fontAlgn="base" hangingPunct="0">
              <a:spcBef>
                <a:spcPct val="30000"/>
              </a:spcBef>
              <a:spcAft>
                <a:spcPct val="0"/>
              </a:spcAft>
              <a:defRPr sz="1200">
                <a:solidFill>
                  <a:schemeClr val="tx1"/>
                </a:solidFill>
                <a:latin typeface="Calibri" pitchFamily="34" charset="0"/>
              </a:defRPr>
            </a:lvl6pPr>
            <a:lvl7pPr marL="3010433" indent="-231572" eaLnBrk="0" fontAlgn="base" hangingPunct="0">
              <a:spcBef>
                <a:spcPct val="30000"/>
              </a:spcBef>
              <a:spcAft>
                <a:spcPct val="0"/>
              </a:spcAft>
              <a:defRPr sz="1200">
                <a:solidFill>
                  <a:schemeClr val="tx1"/>
                </a:solidFill>
                <a:latin typeface="Calibri" pitchFamily="34" charset="0"/>
              </a:defRPr>
            </a:lvl7pPr>
            <a:lvl8pPr marL="3473577" indent="-231572" eaLnBrk="0" fontAlgn="base" hangingPunct="0">
              <a:spcBef>
                <a:spcPct val="30000"/>
              </a:spcBef>
              <a:spcAft>
                <a:spcPct val="0"/>
              </a:spcAft>
              <a:defRPr sz="1200">
                <a:solidFill>
                  <a:schemeClr val="tx1"/>
                </a:solidFill>
                <a:latin typeface="Calibri" pitchFamily="34" charset="0"/>
              </a:defRPr>
            </a:lvl8pPr>
            <a:lvl9pPr marL="3936721" indent="-231572"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51CA9F7-AEFF-4A49-986A-03D94BE1F880}" type="slidenum">
              <a:rPr lang="en-GB" altLang="en-US" sz="1300">
                <a:solidFill>
                  <a:prstClr val="black"/>
                </a:solidFill>
                <a:latin typeface="Arial" charset="0"/>
              </a:rPr>
              <a:pPr eaLnBrk="1" hangingPunct="1">
                <a:spcBef>
                  <a:spcPct val="0"/>
                </a:spcBef>
              </a:pPr>
              <a:t>2</a:t>
            </a:fld>
            <a:endParaRPr lang="en-GB" altLang="en-US" sz="1300">
              <a:solidFill>
                <a:prstClr val="black"/>
              </a:solidFill>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xfrm>
            <a:off x="688019" y="4705073"/>
            <a:ext cx="5507363" cy="4457937"/>
          </a:xfrm>
          <a:prstGeom prst="rect">
            <a:avLst/>
          </a:prstGeom>
          <a:noFill/>
        </p:spPr>
        <p:txBody>
          <a:bodyPr/>
          <a:lstStyle/>
          <a:p>
            <a:pPr eaLnBrk="1" hangingPunct="1"/>
            <a:r>
              <a:rPr lang="en-US" smtClean="0">
                <a:latin typeface="Arial" pitchFamily="34" charset="0"/>
              </a:rPr>
              <a:t>Programme Country HEI has applied and received notification that project is selected. </a:t>
            </a:r>
          </a:p>
          <a:p>
            <a:pPr eaLnBrk="1" hangingPunct="1"/>
            <a:r>
              <a:rPr lang="en-US" smtClean="0">
                <a:latin typeface="Arial" pitchFamily="34" charset="0"/>
              </a:rPr>
              <a:t>They sign grant agreement with the NA: Beneficiary Grant Agreement, which provides the financial support for the project</a:t>
            </a:r>
            <a:endParaRPr lang="en-GB" smtClean="0">
              <a:latin typeface="Arial" pitchFamily="34" charset="0"/>
            </a:endParaRPr>
          </a:p>
          <a:p>
            <a:pPr eaLnBrk="1" hangingPunct="1"/>
            <a:r>
              <a:rPr lang="en-US" smtClean="0">
                <a:latin typeface="Arial" pitchFamily="34" charset="0"/>
              </a:rPr>
              <a:t>As a partner organization, you are not a direct party to this agreement, although your project is covered within it</a:t>
            </a:r>
          </a:p>
          <a:p>
            <a:pPr eaLnBrk="1" hangingPunct="1"/>
            <a:r>
              <a:rPr lang="en-US" smtClean="0">
                <a:latin typeface="Arial" pitchFamily="34" charset="0"/>
              </a:rPr>
              <a:t>This means Programme Country HEI is solely responsible for the grant, which is why it will be responsible for signing all grant agreements with the participant.</a:t>
            </a:r>
          </a:p>
          <a:p>
            <a:pPr eaLnBrk="1" hangingPunct="1"/>
            <a:endParaRPr lang="en-GB" smtClean="0">
              <a:latin typeface="Arial" pitchFamily="34" charset="0"/>
            </a:endParaRPr>
          </a:p>
          <a:p>
            <a:pPr eaLnBrk="1" hangingPunct="1"/>
            <a:endParaRPr lang="en-GB" smtClean="0">
              <a:latin typeface="Arial" pitchFamily="34" charset="0"/>
            </a:endParaRPr>
          </a:p>
          <a:p>
            <a:pPr eaLnBrk="1" hangingPunct="1"/>
            <a:endParaRPr lang="en-US" smtClean="0">
              <a:latin typeface="Arial" pitchFamily="34" charset="0"/>
            </a:endParaRPr>
          </a:p>
        </p:txBody>
      </p:sp>
      <p:sp>
        <p:nvSpPr>
          <p:cNvPr id="81924" name="Slide Number Placeholder 3"/>
          <p:cNvSpPr>
            <a:spLocks noGrp="1"/>
          </p:cNvSpPr>
          <p:nvPr>
            <p:ph type="sldNum" sz="quarter" idx="5"/>
          </p:nvPr>
        </p:nvSpPr>
        <p:spPr>
          <a:noFill/>
          <a:ln>
            <a:miter lim="800000"/>
            <a:headEnd/>
            <a:tailEnd/>
          </a:ln>
        </p:spPr>
        <p:txBody>
          <a:bodyPr/>
          <a:lstStyle/>
          <a:p>
            <a:fld id="{F3CE9FB1-4A4B-4748-9059-C614FDD869CF}" type="slidenum">
              <a:rPr lang="en-GB"/>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016" y="4705670"/>
            <a:ext cx="5507371" cy="4456742"/>
          </a:xfrm>
          <a:prstGeom prst="rect">
            <a:avLst/>
          </a:prstGeom>
        </p:spPr>
        <p:txBody>
          <a:bodyPr lIns="92629" tIns="46314" rIns="92629" bIns="46314"/>
          <a:lstStyle/>
          <a:p>
            <a:pPr defTabSz="926287">
              <a:defRPr/>
            </a:pPr>
            <a:r>
              <a:rPr lang="en-GB" b="1" noProof="0" dirty="0" smtClean="0">
                <a:latin typeface="Calibri" charset="0"/>
                <a:ea typeface="ＭＳ Ｐゴシック" charset="0"/>
              </a:rPr>
              <a:t>Indicate the specific partner HEIs and explain the benefit</a:t>
            </a:r>
            <a:r>
              <a:rPr lang="en-GB" b="1" baseline="0" noProof="0" dirty="0" smtClean="0">
                <a:latin typeface="Calibri" charset="0"/>
                <a:ea typeface="ＭＳ Ｐゴシック" charset="0"/>
              </a:rPr>
              <a:t> to both Programme and Partner Country institutions</a:t>
            </a:r>
          </a:p>
          <a:p>
            <a:pPr marL="171838" indent="-171838" defTabSz="926287">
              <a:buFontTx/>
              <a:buChar char="-"/>
              <a:defRPr/>
            </a:pPr>
            <a:endParaRPr lang="en-GB" b="1" noProof="0" dirty="0" smtClean="0">
              <a:latin typeface="Calibri" charset="0"/>
              <a:ea typeface="ＭＳ Ｐゴシック" charset="0"/>
            </a:endParaRPr>
          </a:p>
          <a:p>
            <a:pPr marL="171838" indent="-171838">
              <a:buFontTx/>
              <a:buChar char="-"/>
              <a:defRPr/>
            </a:pPr>
            <a:r>
              <a:rPr lang="en-GB" noProof="0" dirty="0" smtClean="0">
                <a:latin typeface="Calibri" charset="0"/>
                <a:ea typeface="ＭＳ Ｐゴシック" charset="0"/>
              </a:rPr>
              <a:t>Not useful to apply for mobility with every country imaginable – they will have to demonstrate the relevance</a:t>
            </a:r>
          </a:p>
          <a:p>
            <a:pPr marL="171838" indent="-171838">
              <a:buFontTx/>
              <a:buChar char="-"/>
              <a:defRPr/>
            </a:pPr>
            <a:r>
              <a:rPr lang="en-GB" noProof="0" dirty="0" smtClean="0">
                <a:latin typeface="Calibri" charset="0"/>
                <a:ea typeface="ＭＳ Ｐゴシック" charset="0"/>
              </a:rPr>
              <a:t>If newcomers: start with staff mobility. For more "complicated" exchanges that require recognition, we advise to build on previous experience, knowing the partners</a:t>
            </a:r>
          </a:p>
          <a:p>
            <a:pPr marL="171838" indent="-171838">
              <a:buFontTx/>
              <a:buChar char="-"/>
              <a:defRPr/>
            </a:pPr>
            <a:r>
              <a:rPr lang="en-GB" noProof="0" dirty="0" smtClean="0">
                <a:latin typeface="Calibri" charset="0"/>
                <a:ea typeface="ＭＳ Ｐゴシック" charset="0"/>
              </a:rPr>
              <a:t>Secondary criteria</a:t>
            </a:r>
          </a:p>
          <a:p>
            <a:pPr marL="171838" indent="-171838">
              <a:buFontTx/>
              <a:buChar char="-"/>
              <a:defRPr/>
            </a:pPr>
            <a:r>
              <a:rPr lang="en-GB" noProof="0" dirty="0" smtClean="0">
                <a:latin typeface="Calibri" charset="0"/>
                <a:ea typeface="ＭＳ Ｐゴシック" charset="0"/>
              </a:rPr>
              <a:t>24 months recommended</a:t>
            </a:r>
          </a:p>
          <a:p>
            <a:pPr marL="171838" indent="-171838">
              <a:buFontTx/>
              <a:buChar char="-"/>
              <a:defRPr/>
            </a:pPr>
            <a:r>
              <a:rPr lang="en-GB" noProof="0" dirty="0" smtClean="0">
                <a:latin typeface="Calibri" charset="0"/>
                <a:ea typeface="ＭＳ Ｐゴシック" charset="0"/>
              </a:rPr>
              <a:t>Be precise in your quality questions! </a:t>
            </a:r>
          </a:p>
          <a:p>
            <a:endParaRPr lang="en-GB" b="1" dirty="0"/>
          </a:p>
        </p:txBody>
      </p:sp>
      <p:sp>
        <p:nvSpPr>
          <p:cNvPr id="4" name="Slide Number Placeholder 3"/>
          <p:cNvSpPr>
            <a:spLocks noGrp="1"/>
          </p:cNvSpPr>
          <p:nvPr>
            <p:ph type="sldNum" sz="quarter" idx="10"/>
          </p:nvPr>
        </p:nvSpPr>
        <p:spPr/>
        <p:txBody>
          <a:bodyPr/>
          <a:lstStyle/>
          <a:p>
            <a:fld id="{F7030F57-F46E-4446-A601-0CF240EDF0B0}" type="slidenum">
              <a:rPr lang="en-GB" smtClean="0"/>
              <a:pPr/>
              <a:t>21</a:t>
            </a:fld>
            <a:endParaRPr lang="en-GB"/>
          </a:p>
        </p:txBody>
      </p:sp>
    </p:spTree>
    <p:extLst>
      <p:ext uri="{BB962C8B-B14F-4D97-AF65-F5344CB8AC3E}">
        <p14:creationId xmlns:p14="http://schemas.microsoft.com/office/powerpoint/2010/main" val="1659258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xfrm>
            <a:off x="688019" y="4705073"/>
            <a:ext cx="5507363" cy="4457937"/>
          </a:xfrm>
          <a:prstGeom prst="rect">
            <a:avLst/>
          </a:prstGeom>
          <a:noFill/>
        </p:spPr>
        <p:txBody>
          <a:bodyPr/>
          <a:lstStyle/>
          <a:p>
            <a:pPr eaLnBrk="1" hangingPunct="1"/>
            <a:r>
              <a:rPr lang="en-US" smtClean="0">
                <a:latin typeface="Arial" pitchFamily="34" charset="0"/>
              </a:rPr>
              <a:t>Selection: The selection criteria for participants are defined by the sending HEI, in agreement with the receiving institution. The first criterion should be academic merit, but with equivalent academic level, preference should be assigned to students from less advantaged socio-economic backgrounds. </a:t>
            </a:r>
          </a:p>
          <a:p>
            <a:pPr eaLnBrk="1" hangingPunct="1"/>
            <a:endParaRPr lang="en-US" smtClean="0">
              <a:latin typeface="Arial" pitchFamily="34" charset="0"/>
            </a:endParaRPr>
          </a:p>
          <a:p>
            <a:pPr eaLnBrk="1" hangingPunct="1"/>
            <a:r>
              <a:rPr lang="en-US" smtClean="0">
                <a:latin typeface="Arial" pitchFamily="34" charset="0"/>
              </a:rPr>
              <a:t>We  are relatively flexible as to how to organize the selection: key principles are </a:t>
            </a:r>
            <a:r>
              <a:rPr lang="en-US" b="1" smtClean="0">
                <a:latin typeface="Arial" pitchFamily="34" charset="0"/>
              </a:rPr>
              <a:t>fair</a:t>
            </a:r>
            <a:r>
              <a:rPr lang="en-US" smtClean="0">
                <a:latin typeface="Arial" pitchFamily="34" charset="0"/>
              </a:rPr>
              <a:t> and </a:t>
            </a:r>
            <a:r>
              <a:rPr lang="en-US" b="1" smtClean="0">
                <a:latin typeface="Arial" pitchFamily="34" charset="0"/>
              </a:rPr>
              <a:t>transparent</a:t>
            </a:r>
            <a:r>
              <a:rPr lang="en-US" smtClean="0">
                <a:latin typeface="Arial" pitchFamily="34" charset="0"/>
              </a:rPr>
              <a:t> selection process. Information on the mobility opportunities available and the selection procedure should be made public. The selection of participants, as well as the procedure for awarding them a grant, must be fair, transparent and documented and should be made available to all parties involved in the selection process. </a:t>
            </a:r>
          </a:p>
          <a:p>
            <a:pPr eaLnBrk="1" hangingPunct="1"/>
            <a:endParaRPr lang="en-US" smtClean="0">
              <a:latin typeface="Arial" pitchFamily="34" charset="0"/>
            </a:endParaRPr>
          </a:p>
          <a:p>
            <a:pPr eaLnBrk="1" hangingPunct="1"/>
            <a:r>
              <a:rPr lang="en-US" smtClean="0">
                <a:latin typeface="Arial" pitchFamily="34" charset="0"/>
              </a:rPr>
              <a:t>Mobility period: HEI provides all necessary support and monitoring</a:t>
            </a:r>
          </a:p>
          <a:p>
            <a:pPr eaLnBrk="1" hangingPunct="1"/>
            <a:endParaRPr lang="en-US" smtClean="0">
              <a:latin typeface="Arial" pitchFamily="34" charset="0"/>
            </a:endParaRPr>
          </a:p>
          <a:p>
            <a:pPr eaLnBrk="1" hangingPunct="1"/>
            <a:r>
              <a:rPr lang="en-US" smtClean="0">
                <a:latin typeface="Arial" pitchFamily="34" charset="0"/>
              </a:rPr>
              <a:t>Recognition: the receiving institution must always provide a Transcript of Records, showing what the participant has completed during their period abroad. The sending institution must always fully recognize the activities completed during the period abroad, and register them in the Transcript of Records. The participants will then be expected to report on their mobility period including on the quality of the recognition provided in an EU survey which will be sent to participants at the end of their mobility.</a:t>
            </a:r>
            <a:endParaRPr lang="en-GB" smtClean="0">
              <a:latin typeface="Arial" pitchFamily="34" charset="0"/>
            </a:endParaRPr>
          </a:p>
          <a:p>
            <a:pPr eaLnBrk="1" hangingPunct="1"/>
            <a:endParaRPr lang="en-GB" smtClean="0">
              <a:latin typeface="Arial" pitchFamily="34" charset="0"/>
            </a:endParaRPr>
          </a:p>
        </p:txBody>
      </p:sp>
      <p:sp>
        <p:nvSpPr>
          <p:cNvPr id="86020" name="Slide Number Placeholder 3"/>
          <p:cNvSpPr>
            <a:spLocks noGrp="1"/>
          </p:cNvSpPr>
          <p:nvPr>
            <p:ph type="sldNum" sz="quarter" idx="5"/>
          </p:nvPr>
        </p:nvSpPr>
        <p:spPr>
          <a:noFill/>
          <a:ln>
            <a:miter lim="800000"/>
            <a:headEnd/>
            <a:tailEnd/>
          </a:ln>
        </p:spPr>
        <p:txBody>
          <a:bodyPr/>
          <a:lstStyle/>
          <a:p>
            <a:fld id="{834D5DDE-50D8-4392-8855-17DAF1066F09}" type="slidenum">
              <a:rPr lang="en-GB"/>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xfrm>
            <a:off x="688019" y="4705073"/>
            <a:ext cx="5507363" cy="4457937"/>
          </a:xfrm>
          <a:prstGeom prst="rect">
            <a:avLst/>
          </a:prstGeom>
          <a:noFill/>
        </p:spPr>
        <p:txBody>
          <a:bodyPr/>
          <a:lstStyle/>
          <a:p>
            <a:pPr marL="169863" indent="-169863" eaLnBrk="1" hangingPunct="1">
              <a:buFontTx/>
              <a:buChar char="•"/>
            </a:pPr>
            <a:r>
              <a:rPr lang="fr-BE" smtClean="0">
                <a:latin typeface="Arial" pitchFamily="34" charset="0"/>
              </a:rPr>
              <a:t>In addition to the Programme Guide, we have produced a series of guidelines to help you understand the action.</a:t>
            </a:r>
          </a:p>
        </p:txBody>
      </p:sp>
      <p:sp>
        <p:nvSpPr>
          <p:cNvPr id="87044" name="Slide Number Placeholder 3"/>
          <p:cNvSpPr>
            <a:spLocks noGrp="1"/>
          </p:cNvSpPr>
          <p:nvPr>
            <p:ph type="sldNum" sz="quarter" idx="5"/>
          </p:nvPr>
        </p:nvSpPr>
        <p:spPr>
          <a:noFill/>
          <a:ln>
            <a:miter lim="800000"/>
            <a:headEnd/>
            <a:tailEnd/>
          </a:ln>
        </p:spPr>
        <p:txBody>
          <a:bodyPr/>
          <a:lstStyle/>
          <a:p>
            <a:fld id="{A808F61B-BA03-42F8-9A1A-9863E52789C7}" type="slidenum">
              <a:rPr lang="en-GB"/>
              <a:pPr/>
              <a:t>23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975" y="4705350"/>
            <a:ext cx="5505450" cy="4457700"/>
          </a:xfrm>
          <a:prstGeom prst="rect">
            <a:avLst/>
          </a:prstGeom>
        </p:spPr>
        <p:txBody>
          <a:bodyPr/>
          <a:lstStyle/>
          <a:p>
            <a:endParaRPr lang="en-GB"/>
          </a:p>
        </p:txBody>
      </p:sp>
      <p:sp>
        <p:nvSpPr>
          <p:cNvPr id="4" name="Slide Number Placeholder 3"/>
          <p:cNvSpPr>
            <a:spLocks noGrp="1"/>
          </p:cNvSpPr>
          <p:nvPr>
            <p:ph type="sldNum" sz="quarter" idx="10"/>
          </p:nvPr>
        </p:nvSpPr>
        <p:spPr/>
        <p:txBody>
          <a:bodyPr/>
          <a:lstStyle/>
          <a:p>
            <a:fld id="{F7030F57-F46E-4446-A601-0CF240EDF0B0}" type="slidenum">
              <a:rPr lang="en-GB" smtClean="0"/>
              <a:pPr/>
              <a:t>3</a:t>
            </a:fld>
            <a:endParaRPr lang="en-GB"/>
          </a:p>
        </p:txBody>
      </p:sp>
    </p:spTree>
    <p:extLst>
      <p:ext uri="{BB962C8B-B14F-4D97-AF65-F5344CB8AC3E}">
        <p14:creationId xmlns:p14="http://schemas.microsoft.com/office/powerpoint/2010/main" val="3227113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xfrm>
            <a:off x="688016" y="4705670"/>
            <a:ext cx="5507371" cy="445674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29" tIns="46314" rIns="92629" bIns="46314"/>
          <a:lstStyle/>
          <a:p>
            <a:r>
              <a:rPr lang="en-GB" altLang="en-US" dirty="0" smtClean="0"/>
              <a:t>Programme countries are the EU 28 + Norway, Iceland, Liechtenstein, Turkey and FYROM, i.e. all countries that contribute financially to the programme and have a National Agency to manage it. Partner Countries are all other countries throughout the world.</a:t>
            </a:r>
          </a:p>
          <a:p>
            <a:endParaRPr lang="en-US" altLang="en-US" dirty="0" smtClean="0"/>
          </a:p>
          <a:p>
            <a:r>
              <a:rPr lang="en-GB" b="1" dirty="0" smtClean="0"/>
              <a:t>ACP</a:t>
            </a:r>
          </a:p>
          <a:p>
            <a:r>
              <a:rPr lang="en-GB" dirty="0" smtClean="0"/>
              <a:t>Angola, Antigua and Barbuda, Belize, Cape Verde, Comoros, Bahamas, Barbados, Benin, Botswana, Burkina Faso, Burundi, Cameroon, Central African Republic, Chad, Congo (Brazzaville), Congo (Kinshasa), Cook Islands, Côte </a:t>
            </a:r>
            <a:r>
              <a:rPr lang="en-GB" dirty="0" err="1" smtClean="0"/>
              <a:t>d'Ivoire,Djibouti</a:t>
            </a:r>
            <a:r>
              <a:rPr lang="en-GB" dirty="0" smtClean="0"/>
              <a:t>, Dominica, Dominican Republic, Eritrea, Ethiopia, Fiji, Gabon, Gambia, Ghana, Grenada, Republic of Guinea, Guinea-Bissau, Equatorial Guinea, Guyana, Haiti, Jamaica, Kenya, Kiribati, Lesotho, Liberia, Madagascar, Malawi, Mali, Marshall Islands, Mauritania, Mauritius, Micronesia, Mozambique, Namibia, Nauru, Niger, Nigeria, Niue, Palau, Papua New Guinea, Rwanda, St. Kitts and Nevis, St. Lucia, St. Vincent and the Grenadines, Solomon Islands, Samoa, Sao Tome and Principe, Senegal, Seychelles, Sierra Leone, Somalia, Sudan, South Sudan, Suriname, Swaziland, Tanzania, East Timor, Togo, Tonga, Trinidad and Tobago, Tuvalu,  Uganda, Vanuatu, Zambia, Zimbabwe.</a:t>
            </a:r>
          </a:p>
          <a:p>
            <a:r>
              <a:rPr lang="en-GB" b="1" dirty="0" smtClean="0"/>
              <a:t>Gulf Cooperation Countries</a:t>
            </a:r>
          </a:p>
          <a:p>
            <a:r>
              <a:rPr lang="en-GB" dirty="0" smtClean="0"/>
              <a:t>Bahrain, Kuwait, Oman, Qatar, Saudi Arabia, United Arab Emirates. </a:t>
            </a:r>
          </a:p>
          <a:p>
            <a:endParaRPr lang="en-GB" b="1" dirty="0" smtClean="0"/>
          </a:p>
          <a:p>
            <a:endParaRPr lang="en-GB" b="1" dirty="0" smtClean="0"/>
          </a:p>
          <a:p>
            <a:r>
              <a:rPr lang="en-GB" b="1" dirty="0" smtClean="0"/>
              <a:t>ACP</a:t>
            </a:r>
            <a:r>
              <a:rPr lang="en-GB" b="0" dirty="0" smtClean="0"/>
              <a:t> countries will be included in future</a:t>
            </a:r>
            <a:r>
              <a:rPr lang="en-GB" b="0" baseline="0" dirty="0" smtClean="0"/>
              <a:t> calls from 2016.     </a:t>
            </a:r>
          </a:p>
          <a:p>
            <a:r>
              <a:rPr lang="en-GB" b="1" baseline="0" dirty="0" smtClean="0"/>
              <a:t>Iran, </a:t>
            </a:r>
            <a:r>
              <a:rPr lang="en-GB" b="1" baseline="0" dirty="0" err="1" smtClean="0"/>
              <a:t>Irak</a:t>
            </a:r>
            <a:r>
              <a:rPr lang="en-GB" b="1" baseline="0" dirty="0" smtClean="0"/>
              <a:t> Yemen </a:t>
            </a:r>
            <a:r>
              <a:rPr lang="en-GB" b="0" baseline="0" dirty="0" smtClean="0"/>
              <a:t>will be eligible for  Degree Mobility windows and Capacity Building, but never credit mobility</a:t>
            </a:r>
          </a:p>
          <a:p>
            <a:r>
              <a:rPr lang="en-GB" b="0" baseline="0" dirty="0" smtClean="0"/>
              <a:t>Gulf countries will have Degree Mobility windows but not credit mobility or Capacity Building.</a:t>
            </a:r>
            <a:endParaRPr lang="en-GB" b="0" dirty="0" smtClean="0"/>
          </a:p>
          <a:p>
            <a:endParaRPr lang="en-GB" altLang="en-US" dirty="0" smtClean="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52608" indent="-289465" eaLnBrk="0" hangingPunct="0">
              <a:spcBef>
                <a:spcPct val="30000"/>
              </a:spcBef>
              <a:defRPr sz="1200">
                <a:solidFill>
                  <a:schemeClr val="tx1"/>
                </a:solidFill>
                <a:latin typeface="Calibri" pitchFamily="34" charset="0"/>
              </a:defRPr>
            </a:lvl2pPr>
            <a:lvl3pPr marL="1157859" indent="-231572" eaLnBrk="0" hangingPunct="0">
              <a:spcBef>
                <a:spcPct val="30000"/>
              </a:spcBef>
              <a:defRPr sz="1200">
                <a:solidFill>
                  <a:schemeClr val="tx1"/>
                </a:solidFill>
                <a:latin typeface="Calibri" pitchFamily="34" charset="0"/>
              </a:defRPr>
            </a:lvl3pPr>
            <a:lvl4pPr marL="1621003" indent="-231572" eaLnBrk="0" hangingPunct="0">
              <a:spcBef>
                <a:spcPct val="30000"/>
              </a:spcBef>
              <a:defRPr sz="1200">
                <a:solidFill>
                  <a:schemeClr val="tx1"/>
                </a:solidFill>
                <a:latin typeface="Calibri" pitchFamily="34" charset="0"/>
              </a:defRPr>
            </a:lvl4pPr>
            <a:lvl5pPr marL="2084146" indent="-231572" eaLnBrk="0" hangingPunct="0">
              <a:spcBef>
                <a:spcPct val="30000"/>
              </a:spcBef>
              <a:defRPr sz="1200">
                <a:solidFill>
                  <a:schemeClr val="tx1"/>
                </a:solidFill>
                <a:latin typeface="Calibri" pitchFamily="34" charset="0"/>
              </a:defRPr>
            </a:lvl5pPr>
            <a:lvl6pPr marL="2547290" indent="-231572" eaLnBrk="0" fontAlgn="base" hangingPunct="0">
              <a:spcBef>
                <a:spcPct val="30000"/>
              </a:spcBef>
              <a:spcAft>
                <a:spcPct val="0"/>
              </a:spcAft>
              <a:defRPr sz="1200">
                <a:solidFill>
                  <a:schemeClr val="tx1"/>
                </a:solidFill>
                <a:latin typeface="Calibri" pitchFamily="34" charset="0"/>
              </a:defRPr>
            </a:lvl6pPr>
            <a:lvl7pPr marL="3010433" indent="-231572" eaLnBrk="0" fontAlgn="base" hangingPunct="0">
              <a:spcBef>
                <a:spcPct val="30000"/>
              </a:spcBef>
              <a:spcAft>
                <a:spcPct val="0"/>
              </a:spcAft>
              <a:defRPr sz="1200">
                <a:solidFill>
                  <a:schemeClr val="tx1"/>
                </a:solidFill>
                <a:latin typeface="Calibri" pitchFamily="34" charset="0"/>
              </a:defRPr>
            </a:lvl7pPr>
            <a:lvl8pPr marL="3473577" indent="-231572" eaLnBrk="0" fontAlgn="base" hangingPunct="0">
              <a:spcBef>
                <a:spcPct val="30000"/>
              </a:spcBef>
              <a:spcAft>
                <a:spcPct val="0"/>
              </a:spcAft>
              <a:defRPr sz="1200">
                <a:solidFill>
                  <a:schemeClr val="tx1"/>
                </a:solidFill>
                <a:latin typeface="Calibri" pitchFamily="34" charset="0"/>
              </a:defRPr>
            </a:lvl8pPr>
            <a:lvl9pPr marL="3936721" indent="-231572"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51CA9F7-AEFF-4A49-986A-03D94BE1F880}" type="slidenum">
              <a:rPr lang="en-GB" altLang="en-US" sz="1300">
                <a:solidFill>
                  <a:prstClr val="black"/>
                </a:solidFill>
                <a:latin typeface="Arial" charset="0"/>
              </a:rPr>
              <a:pPr eaLnBrk="1" hangingPunct="1">
                <a:spcBef>
                  <a:spcPct val="0"/>
                </a:spcBef>
              </a:pPr>
              <a:t>4</a:t>
            </a:fld>
            <a:endParaRPr lang="en-GB" altLang="en-US" sz="1300">
              <a:solidFill>
                <a:prstClr val="black"/>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xfrm>
            <a:off x="688019" y="4705073"/>
            <a:ext cx="5507363" cy="4457937"/>
          </a:xfrm>
          <a:prstGeom prst="rect">
            <a:avLst/>
          </a:prstGeom>
          <a:noFill/>
        </p:spPr>
        <p:txBody>
          <a:bodyPr/>
          <a:lstStyle/>
          <a:p>
            <a:pPr eaLnBrk="1" hangingPunct="1"/>
            <a:endParaRPr lang="en-US" smtClean="0">
              <a:latin typeface="Arial" pitchFamily="34" charset="0"/>
            </a:endParaRPr>
          </a:p>
        </p:txBody>
      </p:sp>
      <p:sp>
        <p:nvSpPr>
          <p:cNvPr id="67588" name="Slide Number Placeholder 3"/>
          <p:cNvSpPr>
            <a:spLocks noGrp="1"/>
          </p:cNvSpPr>
          <p:nvPr>
            <p:ph type="sldNum" sz="quarter" idx="5"/>
          </p:nvPr>
        </p:nvSpPr>
        <p:spPr>
          <a:noFill/>
          <a:ln>
            <a:miter lim="800000"/>
            <a:headEnd/>
            <a:tailEnd/>
          </a:ln>
        </p:spPr>
        <p:txBody>
          <a:bodyPr/>
          <a:lstStyle/>
          <a:p>
            <a:fld id="{B1643012-8855-42AF-99E1-2513686CCC69}" type="slidenum">
              <a:rPr lang="en-GB"/>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xfrm>
            <a:off x="688019" y="4705073"/>
            <a:ext cx="5507363" cy="4457937"/>
          </a:xfrm>
          <a:prstGeom prst="rect">
            <a:avLst/>
          </a:prstGeom>
          <a:noFill/>
        </p:spPr>
        <p:txBody>
          <a:bodyPr/>
          <a:lstStyle/>
          <a:p>
            <a:pPr eaLnBrk="1" hangingPunct="1"/>
            <a:endParaRPr lang="en-GB" smtClean="0">
              <a:latin typeface="Arial" pitchFamily="34" charset="0"/>
            </a:endParaRPr>
          </a:p>
          <a:p>
            <a:pPr eaLnBrk="1" hangingPunct="1"/>
            <a:endParaRPr lang="en-US" smtClean="0">
              <a:latin typeface="Arial" pitchFamily="34" charset="0"/>
            </a:endParaRPr>
          </a:p>
        </p:txBody>
      </p:sp>
      <p:sp>
        <p:nvSpPr>
          <p:cNvPr id="68612" name="Slide Number Placeholder 3"/>
          <p:cNvSpPr>
            <a:spLocks noGrp="1"/>
          </p:cNvSpPr>
          <p:nvPr>
            <p:ph type="sldNum" sz="quarter" idx="5"/>
          </p:nvPr>
        </p:nvSpPr>
        <p:spPr>
          <a:noFill/>
          <a:ln>
            <a:miter lim="800000"/>
            <a:headEnd/>
            <a:tailEnd/>
          </a:ln>
        </p:spPr>
        <p:txBody>
          <a:bodyPr/>
          <a:lstStyle/>
          <a:p>
            <a:fld id="{2F811ABC-5312-45C2-988A-FD658DEE95C4}" type="slidenum">
              <a:rPr lang="en-GB"/>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016" y="4705670"/>
            <a:ext cx="5507371" cy="4456742"/>
          </a:xfrm>
          <a:prstGeom prst="rect">
            <a:avLst/>
          </a:prstGeom>
        </p:spPr>
        <p:txBody>
          <a:bodyPr lIns="92629" tIns="46314" rIns="92629" bIns="46314"/>
          <a:lstStyle/>
          <a:p>
            <a:pPr defTabSz="926287">
              <a:defRPr/>
            </a:pPr>
            <a:r>
              <a:rPr lang="en-GB" altLang="fr-FR" b="0" noProof="0" dirty="0" smtClean="0">
                <a:latin typeface="Verdana" panose="020B0604030504040204" pitchFamily="34" charset="0"/>
                <a:ea typeface="Verdana" panose="020B0604030504040204" pitchFamily="34" charset="0"/>
                <a:cs typeface="Verdana" panose="020B0604030504040204" pitchFamily="34" charset="0"/>
              </a:rPr>
              <a:t>Up to 12 months per study cycle so a student</a:t>
            </a:r>
            <a:r>
              <a:rPr lang="en-GB" altLang="fr-FR" b="0" baseline="0" noProof="0" dirty="0" smtClean="0">
                <a:latin typeface="Verdana" panose="020B0604030504040204" pitchFamily="34" charset="0"/>
                <a:ea typeface="Verdana" panose="020B0604030504040204" pitchFamily="34" charset="0"/>
                <a:cs typeface="Verdana" panose="020B0604030504040204" pitchFamily="34" charset="0"/>
              </a:rPr>
              <a:t> can be funded for 12 months during Bachelors and an additional 12 months during Masters </a:t>
            </a:r>
            <a:r>
              <a:rPr lang="en-GB" altLang="fr-FR" b="0" baseline="0" noProof="0" dirty="0" err="1" smtClean="0">
                <a:latin typeface="Verdana" panose="020B0604030504040204" pitchFamily="34" charset="0"/>
                <a:ea typeface="Verdana" panose="020B0604030504040204" pitchFamily="34" charset="0"/>
                <a:cs typeface="Verdana" panose="020B0604030504040204" pitchFamily="34" charset="0"/>
              </a:rPr>
              <a:t>etc</a:t>
            </a:r>
            <a:r>
              <a:rPr lang="en-GB" altLang="fr-FR" b="0" baseline="0" noProof="0" dirty="0" smtClean="0">
                <a:latin typeface="Verdana" panose="020B0604030504040204" pitchFamily="34" charset="0"/>
                <a:ea typeface="Verdana" panose="020B0604030504040204" pitchFamily="34" charset="0"/>
                <a:cs typeface="Verdana" panose="020B0604030504040204" pitchFamily="34" charset="0"/>
              </a:rPr>
              <a:t> etc.</a:t>
            </a:r>
            <a:endParaRPr lang="en-GB" altLang="fr-FR" b="0" noProof="0" dirty="0" smtClean="0">
              <a:latin typeface="Verdana" panose="020B0604030504040204" pitchFamily="34" charset="0"/>
              <a:ea typeface="Verdana" panose="020B0604030504040204" pitchFamily="34" charset="0"/>
              <a:cs typeface="Verdana" panose="020B0604030504040204" pitchFamily="34" charset="0"/>
            </a:endParaRPr>
          </a:p>
          <a:p>
            <a:endParaRPr lang="en-GB" dirty="0"/>
          </a:p>
        </p:txBody>
      </p:sp>
      <p:sp>
        <p:nvSpPr>
          <p:cNvPr id="4" name="Slide Number Placeholder 3"/>
          <p:cNvSpPr>
            <a:spLocks noGrp="1"/>
          </p:cNvSpPr>
          <p:nvPr>
            <p:ph type="sldNum" sz="quarter" idx="10"/>
          </p:nvPr>
        </p:nvSpPr>
        <p:spPr/>
        <p:txBody>
          <a:bodyPr/>
          <a:lstStyle/>
          <a:p>
            <a:fld id="{F7030F57-F46E-4446-A601-0CF240EDF0B0}" type="slidenum">
              <a:rPr lang="en-GB" smtClean="0"/>
              <a:pPr/>
              <a:t>7</a:t>
            </a:fld>
            <a:endParaRPr lang="en-GB"/>
          </a:p>
        </p:txBody>
      </p:sp>
    </p:spTree>
    <p:extLst>
      <p:ext uri="{BB962C8B-B14F-4D97-AF65-F5344CB8AC3E}">
        <p14:creationId xmlns:p14="http://schemas.microsoft.com/office/powerpoint/2010/main" val="3788704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016" y="4705670"/>
            <a:ext cx="5507371" cy="4456742"/>
          </a:xfrm>
          <a:prstGeom prst="rect">
            <a:avLst/>
          </a:prstGeom>
        </p:spPr>
        <p:txBody>
          <a:bodyPr lIns="92629" tIns="46314" rIns="92629" bIns="46314"/>
          <a:lstStyle/>
          <a:p>
            <a:r>
              <a:rPr lang="en-GB" dirty="0" smtClean="0"/>
              <a:t>Credit</a:t>
            </a:r>
            <a:r>
              <a:rPr lang="en-GB" baseline="0" dirty="0" smtClean="0"/>
              <a:t> mobility building upon previous experiences in:</a:t>
            </a:r>
          </a:p>
          <a:p>
            <a:pPr marL="173679" indent="-173679">
              <a:buFont typeface="Arial" panose="020B0604020202020204" pitchFamily="34" charset="0"/>
              <a:buChar char="•"/>
            </a:pPr>
            <a:r>
              <a:rPr lang="en-GB" baseline="0" dirty="0" smtClean="0"/>
              <a:t>Erasmus Mundus Action 2,</a:t>
            </a:r>
          </a:p>
          <a:p>
            <a:pPr marL="173679" indent="-173679">
              <a:buFont typeface="Arial" panose="020B0604020202020204" pitchFamily="34" charset="0"/>
              <a:buChar char="•"/>
            </a:pPr>
            <a:r>
              <a:rPr lang="en-GB" baseline="0" dirty="0" smtClean="0"/>
              <a:t>ICI-ECP,  </a:t>
            </a:r>
          </a:p>
          <a:p>
            <a:pPr marL="173679" indent="-173679">
              <a:buFont typeface="Arial" panose="020B0604020202020204" pitchFamily="34" charset="0"/>
              <a:buChar char="•"/>
            </a:pPr>
            <a:r>
              <a:rPr lang="en-GB" baseline="0" dirty="0" smtClean="0"/>
              <a:t>Tempus, Alfa, </a:t>
            </a:r>
            <a:r>
              <a:rPr lang="en-GB" baseline="0" dirty="0" err="1" smtClean="0"/>
              <a:t>Edulink</a:t>
            </a:r>
            <a:r>
              <a:rPr lang="en-GB" baseline="0" dirty="0" smtClean="0"/>
              <a:t>, </a:t>
            </a:r>
          </a:p>
          <a:p>
            <a:pPr marL="173679" indent="-173679">
              <a:buFont typeface="Arial" panose="020B0604020202020204" pitchFamily="34" charset="0"/>
              <a:buChar char="•"/>
            </a:pPr>
            <a:r>
              <a:rPr lang="en-GB" baseline="0" dirty="0" smtClean="0"/>
              <a:t>Marie Curie, </a:t>
            </a:r>
          </a:p>
          <a:p>
            <a:pPr marL="173679" indent="-173679">
              <a:buFont typeface="Arial" panose="020B0604020202020204" pitchFamily="34" charset="0"/>
              <a:buChar char="•"/>
            </a:pPr>
            <a:r>
              <a:rPr lang="en-GB" baseline="0" dirty="0" smtClean="0"/>
              <a:t>Nationally funded bilateral mobility schemes with Partner Countries</a:t>
            </a:r>
          </a:p>
          <a:p>
            <a:pPr marL="173679" indent="-173679">
              <a:buFont typeface="Arial" panose="020B0604020202020204" pitchFamily="34" charset="0"/>
              <a:buChar char="•"/>
            </a:pPr>
            <a:endParaRPr lang="en-GB" baseline="0" dirty="0" smtClean="0"/>
          </a:p>
          <a:p>
            <a:r>
              <a:rPr lang="en-GB" b="1" baseline="0" dirty="0" smtClean="0"/>
              <a:t>Learning Agreement with students is explicit about language support offered by sending/receiving host</a:t>
            </a:r>
            <a:endParaRPr lang="en-GB" b="1" dirty="0" smtClean="0"/>
          </a:p>
          <a:p>
            <a:endParaRPr lang="en-GB" dirty="0"/>
          </a:p>
        </p:txBody>
      </p:sp>
      <p:sp>
        <p:nvSpPr>
          <p:cNvPr id="4" name="Slide Number Placeholder 3"/>
          <p:cNvSpPr>
            <a:spLocks noGrp="1"/>
          </p:cNvSpPr>
          <p:nvPr>
            <p:ph type="sldNum" sz="quarter" idx="10"/>
          </p:nvPr>
        </p:nvSpPr>
        <p:spPr/>
        <p:txBody>
          <a:bodyPr/>
          <a:lstStyle/>
          <a:p>
            <a:fld id="{F7030F57-F46E-4446-A601-0CF240EDF0B0}" type="slidenum">
              <a:rPr lang="en-GB" smtClean="0"/>
              <a:pPr/>
              <a:t>8</a:t>
            </a:fld>
            <a:endParaRPr lang="en-GB"/>
          </a:p>
        </p:txBody>
      </p:sp>
    </p:spTree>
    <p:extLst>
      <p:ext uri="{BB962C8B-B14F-4D97-AF65-F5344CB8AC3E}">
        <p14:creationId xmlns:p14="http://schemas.microsoft.com/office/powerpoint/2010/main" val="404177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xfrm>
            <a:off x="688019" y="4705073"/>
            <a:ext cx="5507363" cy="4457937"/>
          </a:xfrm>
          <a:prstGeom prst="rect">
            <a:avLst/>
          </a:prstGeom>
          <a:noFill/>
        </p:spPr>
        <p:txBody>
          <a:bodyPr/>
          <a:lstStyle/>
          <a:p>
            <a:pPr eaLnBrk="1" hangingPunct="1"/>
            <a:endParaRPr lang="en-US" smtClean="0">
              <a:latin typeface="Arial" pitchFamily="34" charset="0"/>
            </a:endParaRPr>
          </a:p>
        </p:txBody>
      </p:sp>
      <p:sp>
        <p:nvSpPr>
          <p:cNvPr id="77828" name="Slide Number Placeholder 3"/>
          <p:cNvSpPr>
            <a:spLocks noGrp="1"/>
          </p:cNvSpPr>
          <p:nvPr>
            <p:ph type="sldNum" sz="quarter" idx="5"/>
          </p:nvPr>
        </p:nvSpPr>
        <p:spPr>
          <a:noFill/>
          <a:ln>
            <a:miter lim="800000"/>
            <a:headEnd/>
            <a:tailEnd/>
          </a:ln>
        </p:spPr>
        <p:txBody>
          <a:bodyPr/>
          <a:lstStyle/>
          <a:p>
            <a:fld id="{DA9F57F1-6A52-4F5A-86BD-3E202A88CEC8}" type="slidenum">
              <a:rPr lang="en-GB"/>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1931CC8-6AD7-4C39-99A2-DCAE81C57959}" type="datetimeFigureOut">
              <a:rPr lang="en-GB" smtClean="0"/>
              <a:pPr/>
              <a:t>12/5/16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3535374986"/>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931CC8-6AD7-4C39-99A2-DCAE81C57959}" type="datetimeFigureOut">
              <a:rPr lang="en-GB" smtClean="0"/>
              <a:pPr/>
              <a:t>12/5/16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7146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931CC8-6AD7-4C39-99A2-DCAE81C57959}" type="datetimeFigureOut">
              <a:rPr lang="en-GB" smtClean="0"/>
              <a:pPr/>
              <a:t>12/5/16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4257665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erasmus_mundus_ppt_cover.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50" y="0"/>
            <a:ext cx="9432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solidFill>
                  <a:srgbClr val="FFFFFF"/>
                </a:solidFill>
              </a:defRPr>
            </a:lvl1pPr>
          </a:lstStyle>
          <a:p>
            <a:pPr>
              <a:defRPr/>
            </a:pPr>
            <a:endParaRPr lang="en-GB"/>
          </a:p>
        </p:txBody>
      </p:sp>
      <p:sp>
        <p:nvSpPr>
          <p:cNvPr id="6" name="Rectangle 6"/>
          <p:cNvSpPr>
            <a:spLocks noGrp="1" noChangeArrowheads="1"/>
          </p:cNvSpPr>
          <p:nvPr>
            <p:ph type="sldNum" sz="quarter" idx="11"/>
          </p:nvPr>
        </p:nvSpPr>
        <p:spPr/>
        <p:txBody>
          <a:bodyPr/>
          <a:lstStyle>
            <a:lvl1pPr>
              <a:defRPr>
                <a:solidFill>
                  <a:srgbClr val="FFFFFF"/>
                </a:solidFill>
              </a:defRPr>
            </a:lvl1pPr>
          </a:lstStyle>
          <a:p>
            <a:pPr>
              <a:defRPr/>
            </a:pPr>
            <a:fld id="{DC212A9A-277B-4C40-B6C6-155A9D64AEA6}" type="slidenum">
              <a:rPr lang="en-GB"/>
              <a:pPr>
                <a:defRPr/>
              </a:pPr>
              <a:t>‹#›</a:t>
            </a:fld>
            <a:endParaRPr lang="en-GB" dirty="0"/>
          </a:p>
        </p:txBody>
      </p:sp>
    </p:spTree>
    <p:extLst>
      <p:ext uri="{BB962C8B-B14F-4D97-AF65-F5344CB8AC3E}">
        <p14:creationId xmlns:p14="http://schemas.microsoft.com/office/powerpoint/2010/main" val="1228247571"/>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4" name="Picture 6" descr="erasmus_mundus_ppt_inner_pages.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4463" y="0"/>
            <a:ext cx="9396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4284663" y="6308725"/>
            <a:ext cx="647700" cy="538163"/>
          </a:xfrm>
          <a:prstGeom prst="rect">
            <a:avLst/>
          </a:prstGeom>
          <a:solidFill>
            <a:srgbClr val="009EC7"/>
          </a:solidFill>
          <a:ln>
            <a:no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a:defRPr/>
            </a:pPr>
            <a:r>
              <a:rPr lang="fr-BE" sz="800" i="1" dirty="0">
                <a:solidFill>
                  <a:srgbClr val="FFFFFF"/>
                </a:solidFill>
              </a:rPr>
              <a:t>Erasmus+</a:t>
            </a:r>
            <a:endParaRPr lang="en-GB" sz="800" i="1"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Rectangle 5"/>
          <p:cNvSpPr>
            <a:spLocks noGrp="1" noChangeArrowheads="1"/>
          </p:cNvSpPr>
          <p:nvPr>
            <p:ph type="dt" sz="half" idx="10"/>
          </p:nvPr>
        </p:nvSpPr>
        <p:spPr/>
        <p:txBody>
          <a:bodyPr/>
          <a:lstStyle>
            <a:lvl1pPr>
              <a:defRPr>
                <a:solidFill>
                  <a:schemeClr val="tx1"/>
                </a:solidFill>
              </a:defRPr>
            </a:lvl1pPr>
          </a:lstStyle>
          <a:p>
            <a:pPr>
              <a:defRPr/>
            </a:pPr>
            <a:endParaRPr lang="en-GB">
              <a:solidFill>
                <a:srgbClr val="000000"/>
              </a:solidFill>
            </a:endParaRPr>
          </a:p>
        </p:txBody>
      </p:sp>
      <p:sp>
        <p:nvSpPr>
          <p:cNvPr id="7" name="Rectangle 6"/>
          <p:cNvSpPr>
            <a:spLocks noGrp="1" noChangeArrowheads="1"/>
          </p:cNvSpPr>
          <p:nvPr>
            <p:ph type="sldNum" sz="quarter" idx="11"/>
          </p:nvPr>
        </p:nvSpPr>
        <p:spPr/>
        <p:txBody>
          <a:bodyPr/>
          <a:lstStyle>
            <a:lvl1pPr>
              <a:defRPr>
                <a:solidFill>
                  <a:schemeClr val="tx1"/>
                </a:solidFill>
              </a:defRPr>
            </a:lvl1pPr>
          </a:lstStyle>
          <a:p>
            <a:pPr>
              <a:defRPr/>
            </a:pPr>
            <a:fld id="{CC1C340A-E483-4F6F-B8CC-BA36419CBE2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49882976"/>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p>
        </p:txBody>
      </p:sp>
      <p:sp>
        <p:nvSpPr>
          <p:cNvPr id="3" name="Rectangle 5"/>
          <p:cNvSpPr>
            <a:spLocks noGrp="1" noChangeArrowheads="1"/>
          </p:cNvSpPr>
          <p:nvPr>
            <p:ph type="ftr" sz="quarter" idx="11"/>
          </p:nvPr>
        </p:nvSpPr>
        <p:spPr/>
        <p:txBody>
          <a:bodyPr/>
          <a:lstStyle>
            <a:lvl1pPr>
              <a:defRPr/>
            </a:lvl1pPr>
          </a:lstStyle>
          <a:p>
            <a:pPr>
              <a:defRPr/>
            </a:pPr>
            <a:endParaRPr/>
          </a:p>
        </p:txBody>
      </p:sp>
      <p:sp>
        <p:nvSpPr>
          <p:cNvPr id="4" name="Rectangle 6"/>
          <p:cNvSpPr>
            <a:spLocks noGrp="1" noChangeArrowheads="1"/>
          </p:cNvSpPr>
          <p:nvPr>
            <p:ph type="sldNum" sz="quarter" idx="12"/>
          </p:nvPr>
        </p:nvSpPr>
        <p:spPr/>
        <p:txBody>
          <a:bodyPr/>
          <a:lstStyle>
            <a:lvl1pPr>
              <a:defRPr smtClean="0"/>
            </a:lvl1pPr>
          </a:lstStyle>
          <a:p>
            <a:pPr>
              <a:defRPr/>
            </a:pPr>
            <a:fld id="{69891329-AA4F-4B40-857A-B91CEFBA21AE}"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smtClean="0">
                <a:ea typeface="MS PGothic" pitchFamily="34" charset="-128"/>
              </a:defRPr>
            </a:lvl1pPr>
          </a:lstStyle>
          <a:p>
            <a:pPr>
              <a:defRPr/>
            </a:pPr>
            <a:fld id="{C0EA002A-2DCB-4299-9FEA-C2A4481B154D}" type="datetimeFigureOut">
              <a:rPr lang="en-US"/>
              <a:pPr>
                <a:defRPr/>
              </a:pPr>
              <a:t>12/5/16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fld id="{2892C1DD-E987-4A2F-97D2-F08FB590315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erasmus_mundus_ppt_cover.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50" y="0"/>
            <a:ext cx="9432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solidFill>
                  <a:srgbClr val="FFFFFF"/>
                </a:solidFill>
              </a:defRPr>
            </a:lvl1pPr>
          </a:lstStyle>
          <a:p>
            <a:pPr>
              <a:defRPr/>
            </a:pPr>
            <a:endParaRPr lang="en-GB"/>
          </a:p>
        </p:txBody>
      </p:sp>
      <p:sp>
        <p:nvSpPr>
          <p:cNvPr id="6" name="Rectangle 6"/>
          <p:cNvSpPr>
            <a:spLocks noGrp="1" noChangeArrowheads="1"/>
          </p:cNvSpPr>
          <p:nvPr>
            <p:ph type="sldNum" sz="quarter" idx="11"/>
          </p:nvPr>
        </p:nvSpPr>
        <p:spPr/>
        <p:txBody>
          <a:bodyPr/>
          <a:lstStyle>
            <a:lvl1pPr>
              <a:defRPr>
                <a:solidFill>
                  <a:srgbClr val="FFFFFF"/>
                </a:solidFill>
              </a:defRPr>
            </a:lvl1pPr>
          </a:lstStyle>
          <a:p>
            <a:pPr>
              <a:defRPr/>
            </a:pPr>
            <a:fld id="{DC212A9A-277B-4C40-B6C6-155A9D64AEA6}" type="slidenum">
              <a:rPr lang="en-GB"/>
              <a:pPr>
                <a:defRPr/>
              </a:pPr>
              <a:t>‹#›</a:t>
            </a:fld>
            <a:endParaRPr lang="en-GB" dirty="0"/>
          </a:p>
        </p:txBody>
      </p:sp>
    </p:spTree>
    <p:extLst>
      <p:ext uri="{BB962C8B-B14F-4D97-AF65-F5344CB8AC3E}">
        <p14:creationId xmlns:p14="http://schemas.microsoft.com/office/powerpoint/2010/main" val="3517358691"/>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4" name="Picture 6" descr="erasmus_mundus_ppt_cover.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50" y="0"/>
            <a:ext cx="9432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solidFill>
                  <a:srgbClr val="FFFFFF"/>
                </a:solidFill>
              </a:defRPr>
            </a:lvl1pPr>
          </a:lstStyle>
          <a:p>
            <a:pPr>
              <a:defRPr/>
            </a:pPr>
            <a:endParaRPr lang="en-GB"/>
          </a:p>
        </p:txBody>
      </p:sp>
      <p:sp>
        <p:nvSpPr>
          <p:cNvPr id="6" name="Rectangle 6"/>
          <p:cNvSpPr>
            <a:spLocks noGrp="1" noChangeArrowheads="1"/>
          </p:cNvSpPr>
          <p:nvPr>
            <p:ph type="sldNum" sz="quarter" idx="11"/>
          </p:nvPr>
        </p:nvSpPr>
        <p:spPr/>
        <p:txBody>
          <a:bodyPr/>
          <a:lstStyle>
            <a:lvl1pPr>
              <a:defRPr>
                <a:solidFill>
                  <a:srgbClr val="FFFFFF"/>
                </a:solidFill>
              </a:defRPr>
            </a:lvl1pPr>
          </a:lstStyle>
          <a:p>
            <a:pPr>
              <a:defRPr/>
            </a:pPr>
            <a:fld id="{DC212A9A-277B-4C40-B6C6-155A9D64AEA6}" type="slidenum">
              <a:rPr lang="en-GB"/>
              <a:pPr>
                <a:defRPr/>
              </a:pPr>
              <a:t>‹#›</a:t>
            </a:fld>
            <a:endParaRPr lang="en-GB" dirty="0"/>
          </a:p>
        </p:txBody>
      </p:sp>
    </p:spTree>
    <p:extLst>
      <p:ext uri="{BB962C8B-B14F-4D97-AF65-F5344CB8AC3E}">
        <p14:creationId xmlns:p14="http://schemas.microsoft.com/office/powerpoint/2010/main" val="4209564608"/>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4" name="Picture 6" descr="erasmus_mundus_ppt_inner_pages.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4463" y="0"/>
            <a:ext cx="9396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4284663" y="6308725"/>
            <a:ext cx="647700" cy="538163"/>
          </a:xfrm>
          <a:prstGeom prst="rect">
            <a:avLst/>
          </a:prstGeom>
          <a:solidFill>
            <a:srgbClr val="009EC7"/>
          </a:solidFill>
          <a:ln>
            <a:no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a:defRPr/>
            </a:pPr>
            <a:r>
              <a:rPr lang="fr-BE" sz="800" i="1" dirty="0">
                <a:solidFill>
                  <a:srgbClr val="FFFFFF"/>
                </a:solidFill>
              </a:rPr>
              <a:t>Erasmus+</a:t>
            </a:r>
            <a:endParaRPr lang="en-GB" sz="800" i="1"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Rectangle 5"/>
          <p:cNvSpPr>
            <a:spLocks noGrp="1" noChangeArrowheads="1"/>
          </p:cNvSpPr>
          <p:nvPr>
            <p:ph type="dt" sz="half" idx="10"/>
          </p:nvPr>
        </p:nvSpPr>
        <p:spPr/>
        <p:txBody>
          <a:bodyPr/>
          <a:lstStyle>
            <a:lvl1pPr>
              <a:defRPr>
                <a:solidFill>
                  <a:schemeClr val="tx1"/>
                </a:solidFill>
              </a:defRPr>
            </a:lvl1pPr>
          </a:lstStyle>
          <a:p>
            <a:pPr>
              <a:defRPr/>
            </a:pPr>
            <a:endParaRPr lang="en-GB">
              <a:solidFill>
                <a:srgbClr val="000000"/>
              </a:solidFill>
            </a:endParaRPr>
          </a:p>
        </p:txBody>
      </p:sp>
      <p:sp>
        <p:nvSpPr>
          <p:cNvPr id="7" name="Rectangle 6"/>
          <p:cNvSpPr>
            <a:spLocks noGrp="1" noChangeArrowheads="1"/>
          </p:cNvSpPr>
          <p:nvPr>
            <p:ph type="sldNum" sz="quarter" idx="11"/>
          </p:nvPr>
        </p:nvSpPr>
        <p:spPr/>
        <p:txBody>
          <a:bodyPr/>
          <a:lstStyle>
            <a:lvl1pPr>
              <a:defRPr>
                <a:solidFill>
                  <a:schemeClr val="tx1"/>
                </a:solidFill>
              </a:defRPr>
            </a:lvl1pPr>
          </a:lstStyle>
          <a:p>
            <a:pPr>
              <a:defRPr/>
            </a:pPr>
            <a:fld id="{CC1C340A-E483-4F6F-B8CC-BA36419CBE2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09002889"/>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p>
        </p:txBody>
      </p:sp>
      <p:sp>
        <p:nvSpPr>
          <p:cNvPr id="3" name="Rectangle 5"/>
          <p:cNvSpPr>
            <a:spLocks noGrp="1" noChangeArrowheads="1"/>
          </p:cNvSpPr>
          <p:nvPr>
            <p:ph type="ftr" sz="quarter" idx="11"/>
          </p:nvPr>
        </p:nvSpPr>
        <p:spPr/>
        <p:txBody>
          <a:bodyPr/>
          <a:lstStyle>
            <a:lvl1pPr>
              <a:defRPr/>
            </a:lvl1pPr>
          </a:lstStyle>
          <a:p>
            <a:pPr>
              <a:defRPr/>
            </a:pPr>
            <a:endParaRPr/>
          </a:p>
        </p:txBody>
      </p:sp>
      <p:sp>
        <p:nvSpPr>
          <p:cNvPr id="4" name="Rectangle 6"/>
          <p:cNvSpPr>
            <a:spLocks noGrp="1" noChangeArrowheads="1"/>
          </p:cNvSpPr>
          <p:nvPr>
            <p:ph type="sldNum" sz="quarter" idx="12"/>
          </p:nvPr>
        </p:nvSpPr>
        <p:spPr/>
        <p:txBody>
          <a:bodyPr/>
          <a:lstStyle>
            <a:lvl1pPr>
              <a:defRPr smtClean="0"/>
            </a:lvl1pPr>
          </a:lstStyle>
          <a:p>
            <a:pPr>
              <a:defRPr/>
            </a:pPr>
            <a:fld id="{69891329-AA4F-4B40-857A-B91CEFBA21A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931CC8-6AD7-4C39-99A2-DCAE81C57959}" type="datetimeFigureOut">
              <a:rPr lang="en-GB" smtClean="0"/>
              <a:pPr/>
              <a:t>12/5/16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2181751049"/>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4" name="Picture 6" descr="erasmus_mundus_ppt_cover.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50" y="0"/>
            <a:ext cx="9432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solidFill>
                  <a:srgbClr val="FFFFFF"/>
                </a:solidFill>
              </a:defRPr>
            </a:lvl1pPr>
          </a:lstStyle>
          <a:p>
            <a:pPr>
              <a:defRPr/>
            </a:pPr>
            <a:endParaRPr lang="en-GB"/>
          </a:p>
        </p:txBody>
      </p:sp>
      <p:sp>
        <p:nvSpPr>
          <p:cNvPr id="6" name="Rectangle 6"/>
          <p:cNvSpPr>
            <a:spLocks noGrp="1" noChangeArrowheads="1"/>
          </p:cNvSpPr>
          <p:nvPr>
            <p:ph type="sldNum" sz="quarter" idx="11"/>
          </p:nvPr>
        </p:nvSpPr>
        <p:spPr/>
        <p:txBody>
          <a:bodyPr/>
          <a:lstStyle>
            <a:lvl1pPr>
              <a:defRPr>
                <a:solidFill>
                  <a:srgbClr val="FFFFFF"/>
                </a:solidFill>
              </a:defRPr>
            </a:lvl1pPr>
          </a:lstStyle>
          <a:p>
            <a:pPr>
              <a:defRPr/>
            </a:pPr>
            <a:fld id="{DC212A9A-277B-4C40-B6C6-155A9D64AEA6}" type="slidenum">
              <a:rPr lang="en-GB"/>
              <a:pPr>
                <a:defRPr/>
              </a:pPr>
              <a:t>‹#›</a:t>
            </a:fld>
            <a:endParaRPr lang="en-GB" dirty="0"/>
          </a:p>
        </p:txBody>
      </p:sp>
    </p:spTree>
    <p:extLst>
      <p:ext uri="{BB962C8B-B14F-4D97-AF65-F5344CB8AC3E}">
        <p14:creationId xmlns:p14="http://schemas.microsoft.com/office/powerpoint/2010/main" val="4256274603"/>
      </p:ext>
    </p:extLst>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4" name="Picture 6" descr="erasmus_mundus_ppt_inner_pages.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4463" y="0"/>
            <a:ext cx="9396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4284663" y="6308725"/>
            <a:ext cx="647700" cy="538163"/>
          </a:xfrm>
          <a:prstGeom prst="rect">
            <a:avLst/>
          </a:prstGeom>
          <a:solidFill>
            <a:srgbClr val="009EC7"/>
          </a:solidFill>
          <a:ln>
            <a:no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a:defRPr/>
            </a:pPr>
            <a:r>
              <a:rPr lang="fr-BE" sz="800" i="1" dirty="0">
                <a:solidFill>
                  <a:srgbClr val="FFFFFF"/>
                </a:solidFill>
              </a:rPr>
              <a:t>Erasmus+</a:t>
            </a:r>
            <a:endParaRPr lang="en-GB" sz="800" i="1"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Rectangle 5"/>
          <p:cNvSpPr>
            <a:spLocks noGrp="1" noChangeArrowheads="1"/>
          </p:cNvSpPr>
          <p:nvPr>
            <p:ph type="dt" sz="half" idx="10"/>
          </p:nvPr>
        </p:nvSpPr>
        <p:spPr/>
        <p:txBody>
          <a:bodyPr/>
          <a:lstStyle>
            <a:lvl1pPr>
              <a:defRPr>
                <a:solidFill>
                  <a:schemeClr val="tx1"/>
                </a:solidFill>
              </a:defRPr>
            </a:lvl1pPr>
          </a:lstStyle>
          <a:p>
            <a:pPr>
              <a:defRPr/>
            </a:pPr>
            <a:endParaRPr lang="en-GB">
              <a:solidFill>
                <a:srgbClr val="000000"/>
              </a:solidFill>
            </a:endParaRPr>
          </a:p>
        </p:txBody>
      </p:sp>
      <p:sp>
        <p:nvSpPr>
          <p:cNvPr id="7" name="Rectangle 6"/>
          <p:cNvSpPr>
            <a:spLocks noGrp="1" noChangeArrowheads="1"/>
          </p:cNvSpPr>
          <p:nvPr>
            <p:ph type="sldNum" sz="quarter" idx="11"/>
          </p:nvPr>
        </p:nvSpPr>
        <p:spPr/>
        <p:txBody>
          <a:bodyPr/>
          <a:lstStyle>
            <a:lvl1pPr>
              <a:defRPr>
                <a:solidFill>
                  <a:schemeClr val="tx1"/>
                </a:solidFill>
              </a:defRPr>
            </a:lvl1pPr>
          </a:lstStyle>
          <a:p>
            <a:pPr>
              <a:defRPr/>
            </a:pPr>
            <a:fld id="{CC1C340A-E483-4F6F-B8CC-BA36419CBE2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60033678"/>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931CC8-6AD7-4C39-99A2-DCAE81C57959}" type="datetimeFigureOut">
              <a:rPr lang="en-GB" smtClean="0"/>
              <a:pPr/>
              <a:t>12/5/16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74474375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1931CC8-6AD7-4C39-99A2-DCAE81C57959}" type="datetimeFigureOut">
              <a:rPr lang="en-GB" smtClean="0"/>
              <a:pPr/>
              <a:t>12/5/16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4210754007"/>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1931CC8-6AD7-4C39-99A2-DCAE81C57959}" type="datetimeFigureOut">
              <a:rPr lang="en-GB" smtClean="0"/>
              <a:pPr/>
              <a:t>12/5/16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1106799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931CC8-6AD7-4C39-99A2-DCAE81C57959}" type="datetimeFigureOut">
              <a:rPr lang="en-GB" smtClean="0"/>
              <a:pPr/>
              <a:t>12/5/16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4092193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31CC8-6AD7-4C39-99A2-DCAE81C57959}" type="datetimeFigureOut">
              <a:rPr lang="en-GB" smtClean="0"/>
              <a:pPr/>
              <a:t>12/5/16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1485736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31CC8-6AD7-4C39-99A2-DCAE81C57959}" type="datetimeFigureOut">
              <a:rPr lang="en-GB" smtClean="0"/>
              <a:pPr/>
              <a:t>12/5/16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2777691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31CC8-6AD7-4C39-99A2-DCAE81C57959}" type="datetimeFigureOut">
              <a:rPr lang="en-GB" smtClean="0"/>
              <a:pPr/>
              <a:t>12/5/16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6DAE1E-4202-4E34-99D1-819DF749DFC2}" type="slidenum">
              <a:rPr lang="en-GB" smtClean="0"/>
              <a:pPr/>
              <a:t>‹#›</a:t>
            </a:fld>
            <a:endParaRPr lang="en-GB"/>
          </a:p>
        </p:txBody>
      </p:sp>
    </p:spTree>
    <p:extLst>
      <p:ext uri="{BB962C8B-B14F-4D97-AF65-F5344CB8AC3E}">
        <p14:creationId xmlns:p14="http://schemas.microsoft.com/office/powerpoint/2010/main" val="13726996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theme" Target="../theme/theme4.xml"/><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931CC8-6AD7-4C39-99A2-DCAE81C57959}" type="datetimeFigureOut">
              <a:rPr lang="en-GB" smtClean="0"/>
              <a:pPr/>
              <a:t>12/5/16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6DAE1E-4202-4E34-99D1-819DF749DFC2}" type="slidenum">
              <a:rPr lang="en-GB" smtClean="0"/>
              <a:pPr/>
              <a:t>‹#›</a:t>
            </a:fld>
            <a:endParaRPr lang="en-GB"/>
          </a:p>
        </p:txBody>
      </p:sp>
    </p:spTree>
    <p:extLst>
      <p:ext uri="{BB962C8B-B14F-4D97-AF65-F5344CB8AC3E}">
        <p14:creationId xmlns:p14="http://schemas.microsoft.com/office/powerpoint/2010/main" val="2619066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mj-lt"/>
                <a:cs typeface="+mn-cs"/>
              </a:defRPr>
            </a:lvl1pPr>
          </a:lstStyle>
          <a:p>
            <a:pPr fontAlgn="base">
              <a:spcBef>
                <a:spcPct val="0"/>
              </a:spcBef>
              <a:spcAft>
                <a:spcPct val="0"/>
              </a:spcAft>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rgbClr val="000000"/>
                </a:solidFill>
                <a:latin typeface="+mj-lt"/>
                <a:ea typeface="+mn-ea"/>
                <a:cs typeface="+mn-cs"/>
              </a:defRPr>
            </a:lvl1pPr>
          </a:lstStyle>
          <a:p>
            <a:pPr fontAlgn="base">
              <a:spcBef>
                <a:spcPct val="0"/>
              </a:spcBef>
              <a:spcAft>
                <a:spcPct val="0"/>
              </a:spcAft>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cs typeface="+mn-cs"/>
              </a:defRPr>
            </a:lvl1pPr>
          </a:lstStyle>
          <a:p>
            <a:pPr fontAlgn="base">
              <a:spcBef>
                <a:spcPct val="0"/>
              </a:spcBef>
              <a:spcAft>
                <a:spcPct val="0"/>
              </a:spcAft>
              <a:defRPr/>
            </a:pPr>
            <a:fld id="{557B53D1-1059-4D3D-8137-704B3EAFDF8B}" type="slidenum">
              <a:rPr lang="en-GB"/>
              <a:pPr fontAlgn="base">
                <a:spcBef>
                  <a:spcPct val="0"/>
                </a:spcBef>
                <a:spcAft>
                  <a:spcPct val="0"/>
                </a:spcAft>
                <a:defRPr/>
              </a:pPr>
              <a:t>‹#›</a:t>
            </a:fld>
            <a:endParaRPr lang="en-GB" dirty="0"/>
          </a:p>
        </p:txBody>
      </p:sp>
    </p:spTree>
    <p:extLst>
      <p:ext uri="{BB962C8B-B14F-4D97-AF65-F5344CB8AC3E}">
        <p14:creationId xmlns:p14="http://schemas.microsoft.com/office/powerpoint/2010/main" val="398869988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76" r:id="rId3"/>
    <p:sldLayoutId id="2147483677" r:id="rId4"/>
  </p:sldLayoutIdLst>
  <p:timing>
    <p:tnLst>
      <p:par>
        <p:cTn xmlns:p14="http://schemas.microsoft.com/office/powerpoint/2010/main" id="1" dur="indefinite" restart="never" nodeType="tmRoot"/>
      </p:par>
    </p:tnLst>
  </p:timing>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mj-lt"/>
                <a:cs typeface="+mn-cs"/>
              </a:defRPr>
            </a:lvl1pPr>
          </a:lstStyle>
          <a:p>
            <a:pPr fontAlgn="base">
              <a:spcBef>
                <a:spcPct val="0"/>
              </a:spcBef>
              <a:spcAft>
                <a:spcPct val="0"/>
              </a:spcAft>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rgbClr val="000000"/>
                </a:solidFill>
                <a:latin typeface="+mj-lt"/>
                <a:ea typeface="+mn-ea"/>
                <a:cs typeface="+mn-cs"/>
              </a:defRPr>
            </a:lvl1pPr>
          </a:lstStyle>
          <a:p>
            <a:pPr fontAlgn="base">
              <a:spcBef>
                <a:spcPct val="0"/>
              </a:spcBef>
              <a:spcAft>
                <a:spcPct val="0"/>
              </a:spcAft>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cs typeface="+mn-cs"/>
              </a:defRPr>
            </a:lvl1pPr>
          </a:lstStyle>
          <a:p>
            <a:pPr fontAlgn="base">
              <a:spcBef>
                <a:spcPct val="0"/>
              </a:spcBef>
              <a:spcAft>
                <a:spcPct val="0"/>
              </a:spcAft>
              <a:defRPr/>
            </a:pPr>
            <a:fld id="{557B53D1-1059-4D3D-8137-704B3EAFDF8B}" type="slidenum">
              <a:rPr lang="en-GB"/>
              <a:pPr fontAlgn="base">
                <a:spcBef>
                  <a:spcPct val="0"/>
                </a:spcBef>
                <a:spcAft>
                  <a:spcPct val="0"/>
                </a:spcAft>
                <a:defRPr/>
              </a:pPr>
              <a:t>‹#›</a:t>
            </a:fld>
            <a:endParaRPr lang="en-GB" dirty="0"/>
          </a:p>
        </p:txBody>
      </p:sp>
    </p:spTree>
    <p:extLst>
      <p:ext uri="{BB962C8B-B14F-4D97-AF65-F5344CB8AC3E}">
        <p14:creationId xmlns:p14="http://schemas.microsoft.com/office/powerpoint/2010/main" val="3248573153"/>
      </p:ext>
    </p:extLst>
  </p:cSld>
  <p:clrMap bg1="lt1" tx1="dk1" bg2="lt2" tx2="dk2" accent1="accent1" accent2="accent2" accent3="accent3" accent4="accent4" accent5="accent5" accent6="accent6" hlink="hlink" folHlink="folHlink"/>
  <p:sldLayoutIdLst>
    <p:sldLayoutId id="2147483665" r:id="rId1"/>
  </p:sldLayoutIdLst>
  <p:timing>
    <p:tnLst>
      <p:par>
        <p:cTn xmlns:p14="http://schemas.microsoft.com/office/powerpoint/2010/main" id="1" dur="indefinite" restart="never" nodeType="tmRoot"/>
      </p:par>
    </p:tnLst>
  </p:timing>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mj-lt"/>
                <a:cs typeface="+mn-cs"/>
              </a:defRPr>
            </a:lvl1pPr>
          </a:lstStyle>
          <a:p>
            <a:pPr fontAlgn="base">
              <a:spcBef>
                <a:spcPct val="0"/>
              </a:spcBef>
              <a:spcAft>
                <a:spcPct val="0"/>
              </a:spcAft>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rgbClr val="000000"/>
                </a:solidFill>
                <a:latin typeface="+mj-lt"/>
                <a:ea typeface="+mn-ea"/>
                <a:cs typeface="+mn-cs"/>
              </a:defRPr>
            </a:lvl1pPr>
          </a:lstStyle>
          <a:p>
            <a:pPr fontAlgn="base">
              <a:spcBef>
                <a:spcPct val="0"/>
              </a:spcBef>
              <a:spcAft>
                <a:spcPct val="0"/>
              </a:spcAft>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cs typeface="+mn-cs"/>
              </a:defRPr>
            </a:lvl1pPr>
          </a:lstStyle>
          <a:p>
            <a:pPr fontAlgn="base">
              <a:spcBef>
                <a:spcPct val="0"/>
              </a:spcBef>
              <a:spcAft>
                <a:spcPct val="0"/>
              </a:spcAft>
              <a:defRPr/>
            </a:pPr>
            <a:fld id="{557B53D1-1059-4D3D-8137-704B3EAFDF8B}" type="slidenum">
              <a:rPr lang="en-GB"/>
              <a:pPr fontAlgn="base">
                <a:spcBef>
                  <a:spcPct val="0"/>
                </a:spcBef>
                <a:spcAft>
                  <a:spcPct val="0"/>
                </a:spcAft>
                <a:defRPr/>
              </a:pPr>
              <a:t>‹#›</a:t>
            </a:fld>
            <a:endParaRPr lang="en-GB" dirty="0"/>
          </a:p>
        </p:txBody>
      </p:sp>
    </p:spTree>
    <p:extLst>
      <p:ext uri="{BB962C8B-B14F-4D97-AF65-F5344CB8AC3E}">
        <p14:creationId xmlns:p14="http://schemas.microsoft.com/office/powerpoint/2010/main" val="44430804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5" r:id="rId3"/>
  </p:sldLayoutIdLst>
  <p:timing>
    <p:tnLst>
      <p:par>
        <p:cTn xmlns:p14="http://schemas.microsoft.com/office/powerpoint/2010/main" id="1" dur="indefinite" restart="never" nodeType="tmRoot"/>
      </p:par>
    </p:tnLst>
  </p:timing>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mj-lt"/>
                <a:cs typeface="+mn-cs"/>
              </a:defRPr>
            </a:lvl1pPr>
          </a:lstStyle>
          <a:p>
            <a:pPr fontAlgn="base">
              <a:spcBef>
                <a:spcPct val="0"/>
              </a:spcBef>
              <a:spcAft>
                <a:spcPct val="0"/>
              </a:spcAft>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rgbClr val="000000"/>
                </a:solidFill>
                <a:latin typeface="+mj-lt"/>
                <a:ea typeface="+mn-ea"/>
                <a:cs typeface="+mn-cs"/>
              </a:defRPr>
            </a:lvl1pPr>
          </a:lstStyle>
          <a:p>
            <a:pPr fontAlgn="base">
              <a:spcBef>
                <a:spcPct val="0"/>
              </a:spcBef>
              <a:spcAft>
                <a:spcPct val="0"/>
              </a:spcAft>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cs typeface="+mn-cs"/>
              </a:defRPr>
            </a:lvl1pPr>
          </a:lstStyle>
          <a:p>
            <a:pPr fontAlgn="base">
              <a:spcBef>
                <a:spcPct val="0"/>
              </a:spcBef>
              <a:spcAft>
                <a:spcPct val="0"/>
              </a:spcAft>
              <a:defRPr/>
            </a:pPr>
            <a:fld id="{557B53D1-1059-4D3D-8137-704B3EAFDF8B}" type="slidenum">
              <a:rPr lang="en-GB"/>
              <a:pPr fontAlgn="base">
                <a:spcBef>
                  <a:spcPct val="0"/>
                </a:spcBef>
                <a:spcAft>
                  <a:spcPct val="0"/>
                </a:spcAft>
                <a:defRPr/>
              </a:pPr>
              <a:t>‹#›</a:t>
            </a:fld>
            <a:endParaRPr lang="en-GB" dirty="0"/>
          </a:p>
        </p:txBody>
      </p:sp>
    </p:spTree>
    <p:extLst>
      <p:ext uri="{BB962C8B-B14F-4D97-AF65-F5344CB8AC3E}">
        <p14:creationId xmlns:p14="http://schemas.microsoft.com/office/powerpoint/2010/main" val="4105449047"/>
      </p:ext>
    </p:extLst>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xmlns:p14="http://schemas.microsoft.com/office/powerpoint/2010/main" id="1" dur="indefinite" restart="never" nodeType="tmRoot"/>
      </p:par>
    </p:tnLst>
  </p:timing>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0" Type="http://schemas.openxmlformats.org/officeDocument/2006/relationships/image" Target="../media/image12.png"/><Relationship Id="rId11" Type="http://schemas.openxmlformats.org/officeDocument/2006/relationships/image" Target="../media/image15.pn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5.png"/><Relationship Id="rId5" Type="http://schemas.openxmlformats.org/officeDocument/2006/relationships/image" Target="../media/image17.png"/><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hyperlink" Target="http://ec.europa.eu/programmes/erasmus-plus/documents/form/mobility-programme-partner-countries_e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5.png"/><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46" Type="http://schemas.openxmlformats.org/officeDocument/2006/relationships/tags" Target="../tags/tag46.xml"/><Relationship Id="rId47" Type="http://schemas.openxmlformats.org/officeDocument/2006/relationships/tags" Target="../tags/tag47.xml"/><Relationship Id="rId48" Type="http://schemas.openxmlformats.org/officeDocument/2006/relationships/tags" Target="../tags/tag48.xml"/><Relationship Id="rId49" Type="http://schemas.openxmlformats.org/officeDocument/2006/relationships/slideLayout" Target="../slideLayouts/slideLayout14.xml"/><Relationship Id="rId20" Type="http://schemas.openxmlformats.org/officeDocument/2006/relationships/tags" Target="../tags/tag20.xml"/><Relationship Id="rId21" Type="http://schemas.openxmlformats.org/officeDocument/2006/relationships/tags" Target="../tags/tag21.xml"/><Relationship Id="rId22" Type="http://schemas.openxmlformats.org/officeDocument/2006/relationships/tags" Target="../tags/tag22.xml"/><Relationship Id="rId23" Type="http://schemas.openxmlformats.org/officeDocument/2006/relationships/tags" Target="../tags/tag23.xml"/><Relationship Id="rId24" Type="http://schemas.openxmlformats.org/officeDocument/2006/relationships/tags" Target="../tags/tag24.xml"/><Relationship Id="rId25" Type="http://schemas.openxmlformats.org/officeDocument/2006/relationships/tags" Target="../tags/tag25.xml"/><Relationship Id="rId26" Type="http://schemas.openxmlformats.org/officeDocument/2006/relationships/tags" Target="../tags/tag26.xml"/><Relationship Id="rId27" Type="http://schemas.openxmlformats.org/officeDocument/2006/relationships/tags" Target="../tags/tag27.xml"/><Relationship Id="rId28" Type="http://schemas.openxmlformats.org/officeDocument/2006/relationships/tags" Target="../tags/tag28.xml"/><Relationship Id="rId29" Type="http://schemas.openxmlformats.org/officeDocument/2006/relationships/tags" Target="../tags/tag29.xml"/><Relationship Id="rId50" Type="http://schemas.openxmlformats.org/officeDocument/2006/relationships/notesSlide" Target="../notesSlides/notesSlide22.xml"/><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30" Type="http://schemas.openxmlformats.org/officeDocument/2006/relationships/tags" Target="../tags/tag30.xml"/><Relationship Id="rId31" Type="http://schemas.openxmlformats.org/officeDocument/2006/relationships/tags" Target="../tags/tag31.xml"/><Relationship Id="rId32" Type="http://schemas.openxmlformats.org/officeDocument/2006/relationships/tags" Target="../tags/tag32.xml"/><Relationship Id="rId9" Type="http://schemas.openxmlformats.org/officeDocument/2006/relationships/tags" Target="../tags/tag9.xml"/><Relationship Id="rId6" Type="http://schemas.openxmlformats.org/officeDocument/2006/relationships/tags" Target="../tags/tag6.xml"/><Relationship Id="rId7" Type="http://schemas.openxmlformats.org/officeDocument/2006/relationships/tags" Target="../tags/tag7.xml"/><Relationship Id="rId8" Type="http://schemas.openxmlformats.org/officeDocument/2006/relationships/tags" Target="../tags/tag8.xml"/><Relationship Id="rId33" Type="http://schemas.openxmlformats.org/officeDocument/2006/relationships/tags" Target="../tags/tag33.xml"/><Relationship Id="rId34" Type="http://schemas.openxmlformats.org/officeDocument/2006/relationships/tags" Target="../tags/tag34.xml"/><Relationship Id="rId35" Type="http://schemas.openxmlformats.org/officeDocument/2006/relationships/tags" Target="../tags/tag35.xml"/><Relationship Id="rId36" Type="http://schemas.openxmlformats.org/officeDocument/2006/relationships/tags" Target="../tags/tag36.xml"/><Relationship Id="rId10" Type="http://schemas.openxmlformats.org/officeDocument/2006/relationships/tags" Target="../tags/tag10.xml"/><Relationship Id="rId11" Type="http://schemas.openxmlformats.org/officeDocument/2006/relationships/tags" Target="../tags/tag11.xml"/><Relationship Id="rId12" Type="http://schemas.openxmlformats.org/officeDocument/2006/relationships/tags" Target="../tags/tag12.xml"/><Relationship Id="rId13" Type="http://schemas.openxmlformats.org/officeDocument/2006/relationships/tags" Target="../tags/tag13.xml"/><Relationship Id="rId14" Type="http://schemas.openxmlformats.org/officeDocument/2006/relationships/tags" Target="../tags/tag14.xml"/><Relationship Id="rId15" Type="http://schemas.openxmlformats.org/officeDocument/2006/relationships/tags" Target="../tags/tag15.xml"/><Relationship Id="rId16" Type="http://schemas.openxmlformats.org/officeDocument/2006/relationships/tags" Target="../tags/tag16.xml"/><Relationship Id="rId17" Type="http://schemas.openxmlformats.org/officeDocument/2006/relationships/tags" Target="../tags/tag17.xml"/><Relationship Id="rId18" Type="http://schemas.openxmlformats.org/officeDocument/2006/relationships/tags" Target="../tags/tag18.xml"/><Relationship Id="rId19" Type="http://schemas.openxmlformats.org/officeDocument/2006/relationships/tags" Target="../tags/tag19.xml"/><Relationship Id="rId37" Type="http://schemas.openxmlformats.org/officeDocument/2006/relationships/tags" Target="../tags/tag37.xml"/><Relationship Id="rId38" Type="http://schemas.openxmlformats.org/officeDocument/2006/relationships/tags" Target="../tags/tag38.xml"/><Relationship Id="rId39" Type="http://schemas.openxmlformats.org/officeDocument/2006/relationships/tags" Target="../tags/tag39.xml"/><Relationship Id="rId40" Type="http://schemas.openxmlformats.org/officeDocument/2006/relationships/tags" Target="../tags/tag40.xml"/><Relationship Id="rId41" Type="http://schemas.openxmlformats.org/officeDocument/2006/relationships/tags" Target="../tags/tag41.xml"/><Relationship Id="rId42" Type="http://schemas.openxmlformats.org/officeDocument/2006/relationships/tags" Target="../tags/tag42.xml"/><Relationship Id="rId43" Type="http://schemas.openxmlformats.org/officeDocument/2006/relationships/tags" Target="../tags/tag43.xml"/><Relationship Id="rId44" Type="http://schemas.openxmlformats.org/officeDocument/2006/relationships/tags" Target="../tags/tag44.xml"/><Relationship Id="rId45" Type="http://schemas.openxmlformats.org/officeDocument/2006/relationships/tags" Target="../tags/tag45.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hyperlink" Target="http://ec.europa.eu/education/opportunities/international-cooperation/documents/credit-mobility-guidance_en.pdf" TargetMode="External"/><Relationship Id="rId4" Type="http://schemas.openxmlformats.org/officeDocument/2006/relationships/hyperlink" Target="http://ec.europa.eu/erasmus-plus/tools/national-agencies" TargetMode="External"/><Relationship Id="rId5" Type="http://schemas.openxmlformats.org/officeDocument/2006/relationships/image" Target="../media/image30.png"/><Relationship Id="rId1" Type="http://schemas.openxmlformats.org/officeDocument/2006/relationships/slideLayout" Target="../slideLayouts/slideLayout12.xml"/><Relationship Id="rId2" Type="http://schemas.openxmlformats.org/officeDocument/2006/relationships/hyperlink" Target="http://www.ec.europa.eu/"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mailto:neo@ac.me" TargetMode="External"/><Relationship Id="rId3" Type="http://schemas.openxmlformats.org/officeDocument/2006/relationships/hyperlink" Target="mailto:rankerasmusplus@ac.m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0"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ducation/opportunities/higher-education/quality-framework_en.htm" TargetMode="External"/><Relationship Id="rId4" Type="http://schemas.openxmlformats.org/officeDocument/2006/relationships/image" Target="../media/image13.png"/><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altLang="en-US" dirty="0"/>
              <a:t>Erasmus+</a:t>
            </a:r>
            <a:endParaRPr lang="en-GB" dirty="0"/>
          </a:p>
        </p:txBody>
      </p:sp>
      <p:sp>
        <p:nvSpPr>
          <p:cNvPr id="3" name="Content Placeholder 2"/>
          <p:cNvSpPr>
            <a:spLocks noGrp="1"/>
          </p:cNvSpPr>
          <p:nvPr>
            <p:ph idx="1"/>
          </p:nvPr>
        </p:nvSpPr>
        <p:spPr>
          <a:xfrm>
            <a:off x="23788" y="3429000"/>
            <a:ext cx="8292628" cy="2808312"/>
          </a:xfrm>
        </p:spPr>
        <p:txBody>
          <a:bodyPr/>
          <a:lstStyle/>
          <a:p>
            <a:pPr eaLnBrk="1" hangingPunct="1"/>
            <a:r>
              <a:rPr lang="en-GB" altLang="fr-FR" sz="3200" dirty="0" smtClean="0">
                <a:latin typeface="Verdana" pitchFamily="34" charset="0"/>
              </a:rPr>
              <a:t>Me</a:t>
            </a:r>
            <a:r>
              <a:rPr lang="x-none" altLang="fr-FR" sz="3200" dirty="0" smtClean="0">
                <a:latin typeface="Verdana" pitchFamily="34" charset="0"/>
              </a:rPr>
              <a:t>đunarodna kreditna mobilnost </a:t>
            </a:r>
            <a:r>
              <a:rPr lang="en-GB" altLang="fr-FR" sz="3200" dirty="0">
                <a:latin typeface="Verdana" pitchFamily="34" charset="0"/>
              </a:rPr>
              <a:t/>
            </a:r>
            <a:br>
              <a:rPr lang="en-GB" altLang="fr-FR" sz="3200" dirty="0">
                <a:latin typeface="Verdana" pitchFamily="34" charset="0"/>
              </a:rPr>
            </a:br>
            <a:r>
              <a:rPr lang="x-none" altLang="fr-FR" sz="3200" dirty="0" smtClean="0">
                <a:latin typeface="Verdana" pitchFamily="34" charset="0"/>
              </a:rPr>
              <a:t>Konkurs za 2017</a:t>
            </a:r>
            <a:r>
              <a:rPr lang="en-GB" altLang="fr-FR" sz="3200" dirty="0" smtClean="0">
                <a:latin typeface="Verdana" pitchFamily="34" charset="0"/>
              </a:rPr>
              <a:t> </a:t>
            </a:r>
            <a:endParaRPr lang="x-none" altLang="fr-FR" sz="3200" dirty="0" smtClean="0">
              <a:latin typeface="Verdana" pitchFamily="34" charset="0"/>
            </a:endParaRPr>
          </a:p>
          <a:p>
            <a:pPr eaLnBrk="1" hangingPunct="1"/>
            <a:endParaRPr lang="x-none" dirty="0" smtClean="0"/>
          </a:p>
          <a:p>
            <a:pPr algn="ctr"/>
            <a:r>
              <a:rPr lang="x-none" i="1" dirty="0" smtClean="0"/>
              <a:t>Nikšić, 6. decembar 2016. godin</a:t>
            </a:r>
            <a:r>
              <a:rPr lang="x-none" dirty="0" smtClean="0"/>
              <a:t>e</a:t>
            </a:r>
            <a:endParaRPr lang="en-GB" dirty="0"/>
          </a:p>
        </p:txBody>
      </p:sp>
    </p:spTree>
    <p:extLst>
      <p:ext uri="{BB962C8B-B14F-4D97-AF65-F5344CB8AC3E}">
        <p14:creationId xmlns:p14="http://schemas.microsoft.com/office/powerpoint/2010/main" val="17084644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2"/>
          <p:cNvGrpSpPr>
            <a:grpSpLocks/>
          </p:cNvGrpSpPr>
          <p:nvPr/>
        </p:nvGrpSpPr>
        <p:grpSpPr bwMode="auto">
          <a:xfrm>
            <a:off x="2746375" y="-12700"/>
            <a:ext cx="6473825" cy="6794500"/>
            <a:chOff x="1730" y="-8"/>
            <a:chExt cx="4078" cy="4280"/>
          </a:xfrm>
          <a:solidFill>
            <a:schemeClr val="accent3">
              <a:lumMod val="75000"/>
            </a:schemeClr>
          </a:solidFill>
        </p:grpSpPr>
        <p:sp>
          <p:nvSpPr>
            <p:cNvPr id="3" name="Freeform 5"/>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1019 w 1205"/>
                <a:gd name="T109" fmla="*/ 440 h 952"/>
                <a:gd name="T110" fmla="*/ 1196 w 1205"/>
                <a:gd name="T111" fmla="*/ 376 h 952"/>
                <a:gd name="T112" fmla="*/ 1205 w 1205"/>
                <a:gd name="T113" fmla="*/ 368 h 952"/>
                <a:gd name="T114" fmla="*/ 1180 w 1205"/>
                <a:gd name="T115" fmla="*/ 352 h 9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 name="Freeform 6"/>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77 w 421"/>
                <a:gd name="T39" fmla="*/ 544 h 616"/>
                <a:gd name="T40" fmla="*/ 244 w 421"/>
                <a:gd name="T41" fmla="*/ 496 h 616"/>
                <a:gd name="T42" fmla="*/ 227 w 421"/>
                <a:gd name="T43" fmla="*/ 480 h 616"/>
                <a:gd name="T44" fmla="*/ 227 w 421"/>
                <a:gd name="T45" fmla="*/ 432 h 616"/>
                <a:gd name="T46" fmla="*/ 261 w 421"/>
                <a:gd name="T47" fmla="*/ 408 h 616"/>
                <a:gd name="T48" fmla="*/ 269 w 421"/>
                <a:gd name="T49" fmla="*/ 392 h 616"/>
                <a:gd name="T50" fmla="*/ 236 w 421"/>
                <a:gd name="T51" fmla="*/ 312 h 616"/>
                <a:gd name="T52" fmla="*/ 286 w 421"/>
                <a:gd name="T53" fmla="*/ 304 h 616"/>
                <a:gd name="T54" fmla="*/ 303 w 421"/>
                <a:gd name="T55" fmla="*/ 256 h 616"/>
                <a:gd name="T56" fmla="*/ 320 w 421"/>
                <a:gd name="T57" fmla="*/ 248 h 616"/>
                <a:gd name="T58" fmla="*/ 337 w 421"/>
                <a:gd name="T59" fmla="*/ 192 h 616"/>
                <a:gd name="T60" fmla="*/ 362 w 421"/>
                <a:gd name="T61" fmla="*/ 152 h 616"/>
                <a:gd name="T62" fmla="*/ 421 w 421"/>
                <a:gd name="T63" fmla="*/ 120 h 616"/>
                <a:gd name="T64" fmla="*/ 413 w 421"/>
                <a:gd name="T65" fmla="*/ 96 h 6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 name="Freeform 7"/>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944 w 1205"/>
                <a:gd name="T109" fmla="*/ 472 h 952"/>
                <a:gd name="T110" fmla="*/ 1019 w 1205"/>
                <a:gd name="T111" fmla="*/ 440 h 952"/>
                <a:gd name="T112" fmla="*/ 1196 w 1205"/>
                <a:gd name="T113" fmla="*/ 376 h 952"/>
                <a:gd name="T114" fmla="*/ 1205 w 1205"/>
                <a:gd name="T115" fmla="*/ 368 h 952"/>
                <a:gd name="T116" fmla="*/ 1205 w 1205"/>
                <a:gd name="T117" fmla="*/ 344 h 9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grpFill/>
            <a:ln w="12700" cmpd="sng">
              <a:solidFill>
                <a:schemeClr val="accent3">
                  <a:lumMod val="50000"/>
                </a:schemeClr>
              </a:solidFill>
              <a:prstDash val="solid"/>
              <a:round/>
              <a:headEnd/>
              <a:tailEnd/>
            </a:ln>
            <a:extLst/>
          </p:spPr>
          <p:txBody>
            <a:bodyPr/>
            <a:lstStyle/>
            <a:p>
              <a:pPr>
                <a:defRPr/>
              </a:pPr>
              <a:endParaRPr lang="en-GB">
                <a:ea typeface="+mn-ea"/>
              </a:endParaRPr>
            </a:p>
          </p:txBody>
        </p:sp>
        <p:sp>
          <p:nvSpPr>
            <p:cNvPr id="6" name="Freeform 8"/>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68 w 421"/>
                <a:gd name="T39" fmla="*/ 576 h 616"/>
                <a:gd name="T40" fmla="*/ 219 w 421"/>
                <a:gd name="T41" fmla="*/ 520 h 616"/>
                <a:gd name="T42" fmla="*/ 236 w 421"/>
                <a:gd name="T43" fmla="*/ 496 h 616"/>
                <a:gd name="T44" fmla="*/ 219 w 421"/>
                <a:gd name="T45" fmla="*/ 456 h 616"/>
                <a:gd name="T46" fmla="*/ 236 w 421"/>
                <a:gd name="T47" fmla="*/ 416 h 616"/>
                <a:gd name="T48" fmla="*/ 269 w 421"/>
                <a:gd name="T49" fmla="*/ 400 h 616"/>
                <a:gd name="T50" fmla="*/ 253 w 421"/>
                <a:gd name="T51" fmla="*/ 376 h 616"/>
                <a:gd name="T52" fmla="*/ 261 w 421"/>
                <a:gd name="T53" fmla="*/ 312 h 616"/>
                <a:gd name="T54" fmla="*/ 303 w 421"/>
                <a:gd name="T55" fmla="*/ 288 h 616"/>
                <a:gd name="T56" fmla="*/ 312 w 421"/>
                <a:gd name="T57" fmla="*/ 256 h 616"/>
                <a:gd name="T58" fmla="*/ 320 w 421"/>
                <a:gd name="T59" fmla="*/ 224 h 616"/>
                <a:gd name="T60" fmla="*/ 328 w 421"/>
                <a:gd name="T61" fmla="*/ 168 h 616"/>
                <a:gd name="T62" fmla="*/ 387 w 421"/>
                <a:gd name="T63" fmla="*/ 136 h 616"/>
                <a:gd name="T64" fmla="*/ 421 w 421"/>
                <a:gd name="T65" fmla="*/ 112 h 616"/>
                <a:gd name="T66" fmla="*/ 413 w 421"/>
                <a:gd name="T67" fmla="*/ 9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 name="Freeform 9"/>
            <p:cNvSpPr>
              <a:spLocks/>
            </p:cNvSpPr>
            <p:nvPr/>
          </p:nvSpPr>
          <p:spPr bwMode="auto">
            <a:xfrm>
              <a:off x="2117" y="1888"/>
              <a:ext cx="396" cy="408"/>
            </a:xfrm>
            <a:custGeom>
              <a:avLst/>
              <a:gdLst>
                <a:gd name="T0" fmla="*/ 363 w 396"/>
                <a:gd name="T1" fmla="*/ 160 h 408"/>
                <a:gd name="T2" fmla="*/ 354 w 396"/>
                <a:gd name="T3" fmla="*/ 136 h 408"/>
                <a:gd name="T4" fmla="*/ 329 w 396"/>
                <a:gd name="T5" fmla="*/ 120 h 408"/>
                <a:gd name="T6" fmla="*/ 295 w 396"/>
                <a:gd name="T7" fmla="*/ 144 h 408"/>
                <a:gd name="T8" fmla="*/ 262 w 396"/>
                <a:gd name="T9" fmla="*/ 96 h 408"/>
                <a:gd name="T10" fmla="*/ 278 w 396"/>
                <a:gd name="T11" fmla="*/ 80 h 408"/>
                <a:gd name="T12" fmla="*/ 278 w 396"/>
                <a:gd name="T13" fmla="*/ 64 h 408"/>
                <a:gd name="T14" fmla="*/ 312 w 396"/>
                <a:gd name="T15" fmla="*/ 64 h 408"/>
                <a:gd name="T16" fmla="*/ 321 w 396"/>
                <a:gd name="T17" fmla="*/ 48 h 408"/>
                <a:gd name="T18" fmla="*/ 329 w 396"/>
                <a:gd name="T19" fmla="*/ 32 h 408"/>
                <a:gd name="T20" fmla="*/ 346 w 396"/>
                <a:gd name="T21" fmla="*/ 24 h 408"/>
                <a:gd name="T22" fmla="*/ 354 w 396"/>
                <a:gd name="T23" fmla="*/ 0 h 408"/>
                <a:gd name="T24" fmla="*/ 329 w 396"/>
                <a:gd name="T25" fmla="*/ 0 h 408"/>
                <a:gd name="T26" fmla="*/ 304 w 396"/>
                <a:gd name="T27" fmla="*/ 8 h 408"/>
                <a:gd name="T28" fmla="*/ 262 w 396"/>
                <a:gd name="T29" fmla="*/ 8 h 408"/>
                <a:gd name="T30" fmla="*/ 253 w 396"/>
                <a:gd name="T31" fmla="*/ 32 h 408"/>
                <a:gd name="T32" fmla="*/ 219 w 396"/>
                <a:gd name="T33" fmla="*/ 56 h 408"/>
                <a:gd name="T34" fmla="*/ 219 w 396"/>
                <a:gd name="T35" fmla="*/ 80 h 408"/>
                <a:gd name="T36" fmla="*/ 186 w 396"/>
                <a:gd name="T37" fmla="*/ 96 h 408"/>
                <a:gd name="T38" fmla="*/ 127 w 396"/>
                <a:gd name="T39" fmla="*/ 72 h 408"/>
                <a:gd name="T40" fmla="*/ 93 w 396"/>
                <a:gd name="T41" fmla="*/ 104 h 408"/>
                <a:gd name="T42" fmla="*/ 110 w 396"/>
                <a:gd name="T43" fmla="*/ 136 h 408"/>
                <a:gd name="T44" fmla="*/ 76 w 396"/>
                <a:gd name="T45" fmla="*/ 160 h 408"/>
                <a:gd name="T46" fmla="*/ 110 w 396"/>
                <a:gd name="T47" fmla="*/ 192 h 408"/>
                <a:gd name="T48" fmla="*/ 152 w 396"/>
                <a:gd name="T49" fmla="*/ 208 h 408"/>
                <a:gd name="T50" fmla="*/ 144 w 396"/>
                <a:gd name="T51" fmla="*/ 224 h 408"/>
                <a:gd name="T52" fmla="*/ 118 w 396"/>
                <a:gd name="T53" fmla="*/ 224 h 408"/>
                <a:gd name="T54" fmla="*/ 102 w 396"/>
                <a:gd name="T55" fmla="*/ 256 h 408"/>
                <a:gd name="T56" fmla="*/ 51 w 396"/>
                <a:gd name="T57" fmla="*/ 272 h 408"/>
                <a:gd name="T58" fmla="*/ 51 w 396"/>
                <a:gd name="T59" fmla="*/ 304 h 408"/>
                <a:gd name="T60" fmla="*/ 9 w 396"/>
                <a:gd name="T61" fmla="*/ 312 h 408"/>
                <a:gd name="T62" fmla="*/ 26 w 396"/>
                <a:gd name="T63" fmla="*/ 328 h 408"/>
                <a:gd name="T64" fmla="*/ 0 w 396"/>
                <a:gd name="T65" fmla="*/ 368 h 408"/>
                <a:gd name="T66" fmla="*/ 26 w 396"/>
                <a:gd name="T67" fmla="*/ 376 h 408"/>
                <a:gd name="T68" fmla="*/ 26 w 396"/>
                <a:gd name="T69" fmla="*/ 400 h 408"/>
                <a:gd name="T70" fmla="*/ 59 w 396"/>
                <a:gd name="T71" fmla="*/ 408 h 408"/>
                <a:gd name="T72" fmla="*/ 160 w 396"/>
                <a:gd name="T73" fmla="*/ 408 h 408"/>
                <a:gd name="T74" fmla="*/ 228 w 396"/>
                <a:gd name="T75" fmla="*/ 376 h 408"/>
                <a:gd name="T76" fmla="*/ 287 w 396"/>
                <a:gd name="T77" fmla="*/ 376 h 408"/>
                <a:gd name="T78" fmla="*/ 329 w 396"/>
                <a:gd name="T79" fmla="*/ 392 h 408"/>
                <a:gd name="T80" fmla="*/ 329 w 396"/>
                <a:gd name="T81" fmla="*/ 360 h 408"/>
                <a:gd name="T82" fmla="*/ 354 w 396"/>
                <a:gd name="T83" fmla="*/ 328 h 408"/>
                <a:gd name="T84" fmla="*/ 371 w 396"/>
                <a:gd name="T85" fmla="*/ 304 h 408"/>
                <a:gd name="T86" fmla="*/ 388 w 396"/>
                <a:gd name="T87" fmla="*/ 232 h 408"/>
                <a:gd name="T88" fmla="*/ 380 w 396"/>
                <a:gd name="T89" fmla="*/ 208 h 408"/>
                <a:gd name="T90" fmla="*/ 371 w 396"/>
                <a:gd name="T91" fmla="*/ 176 h 408"/>
                <a:gd name="T92" fmla="*/ 396 w 396"/>
                <a:gd name="T93" fmla="*/ 168 h 408"/>
                <a:gd name="T94" fmla="*/ 380 w 396"/>
                <a:gd name="T95" fmla="*/ 160 h 408"/>
                <a:gd name="T96" fmla="*/ 363 w 396"/>
                <a:gd name="T97" fmla="*/ 160 h 40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96" h="408">
                  <a:moveTo>
                    <a:pt x="363" y="160"/>
                  </a:moveTo>
                  <a:lnTo>
                    <a:pt x="354" y="136"/>
                  </a:lnTo>
                  <a:lnTo>
                    <a:pt x="329" y="120"/>
                  </a:lnTo>
                  <a:lnTo>
                    <a:pt x="295" y="144"/>
                  </a:lnTo>
                  <a:lnTo>
                    <a:pt x="262" y="96"/>
                  </a:lnTo>
                  <a:lnTo>
                    <a:pt x="278" y="80"/>
                  </a:lnTo>
                  <a:lnTo>
                    <a:pt x="278" y="64"/>
                  </a:lnTo>
                  <a:lnTo>
                    <a:pt x="312" y="64"/>
                  </a:lnTo>
                  <a:lnTo>
                    <a:pt x="321" y="48"/>
                  </a:lnTo>
                  <a:lnTo>
                    <a:pt x="329" y="32"/>
                  </a:lnTo>
                  <a:lnTo>
                    <a:pt x="346" y="24"/>
                  </a:lnTo>
                  <a:lnTo>
                    <a:pt x="354" y="0"/>
                  </a:lnTo>
                  <a:lnTo>
                    <a:pt x="329" y="0"/>
                  </a:lnTo>
                  <a:lnTo>
                    <a:pt x="304" y="8"/>
                  </a:lnTo>
                  <a:lnTo>
                    <a:pt x="262" y="8"/>
                  </a:lnTo>
                  <a:lnTo>
                    <a:pt x="253" y="32"/>
                  </a:lnTo>
                  <a:lnTo>
                    <a:pt x="219" y="56"/>
                  </a:lnTo>
                  <a:lnTo>
                    <a:pt x="219" y="80"/>
                  </a:lnTo>
                  <a:lnTo>
                    <a:pt x="186" y="96"/>
                  </a:lnTo>
                  <a:lnTo>
                    <a:pt x="127" y="72"/>
                  </a:lnTo>
                  <a:lnTo>
                    <a:pt x="93" y="104"/>
                  </a:lnTo>
                  <a:lnTo>
                    <a:pt x="110" y="136"/>
                  </a:lnTo>
                  <a:lnTo>
                    <a:pt x="76" y="160"/>
                  </a:lnTo>
                  <a:lnTo>
                    <a:pt x="110" y="192"/>
                  </a:lnTo>
                  <a:lnTo>
                    <a:pt x="152" y="208"/>
                  </a:lnTo>
                  <a:lnTo>
                    <a:pt x="144" y="224"/>
                  </a:lnTo>
                  <a:lnTo>
                    <a:pt x="118" y="224"/>
                  </a:lnTo>
                  <a:lnTo>
                    <a:pt x="102" y="256"/>
                  </a:lnTo>
                  <a:lnTo>
                    <a:pt x="51" y="272"/>
                  </a:lnTo>
                  <a:lnTo>
                    <a:pt x="51" y="304"/>
                  </a:lnTo>
                  <a:lnTo>
                    <a:pt x="9" y="312"/>
                  </a:lnTo>
                  <a:lnTo>
                    <a:pt x="26" y="328"/>
                  </a:lnTo>
                  <a:lnTo>
                    <a:pt x="0" y="368"/>
                  </a:lnTo>
                  <a:lnTo>
                    <a:pt x="26" y="376"/>
                  </a:lnTo>
                  <a:lnTo>
                    <a:pt x="26" y="400"/>
                  </a:lnTo>
                  <a:lnTo>
                    <a:pt x="59" y="408"/>
                  </a:lnTo>
                  <a:lnTo>
                    <a:pt x="160" y="408"/>
                  </a:lnTo>
                  <a:lnTo>
                    <a:pt x="228" y="376"/>
                  </a:lnTo>
                  <a:lnTo>
                    <a:pt x="287" y="376"/>
                  </a:lnTo>
                  <a:lnTo>
                    <a:pt x="329" y="392"/>
                  </a:lnTo>
                  <a:lnTo>
                    <a:pt x="329" y="360"/>
                  </a:lnTo>
                  <a:lnTo>
                    <a:pt x="354" y="328"/>
                  </a:lnTo>
                  <a:lnTo>
                    <a:pt x="371" y="304"/>
                  </a:lnTo>
                  <a:lnTo>
                    <a:pt x="388" y="232"/>
                  </a:lnTo>
                  <a:lnTo>
                    <a:pt x="380" y="208"/>
                  </a:lnTo>
                  <a:lnTo>
                    <a:pt x="371" y="176"/>
                  </a:lnTo>
                  <a:lnTo>
                    <a:pt x="396" y="168"/>
                  </a:lnTo>
                  <a:lnTo>
                    <a:pt x="380" y="160"/>
                  </a:lnTo>
                  <a:lnTo>
                    <a:pt x="363" y="160"/>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8" name="Freeform 10"/>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68 w 202"/>
                <a:gd name="T45" fmla="*/ 128 h 144"/>
                <a:gd name="T46" fmla="*/ 193 w 202"/>
                <a:gd name="T47" fmla="*/ 120 h 144"/>
                <a:gd name="T48" fmla="*/ 202 w 202"/>
                <a:gd name="T49" fmla="*/ 88 h 144"/>
                <a:gd name="T50" fmla="*/ 185 w 202"/>
                <a:gd name="T51" fmla="*/ 72 h 1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 name="Freeform 11"/>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0" name="Freeform 12"/>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43 w 202"/>
                <a:gd name="T45" fmla="*/ 144 h 144"/>
                <a:gd name="T46" fmla="*/ 168 w 202"/>
                <a:gd name="T47" fmla="*/ 128 h 144"/>
                <a:gd name="T48" fmla="*/ 193 w 202"/>
                <a:gd name="T49" fmla="*/ 120 h 144"/>
                <a:gd name="T50" fmla="*/ 202 w 202"/>
                <a:gd name="T51" fmla="*/ 88 h 144"/>
                <a:gd name="T52" fmla="*/ 185 w 202"/>
                <a:gd name="T53" fmla="*/ 72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1" name="Freeform 13"/>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2" name="Freeform 14"/>
            <p:cNvSpPr>
              <a:spLocks/>
            </p:cNvSpPr>
            <p:nvPr/>
          </p:nvSpPr>
          <p:spPr bwMode="auto">
            <a:xfrm>
              <a:off x="1814" y="720"/>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3" name="Freeform 15"/>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w 67"/>
                <a:gd name="T13" fmla="*/ 24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64">
                  <a:moveTo>
                    <a:pt x="0" y="24"/>
                  </a:moveTo>
                  <a:lnTo>
                    <a:pt x="17" y="56"/>
                  </a:lnTo>
                  <a:lnTo>
                    <a:pt x="51" y="64"/>
                  </a:lnTo>
                  <a:lnTo>
                    <a:pt x="67" y="48"/>
                  </a:lnTo>
                  <a:lnTo>
                    <a:pt x="59" y="0"/>
                  </a:lnTo>
                  <a:lnTo>
                    <a:pt x="0" y="8"/>
                  </a:lnTo>
                  <a:lnTo>
                    <a:pt x="0"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4" name="Freeform 16"/>
            <p:cNvSpPr>
              <a:spLocks/>
            </p:cNvSpPr>
            <p:nvPr/>
          </p:nvSpPr>
          <p:spPr bwMode="auto">
            <a:xfrm>
              <a:off x="1814" y="720"/>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5" name="Freeform 17"/>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6" name="Freeform 18"/>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7" name="Freeform 19"/>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8" name="Freeform 20"/>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9" name="Freeform 21"/>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0" name="Freeform 22"/>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1" name="Freeform 23"/>
            <p:cNvSpPr>
              <a:spLocks/>
            </p:cNvSpPr>
            <p:nvPr/>
          </p:nvSpPr>
          <p:spPr bwMode="auto">
            <a:xfrm>
              <a:off x="5286" y="4200"/>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2" name="Freeform 24"/>
            <p:cNvSpPr>
              <a:spLocks/>
            </p:cNvSpPr>
            <p:nvPr/>
          </p:nvSpPr>
          <p:spPr bwMode="auto">
            <a:xfrm>
              <a:off x="3584" y="3712"/>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3" name="Freeform 25"/>
            <p:cNvSpPr>
              <a:spLocks/>
            </p:cNvSpPr>
            <p:nvPr/>
          </p:nvSpPr>
          <p:spPr bwMode="auto">
            <a:xfrm>
              <a:off x="5286" y="4200"/>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4" name="Freeform 26"/>
            <p:cNvSpPr>
              <a:spLocks/>
            </p:cNvSpPr>
            <p:nvPr/>
          </p:nvSpPr>
          <p:spPr bwMode="auto">
            <a:xfrm>
              <a:off x="3584" y="3712"/>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5" name="Freeform 27"/>
            <p:cNvSpPr>
              <a:spLocks/>
            </p:cNvSpPr>
            <p:nvPr/>
          </p:nvSpPr>
          <p:spPr bwMode="auto">
            <a:xfrm>
              <a:off x="3626" y="3496"/>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6" name="Freeform 28"/>
            <p:cNvSpPr>
              <a:spLocks/>
            </p:cNvSpPr>
            <p:nvPr/>
          </p:nvSpPr>
          <p:spPr bwMode="auto">
            <a:xfrm>
              <a:off x="3626" y="3496"/>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7" name="Freeform 31"/>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8" name="Freeform 32"/>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40 w 1146"/>
                <a:gd name="T93" fmla="*/ 1064 h 1088"/>
                <a:gd name="T94" fmla="*/ 632 w 1146"/>
                <a:gd name="T95" fmla="*/ 992 h 1088"/>
                <a:gd name="T96" fmla="*/ 682 w 1146"/>
                <a:gd name="T97" fmla="*/ 944 h 1088"/>
                <a:gd name="T98" fmla="*/ 750 w 1146"/>
                <a:gd name="T99" fmla="*/ 928 h 1088"/>
                <a:gd name="T100" fmla="*/ 876 w 1146"/>
                <a:gd name="T101" fmla="*/ 968 h 1088"/>
                <a:gd name="T102" fmla="*/ 944 w 1146"/>
                <a:gd name="T103" fmla="*/ 984 h 1088"/>
                <a:gd name="T104" fmla="*/ 969 w 1146"/>
                <a:gd name="T105" fmla="*/ 968 h 1088"/>
                <a:gd name="T106" fmla="*/ 1019 w 1146"/>
                <a:gd name="T107" fmla="*/ 928 h 1088"/>
                <a:gd name="T108" fmla="*/ 1087 w 1146"/>
                <a:gd name="T109" fmla="*/ 864 h 1088"/>
                <a:gd name="T110" fmla="*/ 1019 w 1146"/>
                <a:gd name="T111" fmla="*/ 784 h 1088"/>
                <a:gd name="T112" fmla="*/ 1036 w 1146"/>
                <a:gd name="T113" fmla="*/ 720 h 1088"/>
                <a:gd name="T114" fmla="*/ 1036 w 1146"/>
                <a:gd name="T115" fmla="*/ 656 h 1088"/>
                <a:gd name="T116" fmla="*/ 1011 w 1146"/>
                <a:gd name="T117" fmla="*/ 616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9" name="Freeform 33"/>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1155 w 1180"/>
                <a:gd name="T105" fmla="*/ 752 h 10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0" name="Freeform 34"/>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32 w 1146"/>
                <a:gd name="T93" fmla="*/ 1080 h 1088"/>
                <a:gd name="T94" fmla="*/ 623 w 1146"/>
                <a:gd name="T95" fmla="*/ 1032 h 1088"/>
                <a:gd name="T96" fmla="*/ 649 w 1146"/>
                <a:gd name="T97" fmla="*/ 968 h 1088"/>
                <a:gd name="T98" fmla="*/ 716 w 1146"/>
                <a:gd name="T99" fmla="*/ 928 h 1088"/>
                <a:gd name="T100" fmla="*/ 842 w 1146"/>
                <a:gd name="T101" fmla="*/ 952 h 1088"/>
                <a:gd name="T102" fmla="*/ 910 w 1146"/>
                <a:gd name="T103" fmla="*/ 984 h 1088"/>
                <a:gd name="T104" fmla="*/ 960 w 1146"/>
                <a:gd name="T105" fmla="*/ 976 h 1088"/>
                <a:gd name="T106" fmla="*/ 977 w 1146"/>
                <a:gd name="T107" fmla="*/ 960 h 1088"/>
                <a:gd name="T108" fmla="*/ 1070 w 1146"/>
                <a:gd name="T109" fmla="*/ 904 h 1088"/>
                <a:gd name="T110" fmla="*/ 1011 w 1146"/>
                <a:gd name="T111" fmla="*/ 832 h 1088"/>
                <a:gd name="T112" fmla="*/ 994 w 1146"/>
                <a:gd name="T113" fmla="*/ 744 h 1088"/>
                <a:gd name="T114" fmla="*/ 1019 w 1146"/>
                <a:gd name="T115" fmla="*/ 656 h 1088"/>
                <a:gd name="T116" fmla="*/ 1019 w 1146"/>
                <a:gd name="T117" fmla="*/ 632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1" name="Freeform 35"/>
            <p:cNvSpPr>
              <a:spLocks/>
            </p:cNvSpPr>
            <p:nvPr/>
          </p:nvSpPr>
          <p:spPr bwMode="auto">
            <a:xfrm>
              <a:off x="3129" y="2472"/>
              <a:ext cx="328" cy="232"/>
            </a:xfrm>
            <a:custGeom>
              <a:avLst/>
              <a:gdLst>
                <a:gd name="T0" fmla="*/ 278 w 328"/>
                <a:gd name="T1" fmla="*/ 184 h 232"/>
                <a:gd name="T2" fmla="*/ 286 w 328"/>
                <a:gd name="T3" fmla="*/ 168 h 232"/>
                <a:gd name="T4" fmla="*/ 311 w 328"/>
                <a:gd name="T5" fmla="*/ 160 h 232"/>
                <a:gd name="T6" fmla="*/ 328 w 328"/>
                <a:gd name="T7" fmla="*/ 144 h 232"/>
                <a:gd name="T8" fmla="*/ 328 w 328"/>
                <a:gd name="T9" fmla="*/ 112 h 232"/>
                <a:gd name="T10" fmla="*/ 303 w 328"/>
                <a:gd name="T11" fmla="*/ 88 h 232"/>
                <a:gd name="T12" fmla="*/ 269 w 328"/>
                <a:gd name="T13" fmla="*/ 72 h 232"/>
                <a:gd name="T14" fmla="*/ 278 w 328"/>
                <a:gd name="T15" fmla="*/ 48 h 232"/>
                <a:gd name="T16" fmla="*/ 261 w 328"/>
                <a:gd name="T17" fmla="*/ 24 h 232"/>
                <a:gd name="T18" fmla="*/ 219 w 328"/>
                <a:gd name="T19" fmla="*/ 16 h 232"/>
                <a:gd name="T20" fmla="*/ 168 w 328"/>
                <a:gd name="T21" fmla="*/ 8 h 232"/>
                <a:gd name="T22" fmla="*/ 134 w 328"/>
                <a:gd name="T23" fmla="*/ 24 h 232"/>
                <a:gd name="T24" fmla="*/ 101 w 328"/>
                <a:gd name="T25" fmla="*/ 16 h 232"/>
                <a:gd name="T26" fmla="*/ 75 w 328"/>
                <a:gd name="T27" fmla="*/ 0 h 232"/>
                <a:gd name="T28" fmla="*/ 42 w 328"/>
                <a:gd name="T29" fmla="*/ 16 h 232"/>
                <a:gd name="T30" fmla="*/ 0 w 328"/>
                <a:gd name="T31" fmla="*/ 24 h 232"/>
                <a:gd name="T32" fmla="*/ 16 w 328"/>
                <a:gd name="T33" fmla="*/ 40 h 232"/>
                <a:gd name="T34" fmla="*/ 42 w 328"/>
                <a:gd name="T35" fmla="*/ 72 h 232"/>
                <a:gd name="T36" fmla="*/ 67 w 328"/>
                <a:gd name="T37" fmla="*/ 96 h 232"/>
                <a:gd name="T38" fmla="*/ 101 w 328"/>
                <a:gd name="T39" fmla="*/ 112 h 232"/>
                <a:gd name="T40" fmla="*/ 101 w 328"/>
                <a:gd name="T41" fmla="*/ 120 h 232"/>
                <a:gd name="T42" fmla="*/ 143 w 328"/>
                <a:gd name="T43" fmla="*/ 136 h 232"/>
                <a:gd name="T44" fmla="*/ 143 w 328"/>
                <a:gd name="T45" fmla="*/ 168 h 232"/>
                <a:gd name="T46" fmla="*/ 185 w 328"/>
                <a:gd name="T47" fmla="*/ 160 h 232"/>
                <a:gd name="T48" fmla="*/ 202 w 328"/>
                <a:gd name="T49" fmla="*/ 192 h 232"/>
                <a:gd name="T50" fmla="*/ 261 w 328"/>
                <a:gd name="T51" fmla="*/ 232 h 232"/>
                <a:gd name="T52" fmla="*/ 278 w 328"/>
                <a:gd name="T53" fmla="*/ 232 h 232"/>
                <a:gd name="T54" fmla="*/ 278 w 328"/>
                <a:gd name="T55" fmla="*/ 208 h 232"/>
                <a:gd name="T56" fmla="*/ 278 w 328"/>
                <a:gd name="T57" fmla="*/ 184 h 2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8" h="232">
                  <a:moveTo>
                    <a:pt x="278" y="184"/>
                  </a:moveTo>
                  <a:lnTo>
                    <a:pt x="286" y="168"/>
                  </a:lnTo>
                  <a:lnTo>
                    <a:pt x="311" y="160"/>
                  </a:lnTo>
                  <a:lnTo>
                    <a:pt x="328" y="144"/>
                  </a:lnTo>
                  <a:lnTo>
                    <a:pt x="328" y="112"/>
                  </a:lnTo>
                  <a:lnTo>
                    <a:pt x="303" y="88"/>
                  </a:lnTo>
                  <a:lnTo>
                    <a:pt x="269" y="72"/>
                  </a:lnTo>
                  <a:lnTo>
                    <a:pt x="278" y="48"/>
                  </a:lnTo>
                  <a:lnTo>
                    <a:pt x="261" y="24"/>
                  </a:lnTo>
                  <a:lnTo>
                    <a:pt x="219" y="16"/>
                  </a:lnTo>
                  <a:lnTo>
                    <a:pt x="168" y="8"/>
                  </a:lnTo>
                  <a:lnTo>
                    <a:pt x="134" y="24"/>
                  </a:lnTo>
                  <a:lnTo>
                    <a:pt x="101" y="16"/>
                  </a:lnTo>
                  <a:lnTo>
                    <a:pt x="75" y="0"/>
                  </a:lnTo>
                  <a:lnTo>
                    <a:pt x="42" y="16"/>
                  </a:lnTo>
                  <a:lnTo>
                    <a:pt x="0" y="24"/>
                  </a:lnTo>
                  <a:lnTo>
                    <a:pt x="16" y="40"/>
                  </a:lnTo>
                  <a:lnTo>
                    <a:pt x="42" y="72"/>
                  </a:lnTo>
                  <a:lnTo>
                    <a:pt x="67" y="96"/>
                  </a:lnTo>
                  <a:lnTo>
                    <a:pt x="101" y="112"/>
                  </a:lnTo>
                  <a:lnTo>
                    <a:pt x="101" y="120"/>
                  </a:lnTo>
                  <a:lnTo>
                    <a:pt x="143" y="136"/>
                  </a:lnTo>
                  <a:lnTo>
                    <a:pt x="143" y="168"/>
                  </a:lnTo>
                  <a:lnTo>
                    <a:pt x="185" y="160"/>
                  </a:lnTo>
                  <a:lnTo>
                    <a:pt x="202" y="192"/>
                  </a:lnTo>
                  <a:lnTo>
                    <a:pt x="261" y="232"/>
                  </a:lnTo>
                  <a:lnTo>
                    <a:pt x="278" y="232"/>
                  </a:lnTo>
                  <a:lnTo>
                    <a:pt x="278" y="208"/>
                  </a:lnTo>
                  <a:lnTo>
                    <a:pt x="278" y="18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2" name="Freeform 36"/>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3" name="Freeform 37"/>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4" name="Freeform 38"/>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5" name="Freeform 39"/>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6" name="Freeform 40"/>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7" name="Freeform 41"/>
            <p:cNvSpPr>
              <a:spLocks/>
            </p:cNvSpPr>
            <p:nvPr/>
          </p:nvSpPr>
          <p:spPr bwMode="auto">
            <a:xfrm>
              <a:off x="3428" y="2084"/>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51 w 750"/>
                <a:gd name="T89" fmla="*/ 664 h 888"/>
                <a:gd name="T90" fmla="*/ 135 w 750"/>
                <a:gd name="T91" fmla="*/ 688 h 888"/>
                <a:gd name="T92" fmla="*/ 152 w 750"/>
                <a:gd name="T93" fmla="*/ 736 h 888"/>
                <a:gd name="T94" fmla="*/ 127 w 750"/>
                <a:gd name="T95" fmla="*/ 864 h 888"/>
                <a:gd name="T96" fmla="*/ 144 w 750"/>
                <a:gd name="T97" fmla="*/ 872 h 8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8" name="Freeform 42"/>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9" name="Freeform 43"/>
            <p:cNvSpPr>
              <a:spLocks/>
            </p:cNvSpPr>
            <p:nvPr/>
          </p:nvSpPr>
          <p:spPr bwMode="auto">
            <a:xfrm>
              <a:off x="3423" y="2080"/>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26 w 750"/>
                <a:gd name="T89" fmla="*/ 632 h 888"/>
                <a:gd name="T90" fmla="*/ 76 w 750"/>
                <a:gd name="T91" fmla="*/ 672 h 888"/>
                <a:gd name="T92" fmla="*/ 186 w 750"/>
                <a:gd name="T93" fmla="*/ 704 h 888"/>
                <a:gd name="T94" fmla="*/ 144 w 750"/>
                <a:gd name="T95" fmla="*/ 776 h 888"/>
                <a:gd name="T96" fmla="*/ 118 w 750"/>
                <a:gd name="T97" fmla="*/ 864 h 888"/>
                <a:gd name="T98" fmla="*/ 194 w 750"/>
                <a:gd name="T99" fmla="*/ 864 h 8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0" name="Freeform 44"/>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1" name="Freeform 45"/>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2" name="Freeform 46"/>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43" name="Freeform 47"/>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4" name="Freeform 48"/>
            <p:cNvSpPr>
              <a:spLocks/>
            </p:cNvSpPr>
            <p:nvPr/>
          </p:nvSpPr>
          <p:spPr bwMode="auto">
            <a:xfrm>
              <a:off x="3946" y="2512"/>
              <a:ext cx="581" cy="312"/>
            </a:xfrm>
            <a:custGeom>
              <a:avLst/>
              <a:gdLst>
                <a:gd name="T0" fmla="*/ 497 w 581"/>
                <a:gd name="T1" fmla="*/ 248 h 312"/>
                <a:gd name="T2" fmla="*/ 531 w 581"/>
                <a:gd name="T3" fmla="*/ 200 h 312"/>
                <a:gd name="T4" fmla="*/ 556 w 581"/>
                <a:gd name="T5" fmla="*/ 176 h 312"/>
                <a:gd name="T6" fmla="*/ 581 w 581"/>
                <a:gd name="T7" fmla="*/ 152 h 312"/>
                <a:gd name="T8" fmla="*/ 564 w 581"/>
                <a:gd name="T9" fmla="*/ 120 h 312"/>
                <a:gd name="T10" fmla="*/ 522 w 581"/>
                <a:gd name="T11" fmla="*/ 112 h 312"/>
                <a:gd name="T12" fmla="*/ 480 w 581"/>
                <a:gd name="T13" fmla="*/ 104 h 312"/>
                <a:gd name="T14" fmla="*/ 463 w 581"/>
                <a:gd name="T15" fmla="*/ 80 h 312"/>
                <a:gd name="T16" fmla="*/ 413 w 581"/>
                <a:gd name="T17" fmla="*/ 64 h 312"/>
                <a:gd name="T18" fmla="*/ 413 w 581"/>
                <a:gd name="T19" fmla="*/ 88 h 312"/>
                <a:gd name="T20" fmla="*/ 387 w 581"/>
                <a:gd name="T21" fmla="*/ 104 h 312"/>
                <a:gd name="T22" fmla="*/ 345 w 581"/>
                <a:gd name="T23" fmla="*/ 72 h 312"/>
                <a:gd name="T24" fmla="*/ 354 w 581"/>
                <a:gd name="T25" fmla="*/ 40 h 312"/>
                <a:gd name="T26" fmla="*/ 312 w 581"/>
                <a:gd name="T27" fmla="*/ 40 h 312"/>
                <a:gd name="T28" fmla="*/ 269 w 581"/>
                <a:gd name="T29" fmla="*/ 24 h 312"/>
                <a:gd name="T30" fmla="*/ 227 w 581"/>
                <a:gd name="T31" fmla="*/ 0 h 312"/>
                <a:gd name="T32" fmla="*/ 227 w 581"/>
                <a:gd name="T33" fmla="*/ 24 h 312"/>
                <a:gd name="T34" fmla="*/ 202 w 581"/>
                <a:gd name="T35" fmla="*/ 8 h 312"/>
                <a:gd name="T36" fmla="*/ 168 w 581"/>
                <a:gd name="T37" fmla="*/ 8 h 312"/>
                <a:gd name="T38" fmla="*/ 160 w 581"/>
                <a:gd name="T39" fmla="*/ 40 h 312"/>
                <a:gd name="T40" fmla="*/ 118 w 581"/>
                <a:gd name="T41" fmla="*/ 56 h 312"/>
                <a:gd name="T42" fmla="*/ 76 w 581"/>
                <a:gd name="T43" fmla="*/ 80 h 312"/>
                <a:gd name="T44" fmla="*/ 34 w 581"/>
                <a:gd name="T45" fmla="*/ 88 h 312"/>
                <a:gd name="T46" fmla="*/ 0 w 581"/>
                <a:gd name="T47" fmla="*/ 112 h 312"/>
                <a:gd name="T48" fmla="*/ 34 w 581"/>
                <a:gd name="T49" fmla="*/ 152 h 312"/>
                <a:gd name="T50" fmla="*/ 25 w 581"/>
                <a:gd name="T51" fmla="*/ 176 h 312"/>
                <a:gd name="T52" fmla="*/ 84 w 581"/>
                <a:gd name="T53" fmla="*/ 224 h 312"/>
                <a:gd name="T54" fmla="*/ 160 w 581"/>
                <a:gd name="T55" fmla="*/ 280 h 312"/>
                <a:gd name="T56" fmla="*/ 152 w 581"/>
                <a:gd name="T57" fmla="*/ 288 h 312"/>
                <a:gd name="T58" fmla="*/ 194 w 581"/>
                <a:gd name="T59" fmla="*/ 312 h 312"/>
                <a:gd name="T60" fmla="*/ 244 w 581"/>
                <a:gd name="T61" fmla="*/ 296 h 312"/>
                <a:gd name="T62" fmla="*/ 269 w 581"/>
                <a:gd name="T63" fmla="*/ 248 h 312"/>
                <a:gd name="T64" fmla="*/ 345 w 581"/>
                <a:gd name="T65" fmla="*/ 272 h 312"/>
                <a:gd name="T66" fmla="*/ 430 w 581"/>
                <a:gd name="T67" fmla="*/ 272 h 312"/>
                <a:gd name="T68" fmla="*/ 430 w 581"/>
                <a:gd name="T69" fmla="*/ 280 h 312"/>
                <a:gd name="T70" fmla="*/ 455 w 581"/>
                <a:gd name="T71" fmla="*/ 248 h 312"/>
                <a:gd name="T72" fmla="*/ 497 w 581"/>
                <a:gd name="T73" fmla="*/ 248 h 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1" h="312">
                  <a:moveTo>
                    <a:pt x="497" y="248"/>
                  </a:moveTo>
                  <a:lnTo>
                    <a:pt x="531" y="200"/>
                  </a:lnTo>
                  <a:lnTo>
                    <a:pt x="556" y="176"/>
                  </a:lnTo>
                  <a:lnTo>
                    <a:pt x="581" y="152"/>
                  </a:lnTo>
                  <a:lnTo>
                    <a:pt x="564" y="120"/>
                  </a:lnTo>
                  <a:lnTo>
                    <a:pt x="522" y="112"/>
                  </a:lnTo>
                  <a:lnTo>
                    <a:pt x="480" y="104"/>
                  </a:lnTo>
                  <a:lnTo>
                    <a:pt x="463" y="80"/>
                  </a:lnTo>
                  <a:lnTo>
                    <a:pt x="413" y="64"/>
                  </a:lnTo>
                  <a:lnTo>
                    <a:pt x="413" y="88"/>
                  </a:lnTo>
                  <a:lnTo>
                    <a:pt x="387" y="104"/>
                  </a:lnTo>
                  <a:lnTo>
                    <a:pt x="345" y="72"/>
                  </a:lnTo>
                  <a:lnTo>
                    <a:pt x="354" y="40"/>
                  </a:lnTo>
                  <a:lnTo>
                    <a:pt x="312" y="40"/>
                  </a:lnTo>
                  <a:lnTo>
                    <a:pt x="269" y="24"/>
                  </a:lnTo>
                  <a:lnTo>
                    <a:pt x="227" y="0"/>
                  </a:lnTo>
                  <a:lnTo>
                    <a:pt x="227" y="24"/>
                  </a:lnTo>
                  <a:lnTo>
                    <a:pt x="202" y="8"/>
                  </a:lnTo>
                  <a:lnTo>
                    <a:pt x="168" y="8"/>
                  </a:lnTo>
                  <a:lnTo>
                    <a:pt x="160" y="40"/>
                  </a:lnTo>
                  <a:lnTo>
                    <a:pt x="118" y="56"/>
                  </a:lnTo>
                  <a:lnTo>
                    <a:pt x="76" y="80"/>
                  </a:lnTo>
                  <a:lnTo>
                    <a:pt x="34" y="88"/>
                  </a:lnTo>
                  <a:lnTo>
                    <a:pt x="0" y="112"/>
                  </a:lnTo>
                  <a:lnTo>
                    <a:pt x="34" y="152"/>
                  </a:lnTo>
                  <a:lnTo>
                    <a:pt x="25" y="176"/>
                  </a:lnTo>
                  <a:lnTo>
                    <a:pt x="84" y="224"/>
                  </a:lnTo>
                  <a:lnTo>
                    <a:pt x="160" y="280"/>
                  </a:lnTo>
                  <a:lnTo>
                    <a:pt x="152" y="288"/>
                  </a:lnTo>
                  <a:lnTo>
                    <a:pt x="194" y="312"/>
                  </a:lnTo>
                  <a:lnTo>
                    <a:pt x="244" y="296"/>
                  </a:lnTo>
                  <a:lnTo>
                    <a:pt x="269" y="248"/>
                  </a:lnTo>
                  <a:lnTo>
                    <a:pt x="345" y="272"/>
                  </a:lnTo>
                  <a:lnTo>
                    <a:pt x="430" y="272"/>
                  </a:lnTo>
                  <a:lnTo>
                    <a:pt x="430" y="280"/>
                  </a:lnTo>
                  <a:lnTo>
                    <a:pt x="455" y="248"/>
                  </a:lnTo>
                  <a:lnTo>
                    <a:pt x="497" y="248"/>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45" name="Freeform 49"/>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6" name="Freeform 50"/>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7" name="Freeform 51"/>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8" name="Freeform 52"/>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9" name="Freeform 53"/>
            <p:cNvSpPr>
              <a:spLocks/>
            </p:cNvSpPr>
            <p:nvPr/>
          </p:nvSpPr>
          <p:spPr bwMode="auto">
            <a:xfrm>
              <a:off x="4308" y="3192"/>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0" name="Freeform 54"/>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1" name="Freeform 55"/>
            <p:cNvSpPr>
              <a:spLocks/>
            </p:cNvSpPr>
            <p:nvPr/>
          </p:nvSpPr>
          <p:spPr bwMode="auto">
            <a:xfrm>
              <a:off x="4308" y="3192"/>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2" name="Freeform 56"/>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3" name="Freeform 57"/>
            <p:cNvSpPr>
              <a:spLocks/>
            </p:cNvSpPr>
            <p:nvPr/>
          </p:nvSpPr>
          <p:spPr bwMode="auto">
            <a:xfrm>
              <a:off x="4788" y="2760"/>
              <a:ext cx="26" cy="8"/>
            </a:xfrm>
            <a:custGeom>
              <a:avLst/>
              <a:gdLst>
                <a:gd name="T0" fmla="*/ 17 w 26"/>
                <a:gd name="T1" fmla="*/ 8 h 8"/>
                <a:gd name="T2" fmla="*/ 26 w 26"/>
                <a:gd name="T3" fmla="*/ 8 h 8"/>
                <a:gd name="T4" fmla="*/ 0 w 26"/>
                <a:gd name="T5" fmla="*/ 0 h 8"/>
                <a:gd name="T6" fmla="*/ 17 w 26"/>
                <a:gd name="T7" fmla="*/ 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8">
                  <a:moveTo>
                    <a:pt x="17" y="8"/>
                  </a:moveTo>
                  <a:lnTo>
                    <a:pt x="26" y="8"/>
                  </a:lnTo>
                  <a:lnTo>
                    <a:pt x="0" y="0"/>
                  </a:lnTo>
                  <a:lnTo>
                    <a:pt x="17"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4" name="Freeform 58"/>
            <p:cNvSpPr>
              <a:spLocks/>
            </p:cNvSpPr>
            <p:nvPr/>
          </p:nvSpPr>
          <p:spPr bwMode="auto">
            <a:xfrm>
              <a:off x="4814" y="2768"/>
              <a:ext cx="17" cy="1"/>
            </a:xfrm>
            <a:custGeom>
              <a:avLst/>
              <a:gdLst>
                <a:gd name="T0" fmla="*/ 17 w 17"/>
                <a:gd name="T1" fmla="*/ 0 h 1"/>
                <a:gd name="T2" fmla="*/ 0 w 17"/>
                <a:gd name="T3" fmla="*/ 0 h 1"/>
                <a:gd name="T4" fmla="*/ 17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7" y="0"/>
                  </a:moveTo>
                  <a:lnTo>
                    <a:pt x="0" y="0"/>
                  </a:lnTo>
                  <a:lnTo>
                    <a:pt x="17" y="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5" name="Line 59"/>
            <p:cNvSpPr>
              <a:spLocks noChangeShapeType="1"/>
            </p:cNvSpPr>
            <p:nvPr/>
          </p:nvSpPr>
          <p:spPr bwMode="auto">
            <a:xfrm flipV="1">
              <a:off x="4805" y="2760"/>
              <a:ext cx="26" cy="8"/>
            </a:xfrm>
            <a:prstGeom prst="line">
              <a:avLst/>
            </a:prstGeom>
            <a:grpFill/>
            <a:ln w="12700">
              <a:solidFill>
                <a:schemeClr val="accent3">
                  <a:lumMod val="50000"/>
                </a:schemeClr>
              </a:solidFill>
              <a:round/>
              <a:headEnd/>
              <a:tailEnd/>
            </a:ln>
            <a:extLst/>
          </p:spPr>
          <p:txBody>
            <a:bodyPr/>
            <a:lstStyle/>
            <a:p>
              <a:pPr>
                <a:defRPr/>
              </a:pPr>
              <a:endParaRPr lang="en-GB">
                <a:ea typeface="+mn-ea"/>
              </a:endParaRPr>
            </a:p>
          </p:txBody>
        </p:sp>
        <p:sp>
          <p:nvSpPr>
            <p:cNvPr id="56" name="Line 60"/>
            <p:cNvSpPr>
              <a:spLocks noChangeShapeType="1"/>
            </p:cNvSpPr>
            <p:nvPr/>
          </p:nvSpPr>
          <p:spPr bwMode="auto">
            <a:xfrm flipV="1">
              <a:off x="4805" y="2760"/>
              <a:ext cx="26" cy="8"/>
            </a:xfrm>
            <a:prstGeom prst="line">
              <a:avLst/>
            </a:prstGeom>
            <a:grpFill/>
            <a:ln w="12700">
              <a:solidFill>
                <a:schemeClr val="accent3">
                  <a:lumMod val="50000"/>
                </a:schemeClr>
              </a:solidFill>
              <a:round/>
              <a:headEnd/>
              <a:tailEnd/>
            </a:ln>
            <a:extLst/>
          </p:spPr>
          <p:txBody>
            <a:bodyPr/>
            <a:lstStyle/>
            <a:p>
              <a:pPr>
                <a:defRPr/>
              </a:pPr>
              <a:endParaRPr lang="en-GB">
                <a:ea typeface="+mn-ea"/>
              </a:endParaRPr>
            </a:p>
          </p:txBody>
        </p:sp>
        <p:sp>
          <p:nvSpPr>
            <p:cNvPr id="57" name="Freeform 61"/>
            <p:cNvSpPr>
              <a:spLocks/>
            </p:cNvSpPr>
            <p:nvPr/>
          </p:nvSpPr>
          <p:spPr bwMode="auto">
            <a:xfrm>
              <a:off x="4780" y="2760"/>
              <a:ext cx="8" cy="1"/>
            </a:xfrm>
            <a:custGeom>
              <a:avLst/>
              <a:gdLst>
                <a:gd name="T0" fmla="*/ 0 w 8"/>
                <a:gd name="T1" fmla="*/ 0 h 1"/>
                <a:gd name="T2" fmla="*/ 8 w 8"/>
                <a:gd name="T3" fmla="*/ 0 h 1"/>
                <a:gd name="T4" fmla="*/ 0 w 8"/>
                <a:gd name="T5" fmla="*/ 0 h 1"/>
                <a:gd name="T6" fmla="*/ 0 60000 65536"/>
                <a:gd name="T7" fmla="*/ 0 60000 65536"/>
                <a:gd name="T8" fmla="*/ 0 60000 65536"/>
              </a:gdLst>
              <a:ahLst/>
              <a:cxnLst>
                <a:cxn ang="T6">
                  <a:pos x="T0" y="T1"/>
                </a:cxn>
                <a:cxn ang="T7">
                  <a:pos x="T2" y="T3"/>
                </a:cxn>
                <a:cxn ang="T8">
                  <a:pos x="T4" y="T5"/>
                </a:cxn>
              </a:cxnLst>
              <a:rect l="0" t="0" r="r" b="b"/>
              <a:pathLst>
                <a:path w="8" h="1">
                  <a:moveTo>
                    <a:pt x="0" y="0"/>
                  </a:moveTo>
                  <a:lnTo>
                    <a:pt x="8" y="0"/>
                  </a:lnTo>
                  <a:lnTo>
                    <a:pt x="0" y="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8" name="Freeform 62"/>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9" name="Freeform 63"/>
            <p:cNvSpPr>
              <a:spLocks/>
            </p:cNvSpPr>
            <p:nvPr/>
          </p:nvSpPr>
          <p:spPr bwMode="auto">
            <a:xfrm>
              <a:off x="4780" y="2760"/>
              <a:ext cx="8" cy="1"/>
            </a:xfrm>
            <a:custGeom>
              <a:avLst/>
              <a:gdLst>
                <a:gd name="T0" fmla="*/ 0 w 8"/>
                <a:gd name="T1" fmla="*/ 0 h 1"/>
                <a:gd name="T2" fmla="*/ 8 w 8"/>
                <a:gd name="T3" fmla="*/ 0 h 1"/>
                <a:gd name="T4" fmla="*/ 0 w 8"/>
                <a:gd name="T5" fmla="*/ 0 h 1"/>
                <a:gd name="T6" fmla="*/ 0 w 8"/>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0" y="0"/>
                  </a:moveTo>
                  <a:lnTo>
                    <a:pt x="8" y="0"/>
                  </a:lnTo>
                  <a:lnTo>
                    <a:pt x="0" y="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0" name="Freeform 64"/>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1" name="Freeform 65"/>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12 w 480"/>
                <a:gd name="T61" fmla="*/ 104 h 232"/>
                <a:gd name="T62" fmla="*/ 438 w 480"/>
                <a:gd name="T63" fmla="*/ 112 h 232"/>
                <a:gd name="T64" fmla="*/ 455 w 480"/>
                <a:gd name="T65" fmla="*/ 112 h 232"/>
                <a:gd name="T66" fmla="*/ 463 w 480"/>
                <a:gd name="T67" fmla="*/ 64 h 232"/>
                <a:gd name="T68" fmla="*/ 480 w 480"/>
                <a:gd name="T69" fmla="*/ 16 h 232"/>
                <a:gd name="T70" fmla="*/ 421 w 480"/>
                <a:gd name="T71" fmla="*/ 8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2" name="Freeform 66"/>
            <p:cNvSpPr>
              <a:spLocks/>
            </p:cNvSpPr>
            <p:nvPr/>
          </p:nvSpPr>
          <p:spPr bwMode="auto">
            <a:xfrm>
              <a:off x="4595" y="3056"/>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3" name="Freeform 67"/>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04 w 480"/>
                <a:gd name="T61" fmla="*/ 104 h 232"/>
                <a:gd name="T62" fmla="*/ 412 w 480"/>
                <a:gd name="T63" fmla="*/ 104 h 232"/>
                <a:gd name="T64" fmla="*/ 438 w 480"/>
                <a:gd name="T65" fmla="*/ 112 h 232"/>
                <a:gd name="T66" fmla="*/ 455 w 480"/>
                <a:gd name="T67" fmla="*/ 112 h 232"/>
                <a:gd name="T68" fmla="*/ 463 w 480"/>
                <a:gd name="T69" fmla="*/ 64 h 232"/>
                <a:gd name="T70" fmla="*/ 480 w 480"/>
                <a:gd name="T71" fmla="*/ 16 h 232"/>
                <a:gd name="T72" fmla="*/ 421 w 480"/>
                <a:gd name="T73" fmla="*/ 8 h 2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4" name="Freeform 68"/>
            <p:cNvSpPr>
              <a:spLocks/>
            </p:cNvSpPr>
            <p:nvPr/>
          </p:nvSpPr>
          <p:spPr bwMode="auto">
            <a:xfrm>
              <a:off x="4595" y="3056"/>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5" name="Freeform 69"/>
            <p:cNvSpPr>
              <a:spLocks/>
            </p:cNvSpPr>
            <p:nvPr/>
          </p:nvSpPr>
          <p:spPr bwMode="auto">
            <a:xfrm>
              <a:off x="4696" y="3480"/>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01 w 210"/>
                <a:gd name="T19" fmla="*/ 32 h 352"/>
                <a:gd name="T20" fmla="*/ 84 w 210"/>
                <a:gd name="T21" fmla="*/ 16 h 352"/>
                <a:gd name="T22" fmla="*/ 59 w 210"/>
                <a:gd name="T23" fmla="*/ 16 h 352"/>
                <a:gd name="T24" fmla="*/ 25 w 210"/>
                <a:gd name="T25" fmla="*/ 0 h 352"/>
                <a:gd name="T26" fmla="*/ 0 w 210"/>
                <a:gd name="T27" fmla="*/ 72 h 352"/>
                <a:gd name="T28" fmla="*/ 0 w 210"/>
                <a:gd name="T29" fmla="*/ 80 h 352"/>
                <a:gd name="T30" fmla="*/ 17 w 210"/>
                <a:gd name="T31" fmla="*/ 88 h 352"/>
                <a:gd name="T32" fmla="*/ 33 w 210"/>
                <a:gd name="T33" fmla="*/ 104 h 352"/>
                <a:gd name="T34" fmla="*/ 33 w 210"/>
                <a:gd name="T35" fmla="*/ 120 h 352"/>
                <a:gd name="T36" fmla="*/ 33 w 210"/>
                <a:gd name="T37" fmla="*/ 160 h 352"/>
                <a:gd name="T38" fmla="*/ 42 w 210"/>
                <a:gd name="T39" fmla="*/ 248 h 352"/>
                <a:gd name="T40" fmla="*/ 67 w 210"/>
                <a:gd name="T41" fmla="*/ 288 h 352"/>
                <a:gd name="T42" fmla="*/ 109 w 210"/>
                <a:gd name="T43" fmla="*/ 320 h 352"/>
                <a:gd name="T44" fmla="*/ 135 w 210"/>
                <a:gd name="T45" fmla="*/ 352 h 352"/>
                <a:gd name="T46" fmla="*/ 151 w 210"/>
                <a:gd name="T47" fmla="*/ 344 h 352"/>
                <a:gd name="T48" fmla="*/ 151 w 210"/>
                <a:gd name="T49" fmla="*/ 304 h 3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6" name="Freeform 70"/>
            <p:cNvSpPr>
              <a:spLocks/>
            </p:cNvSpPr>
            <p:nvPr/>
          </p:nvSpPr>
          <p:spPr bwMode="auto">
            <a:xfrm>
              <a:off x="4831" y="3480"/>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7" name="Freeform 71"/>
            <p:cNvSpPr>
              <a:spLocks/>
            </p:cNvSpPr>
            <p:nvPr/>
          </p:nvSpPr>
          <p:spPr bwMode="auto">
            <a:xfrm>
              <a:off x="4696" y="3480"/>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35 w 210"/>
                <a:gd name="T19" fmla="*/ 72 h 352"/>
                <a:gd name="T20" fmla="*/ 101 w 210"/>
                <a:gd name="T21" fmla="*/ 32 h 352"/>
                <a:gd name="T22" fmla="*/ 84 w 210"/>
                <a:gd name="T23" fmla="*/ 16 h 352"/>
                <a:gd name="T24" fmla="*/ 59 w 210"/>
                <a:gd name="T25" fmla="*/ 16 h 352"/>
                <a:gd name="T26" fmla="*/ 25 w 210"/>
                <a:gd name="T27" fmla="*/ 0 h 352"/>
                <a:gd name="T28" fmla="*/ 0 w 210"/>
                <a:gd name="T29" fmla="*/ 72 h 352"/>
                <a:gd name="T30" fmla="*/ 0 w 210"/>
                <a:gd name="T31" fmla="*/ 80 h 352"/>
                <a:gd name="T32" fmla="*/ 17 w 210"/>
                <a:gd name="T33" fmla="*/ 88 h 352"/>
                <a:gd name="T34" fmla="*/ 33 w 210"/>
                <a:gd name="T35" fmla="*/ 104 h 352"/>
                <a:gd name="T36" fmla="*/ 33 w 210"/>
                <a:gd name="T37" fmla="*/ 120 h 352"/>
                <a:gd name="T38" fmla="*/ 33 w 210"/>
                <a:gd name="T39" fmla="*/ 160 h 352"/>
                <a:gd name="T40" fmla="*/ 42 w 210"/>
                <a:gd name="T41" fmla="*/ 248 h 352"/>
                <a:gd name="T42" fmla="*/ 67 w 210"/>
                <a:gd name="T43" fmla="*/ 288 h 352"/>
                <a:gd name="T44" fmla="*/ 109 w 210"/>
                <a:gd name="T45" fmla="*/ 320 h 352"/>
                <a:gd name="T46" fmla="*/ 135 w 210"/>
                <a:gd name="T47" fmla="*/ 352 h 352"/>
                <a:gd name="T48" fmla="*/ 151 w 210"/>
                <a:gd name="T49" fmla="*/ 344 h 352"/>
                <a:gd name="T50" fmla="*/ 151 w 210"/>
                <a:gd name="T51" fmla="*/ 304 h 3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8" name="Freeform 72"/>
            <p:cNvSpPr>
              <a:spLocks/>
            </p:cNvSpPr>
            <p:nvPr/>
          </p:nvSpPr>
          <p:spPr bwMode="auto">
            <a:xfrm>
              <a:off x="4831" y="3480"/>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9" name="Freeform 73"/>
            <p:cNvSpPr>
              <a:spLocks/>
            </p:cNvSpPr>
            <p:nvPr/>
          </p:nvSpPr>
          <p:spPr bwMode="auto">
            <a:xfrm>
              <a:off x="4831" y="3488"/>
              <a:ext cx="244" cy="192"/>
            </a:xfrm>
            <a:custGeom>
              <a:avLst/>
              <a:gdLst>
                <a:gd name="T0" fmla="*/ 227 w 244"/>
                <a:gd name="T1" fmla="*/ 32 h 192"/>
                <a:gd name="T2" fmla="*/ 185 w 244"/>
                <a:gd name="T3" fmla="*/ 16 h 192"/>
                <a:gd name="T4" fmla="*/ 177 w 244"/>
                <a:gd name="T5" fmla="*/ 0 h 192"/>
                <a:gd name="T6" fmla="*/ 134 w 244"/>
                <a:gd name="T7" fmla="*/ 0 h 192"/>
                <a:gd name="T8" fmla="*/ 75 w 244"/>
                <a:gd name="T9" fmla="*/ 24 h 192"/>
                <a:gd name="T10" fmla="*/ 50 w 244"/>
                <a:gd name="T11" fmla="*/ 32 h 192"/>
                <a:gd name="T12" fmla="*/ 25 w 244"/>
                <a:gd name="T13" fmla="*/ 40 h 192"/>
                <a:gd name="T14" fmla="*/ 16 w 244"/>
                <a:gd name="T15" fmla="*/ 72 h 192"/>
                <a:gd name="T16" fmla="*/ 0 w 244"/>
                <a:gd name="T17" fmla="*/ 64 h 192"/>
                <a:gd name="T18" fmla="*/ 0 w 244"/>
                <a:gd name="T19" fmla="*/ 88 h 192"/>
                <a:gd name="T20" fmla="*/ 8 w 244"/>
                <a:gd name="T21" fmla="*/ 144 h 192"/>
                <a:gd name="T22" fmla="*/ 33 w 244"/>
                <a:gd name="T23" fmla="*/ 176 h 192"/>
                <a:gd name="T24" fmla="*/ 59 w 244"/>
                <a:gd name="T25" fmla="*/ 184 h 192"/>
                <a:gd name="T26" fmla="*/ 67 w 244"/>
                <a:gd name="T27" fmla="*/ 192 h 192"/>
                <a:gd name="T28" fmla="*/ 75 w 244"/>
                <a:gd name="T29" fmla="*/ 192 h 192"/>
                <a:gd name="T30" fmla="*/ 109 w 244"/>
                <a:gd name="T31" fmla="*/ 176 h 192"/>
                <a:gd name="T32" fmla="*/ 134 w 244"/>
                <a:gd name="T33" fmla="*/ 176 h 192"/>
                <a:gd name="T34" fmla="*/ 168 w 244"/>
                <a:gd name="T35" fmla="*/ 136 h 192"/>
                <a:gd name="T36" fmla="*/ 236 w 244"/>
                <a:gd name="T37" fmla="*/ 128 h 192"/>
                <a:gd name="T38" fmla="*/ 244 w 244"/>
                <a:gd name="T39" fmla="*/ 104 h 192"/>
                <a:gd name="T40" fmla="*/ 244 w 244"/>
                <a:gd name="T41" fmla="*/ 64 h 192"/>
                <a:gd name="T42" fmla="*/ 227 w 244"/>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0" name="Freeform 74"/>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55 w 590"/>
                <a:gd name="T107" fmla="*/ 280 h 408"/>
                <a:gd name="T108" fmla="*/ 455 w 590"/>
                <a:gd name="T109" fmla="*/ 256 h 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1" name="Freeform 75"/>
            <p:cNvSpPr>
              <a:spLocks/>
            </p:cNvSpPr>
            <p:nvPr/>
          </p:nvSpPr>
          <p:spPr bwMode="auto">
            <a:xfrm>
              <a:off x="4831" y="3488"/>
              <a:ext cx="244" cy="192"/>
            </a:xfrm>
            <a:custGeom>
              <a:avLst/>
              <a:gdLst>
                <a:gd name="T0" fmla="*/ 227 w 244"/>
                <a:gd name="T1" fmla="*/ 32 h 192"/>
                <a:gd name="T2" fmla="*/ 185 w 244"/>
                <a:gd name="T3" fmla="*/ 16 h 192"/>
                <a:gd name="T4" fmla="*/ 177 w 244"/>
                <a:gd name="T5" fmla="*/ 0 h 192"/>
                <a:gd name="T6" fmla="*/ 177 w 244"/>
                <a:gd name="T7" fmla="*/ 0 h 192"/>
                <a:gd name="T8" fmla="*/ 134 w 244"/>
                <a:gd name="T9" fmla="*/ 0 h 192"/>
                <a:gd name="T10" fmla="*/ 75 w 244"/>
                <a:gd name="T11" fmla="*/ 24 h 192"/>
                <a:gd name="T12" fmla="*/ 50 w 244"/>
                <a:gd name="T13" fmla="*/ 32 h 192"/>
                <a:gd name="T14" fmla="*/ 25 w 244"/>
                <a:gd name="T15" fmla="*/ 40 h 192"/>
                <a:gd name="T16" fmla="*/ 16 w 244"/>
                <a:gd name="T17" fmla="*/ 72 h 192"/>
                <a:gd name="T18" fmla="*/ 0 w 244"/>
                <a:gd name="T19" fmla="*/ 64 h 192"/>
                <a:gd name="T20" fmla="*/ 0 w 244"/>
                <a:gd name="T21" fmla="*/ 88 h 192"/>
                <a:gd name="T22" fmla="*/ 8 w 244"/>
                <a:gd name="T23" fmla="*/ 144 h 192"/>
                <a:gd name="T24" fmla="*/ 33 w 244"/>
                <a:gd name="T25" fmla="*/ 176 h 192"/>
                <a:gd name="T26" fmla="*/ 59 w 244"/>
                <a:gd name="T27" fmla="*/ 184 h 192"/>
                <a:gd name="T28" fmla="*/ 67 w 244"/>
                <a:gd name="T29" fmla="*/ 192 h 192"/>
                <a:gd name="T30" fmla="*/ 75 w 244"/>
                <a:gd name="T31" fmla="*/ 192 h 192"/>
                <a:gd name="T32" fmla="*/ 109 w 244"/>
                <a:gd name="T33" fmla="*/ 176 h 192"/>
                <a:gd name="T34" fmla="*/ 134 w 244"/>
                <a:gd name="T35" fmla="*/ 176 h 192"/>
                <a:gd name="T36" fmla="*/ 168 w 244"/>
                <a:gd name="T37" fmla="*/ 136 h 192"/>
                <a:gd name="T38" fmla="*/ 236 w 244"/>
                <a:gd name="T39" fmla="*/ 128 h 192"/>
                <a:gd name="T40" fmla="*/ 244 w 244"/>
                <a:gd name="T41" fmla="*/ 104 h 192"/>
                <a:gd name="T42" fmla="*/ 244 w 244"/>
                <a:gd name="T43" fmla="*/ 64 h 192"/>
                <a:gd name="T44" fmla="*/ 227 w 244"/>
                <a:gd name="T45" fmla="*/ 32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2" name="Freeform 76"/>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47 w 590"/>
                <a:gd name="T107" fmla="*/ 296 h 408"/>
                <a:gd name="T108" fmla="*/ 455 w 590"/>
                <a:gd name="T109" fmla="*/ 280 h 408"/>
                <a:gd name="T110" fmla="*/ 455 w 590"/>
                <a:gd name="T111" fmla="*/ 256 h 4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3" name="Freeform 77"/>
            <p:cNvSpPr>
              <a:spLocks/>
            </p:cNvSpPr>
            <p:nvPr/>
          </p:nvSpPr>
          <p:spPr bwMode="auto">
            <a:xfrm>
              <a:off x="5404" y="3416"/>
              <a:ext cx="364" cy="616"/>
            </a:xfrm>
            <a:custGeom>
              <a:avLst/>
              <a:gdLst>
                <a:gd name="T0" fmla="*/ 219 w 364"/>
                <a:gd name="T1" fmla="*/ 40 h 616"/>
                <a:gd name="T2" fmla="*/ 151 w 364"/>
                <a:gd name="T3" fmla="*/ 0 h 616"/>
                <a:gd name="T4" fmla="*/ 75 w 364"/>
                <a:gd name="T5" fmla="*/ 0 h 616"/>
                <a:gd name="T6" fmla="*/ 16 w 364"/>
                <a:gd name="T7" fmla="*/ 24 h 616"/>
                <a:gd name="T8" fmla="*/ 8 w 364"/>
                <a:gd name="T9" fmla="*/ 64 h 616"/>
                <a:gd name="T10" fmla="*/ 16 w 364"/>
                <a:gd name="T11" fmla="*/ 136 h 616"/>
                <a:gd name="T12" fmla="*/ 0 w 364"/>
                <a:gd name="T13" fmla="*/ 192 h 616"/>
                <a:gd name="T14" fmla="*/ 67 w 364"/>
                <a:gd name="T15" fmla="*/ 184 h 616"/>
                <a:gd name="T16" fmla="*/ 33 w 364"/>
                <a:gd name="T17" fmla="*/ 256 h 616"/>
                <a:gd name="T18" fmla="*/ 118 w 364"/>
                <a:gd name="T19" fmla="*/ 312 h 616"/>
                <a:gd name="T20" fmla="*/ 160 w 364"/>
                <a:gd name="T21" fmla="*/ 384 h 616"/>
                <a:gd name="T22" fmla="*/ 168 w 364"/>
                <a:gd name="T23" fmla="*/ 432 h 616"/>
                <a:gd name="T24" fmla="*/ 101 w 364"/>
                <a:gd name="T25" fmla="*/ 440 h 616"/>
                <a:gd name="T26" fmla="*/ 126 w 364"/>
                <a:gd name="T27" fmla="*/ 496 h 616"/>
                <a:gd name="T28" fmla="*/ 168 w 364"/>
                <a:gd name="T29" fmla="*/ 480 h 616"/>
                <a:gd name="T30" fmla="*/ 219 w 364"/>
                <a:gd name="T31" fmla="*/ 504 h 616"/>
                <a:gd name="T32" fmla="*/ 235 w 364"/>
                <a:gd name="T33" fmla="*/ 560 h 616"/>
                <a:gd name="T34" fmla="*/ 244 w 364"/>
                <a:gd name="T35" fmla="*/ 592 h 616"/>
                <a:gd name="T36" fmla="*/ 261 w 364"/>
                <a:gd name="T37" fmla="*/ 600 h 616"/>
                <a:gd name="T38" fmla="*/ 337 w 364"/>
                <a:gd name="T39" fmla="*/ 616 h 616"/>
                <a:gd name="T40" fmla="*/ 360 w 364"/>
                <a:gd name="T41" fmla="*/ 578 h 616"/>
                <a:gd name="T42" fmla="*/ 303 w 364"/>
                <a:gd name="T43" fmla="*/ 56 h 616"/>
                <a:gd name="T44" fmla="*/ 320 w 364"/>
                <a:gd name="T45" fmla="*/ 152 h 616"/>
                <a:gd name="T46" fmla="*/ 244 w 364"/>
                <a:gd name="T47" fmla="*/ 168 h 616"/>
                <a:gd name="T48" fmla="*/ 151 w 364"/>
                <a:gd name="T49" fmla="*/ 200 h 616"/>
                <a:gd name="T50" fmla="*/ 92 w 364"/>
                <a:gd name="T51" fmla="*/ 208 h 616"/>
                <a:gd name="T52" fmla="*/ 42 w 364"/>
                <a:gd name="T53" fmla="*/ 264 h 616"/>
                <a:gd name="T54" fmla="*/ 59 w 364"/>
                <a:gd name="T55" fmla="*/ 232 h 616"/>
                <a:gd name="T56" fmla="*/ 126 w 364"/>
                <a:gd name="T57" fmla="*/ 168 h 616"/>
                <a:gd name="T58" fmla="*/ 185 w 364"/>
                <a:gd name="T59" fmla="*/ 104 h 616"/>
                <a:gd name="T60" fmla="*/ 286 w 364"/>
                <a:gd name="T61" fmla="*/ 80 h 616"/>
                <a:gd name="T62" fmla="*/ 303 w 364"/>
                <a:gd name="T63" fmla="*/ 96 h 616"/>
                <a:gd name="T64" fmla="*/ 328 w 364"/>
                <a:gd name="T65" fmla="*/ 112 h 616"/>
                <a:gd name="T66" fmla="*/ 303 w 364"/>
                <a:gd name="T67" fmla="*/ 5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4"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4" y="602"/>
                  </a:lnTo>
                  <a:lnTo>
                    <a:pt x="360" y="578"/>
                  </a:lnTo>
                  <a:lnTo>
                    <a:pt x="354" y="56"/>
                  </a:lnTo>
                  <a:lnTo>
                    <a:pt x="303" y="56"/>
                  </a:lnTo>
                  <a:lnTo>
                    <a:pt x="286" y="136"/>
                  </a:lnTo>
                  <a:lnTo>
                    <a:pt x="320" y="152"/>
                  </a:lnTo>
                  <a:lnTo>
                    <a:pt x="286" y="168"/>
                  </a:lnTo>
                  <a:lnTo>
                    <a:pt x="244" y="168"/>
                  </a:lnTo>
                  <a:lnTo>
                    <a:pt x="176" y="200"/>
                  </a:lnTo>
                  <a:lnTo>
                    <a:pt x="151" y="200"/>
                  </a:lnTo>
                  <a:lnTo>
                    <a:pt x="134" y="200"/>
                  </a:lnTo>
                  <a:lnTo>
                    <a:pt x="92" y="208"/>
                  </a:lnTo>
                  <a:lnTo>
                    <a:pt x="67" y="232"/>
                  </a:lnTo>
                  <a:lnTo>
                    <a:pt x="42" y="264"/>
                  </a:lnTo>
                  <a:lnTo>
                    <a:pt x="42" y="248"/>
                  </a:lnTo>
                  <a:lnTo>
                    <a:pt x="59" y="232"/>
                  </a:lnTo>
                  <a:lnTo>
                    <a:pt x="84" y="200"/>
                  </a:lnTo>
                  <a:lnTo>
                    <a:pt x="126" y="168"/>
                  </a:lnTo>
                  <a:lnTo>
                    <a:pt x="134" y="120"/>
                  </a:lnTo>
                  <a:lnTo>
                    <a:pt x="185" y="104"/>
                  </a:lnTo>
                  <a:lnTo>
                    <a:pt x="235" y="96"/>
                  </a:lnTo>
                  <a:lnTo>
                    <a:pt x="286" y="80"/>
                  </a:lnTo>
                  <a:lnTo>
                    <a:pt x="294" y="80"/>
                  </a:lnTo>
                  <a:lnTo>
                    <a:pt x="303" y="96"/>
                  </a:lnTo>
                  <a:lnTo>
                    <a:pt x="345" y="104"/>
                  </a:lnTo>
                  <a:lnTo>
                    <a:pt x="328" y="112"/>
                  </a:lnTo>
                  <a:lnTo>
                    <a:pt x="286" y="136"/>
                  </a:lnTo>
                  <a:lnTo>
                    <a:pt x="303" y="5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4" name="Freeform 78"/>
            <p:cNvSpPr>
              <a:spLocks/>
            </p:cNvSpPr>
            <p:nvPr/>
          </p:nvSpPr>
          <p:spPr bwMode="auto">
            <a:xfrm>
              <a:off x="5404" y="3416"/>
              <a:ext cx="362" cy="616"/>
            </a:xfrm>
            <a:custGeom>
              <a:avLst/>
              <a:gdLst>
                <a:gd name="T0" fmla="*/ 303 w 362"/>
                <a:gd name="T1" fmla="*/ 56 h 616"/>
                <a:gd name="T2" fmla="*/ 219 w 362"/>
                <a:gd name="T3" fmla="*/ 40 h 616"/>
                <a:gd name="T4" fmla="*/ 185 w 362"/>
                <a:gd name="T5" fmla="*/ 24 h 616"/>
                <a:gd name="T6" fmla="*/ 151 w 362"/>
                <a:gd name="T7" fmla="*/ 0 h 616"/>
                <a:gd name="T8" fmla="*/ 126 w 362"/>
                <a:gd name="T9" fmla="*/ 8 h 616"/>
                <a:gd name="T10" fmla="*/ 75 w 362"/>
                <a:gd name="T11" fmla="*/ 0 h 616"/>
                <a:gd name="T12" fmla="*/ 50 w 362"/>
                <a:gd name="T13" fmla="*/ 16 h 616"/>
                <a:gd name="T14" fmla="*/ 16 w 362"/>
                <a:gd name="T15" fmla="*/ 24 h 616"/>
                <a:gd name="T16" fmla="*/ 16 w 362"/>
                <a:gd name="T17" fmla="*/ 48 h 616"/>
                <a:gd name="T18" fmla="*/ 8 w 362"/>
                <a:gd name="T19" fmla="*/ 64 h 616"/>
                <a:gd name="T20" fmla="*/ 33 w 362"/>
                <a:gd name="T21" fmla="*/ 88 h 616"/>
                <a:gd name="T22" fmla="*/ 16 w 362"/>
                <a:gd name="T23" fmla="*/ 136 h 616"/>
                <a:gd name="T24" fmla="*/ 25 w 362"/>
                <a:gd name="T25" fmla="*/ 160 h 616"/>
                <a:gd name="T26" fmla="*/ 0 w 362"/>
                <a:gd name="T27" fmla="*/ 192 h 616"/>
                <a:gd name="T28" fmla="*/ 0 w 362"/>
                <a:gd name="T29" fmla="*/ 200 h 616"/>
                <a:gd name="T30" fmla="*/ 67 w 362"/>
                <a:gd name="T31" fmla="*/ 184 h 616"/>
                <a:gd name="T32" fmla="*/ 42 w 362"/>
                <a:gd name="T33" fmla="*/ 216 h 616"/>
                <a:gd name="T34" fmla="*/ 33 w 362"/>
                <a:gd name="T35" fmla="*/ 256 h 616"/>
                <a:gd name="T36" fmla="*/ 50 w 362"/>
                <a:gd name="T37" fmla="*/ 328 h 616"/>
                <a:gd name="T38" fmla="*/ 118 w 362"/>
                <a:gd name="T39" fmla="*/ 312 h 616"/>
                <a:gd name="T40" fmla="*/ 118 w 362"/>
                <a:gd name="T41" fmla="*/ 352 h 616"/>
                <a:gd name="T42" fmla="*/ 160 w 362"/>
                <a:gd name="T43" fmla="*/ 384 h 616"/>
                <a:gd name="T44" fmla="*/ 151 w 362"/>
                <a:gd name="T45" fmla="*/ 408 h 616"/>
                <a:gd name="T46" fmla="*/ 168 w 362"/>
                <a:gd name="T47" fmla="*/ 432 h 616"/>
                <a:gd name="T48" fmla="*/ 134 w 362"/>
                <a:gd name="T49" fmla="*/ 448 h 616"/>
                <a:gd name="T50" fmla="*/ 101 w 362"/>
                <a:gd name="T51" fmla="*/ 440 h 616"/>
                <a:gd name="T52" fmla="*/ 101 w 362"/>
                <a:gd name="T53" fmla="*/ 472 h 616"/>
                <a:gd name="T54" fmla="*/ 126 w 362"/>
                <a:gd name="T55" fmla="*/ 496 h 616"/>
                <a:gd name="T56" fmla="*/ 151 w 362"/>
                <a:gd name="T57" fmla="*/ 480 h 616"/>
                <a:gd name="T58" fmla="*/ 168 w 362"/>
                <a:gd name="T59" fmla="*/ 480 h 616"/>
                <a:gd name="T60" fmla="*/ 185 w 362"/>
                <a:gd name="T61" fmla="*/ 488 h 616"/>
                <a:gd name="T62" fmla="*/ 219 w 362"/>
                <a:gd name="T63" fmla="*/ 504 h 616"/>
                <a:gd name="T64" fmla="*/ 227 w 362"/>
                <a:gd name="T65" fmla="*/ 528 h 616"/>
                <a:gd name="T66" fmla="*/ 235 w 362"/>
                <a:gd name="T67" fmla="*/ 560 h 616"/>
                <a:gd name="T68" fmla="*/ 269 w 362"/>
                <a:gd name="T69" fmla="*/ 576 h 616"/>
                <a:gd name="T70" fmla="*/ 244 w 362"/>
                <a:gd name="T71" fmla="*/ 592 h 616"/>
                <a:gd name="T72" fmla="*/ 244 w 362"/>
                <a:gd name="T73" fmla="*/ 600 h 616"/>
                <a:gd name="T74" fmla="*/ 261 w 362"/>
                <a:gd name="T75" fmla="*/ 600 h 616"/>
                <a:gd name="T76" fmla="*/ 345 w 362"/>
                <a:gd name="T77" fmla="*/ 584 h 616"/>
                <a:gd name="T78" fmla="*/ 337 w 362"/>
                <a:gd name="T79" fmla="*/ 616 h 616"/>
                <a:gd name="T80" fmla="*/ 362 w 362"/>
                <a:gd name="T81" fmla="*/ 600 h 616"/>
                <a:gd name="T82" fmla="*/ 354 w 362"/>
                <a:gd name="T83" fmla="*/ 50 h 616"/>
                <a:gd name="T84" fmla="*/ 303 w 362"/>
                <a:gd name="T85" fmla="*/ 56 h 616"/>
                <a:gd name="T86" fmla="*/ 303 w 362"/>
                <a:gd name="T87" fmla="*/ 56 h 61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2"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2" y="600"/>
                  </a:lnTo>
                  <a:lnTo>
                    <a:pt x="354" y="50"/>
                  </a:lnTo>
                  <a:lnTo>
                    <a:pt x="303" y="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5" name="Freeform 79"/>
            <p:cNvSpPr>
              <a:spLocks/>
            </p:cNvSpPr>
            <p:nvPr/>
          </p:nvSpPr>
          <p:spPr bwMode="auto">
            <a:xfrm>
              <a:off x="5446" y="3496"/>
              <a:ext cx="308" cy="184"/>
            </a:xfrm>
            <a:custGeom>
              <a:avLst/>
              <a:gdLst>
                <a:gd name="T0" fmla="*/ 244 w 308"/>
                <a:gd name="T1" fmla="*/ 56 h 184"/>
                <a:gd name="T2" fmla="*/ 278 w 308"/>
                <a:gd name="T3" fmla="*/ 72 h 184"/>
                <a:gd name="T4" fmla="*/ 244 w 308"/>
                <a:gd name="T5" fmla="*/ 88 h 184"/>
                <a:gd name="T6" fmla="*/ 202 w 308"/>
                <a:gd name="T7" fmla="*/ 88 h 184"/>
                <a:gd name="T8" fmla="*/ 134 w 308"/>
                <a:gd name="T9" fmla="*/ 120 h 184"/>
                <a:gd name="T10" fmla="*/ 109 w 308"/>
                <a:gd name="T11" fmla="*/ 120 h 184"/>
                <a:gd name="T12" fmla="*/ 92 w 308"/>
                <a:gd name="T13" fmla="*/ 120 h 184"/>
                <a:gd name="T14" fmla="*/ 50 w 308"/>
                <a:gd name="T15" fmla="*/ 128 h 184"/>
                <a:gd name="T16" fmla="*/ 25 w 308"/>
                <a:gd name="T17" fmla="*/ 152 h 184"/>
                <a:gd name="T18" fmla="*/ 0 w 308"/>
                <a:gd name="T19" fmla="*/ 184 h 184"/>
                <a:gd name="T20" fmla="*/ 0 w 308"/>
                <a:gd name="T21" fmla="*/ 168 h 184"/>
                <a:gd name="T22" fmla="*/ 17 w 308"/>
                <a:gd name="T23" fmla="*/ 152 h 184"/>
                <a:gd name="T24" fmla="*/ 42 w 308"/>
                <a:gd name="T25" fmla="*/ 120 h 184"/>
                <a:gd name="T26" fmla="*/ 84 w 308"/>
                <a:gd name="T27" fmla="*/ 88 h 184"/>
                <a:gd name="T28" fmla="*/ 92 w 308"/>
                <a:gd name="T29" fmla="*/ 40 h 184"/>
                <a:gd name="T30" fmla="*/ 143 w 308"/>
                <a:gd name="T31" fmla="*/ 24 h 184"/>
                <a:gd name="T32" fmla="*/ 193 w 308"/>
                <a:gd name="T33" fmla="*/ 16 h 184"/>
                <a:gd name="T34" fmla="*/ 244 w 308"/>
                <a:gd name="T35" fmla="*/ 0 h 184"/>
                <a:gd name="T36" fmla="*/ 252 w 308"/>
                <a:gd name="T37" fmla="*/ 0 h 184"/>
                <a:gd name="T38" fmla="*/ 261 w 308"/>
                <a:gd name="T39" fmla="*/ 16 h 184"/>
                <a:gd name="T40" fmla="*/ 303 w 308"/>
                <a:gd name="T41" fmla="*/ 24 h 184"/>
                <a:gd name="T42" fmla="*/ 308 w 308"/>
                <a:gd name="T43" fmla="*/ 24 h 184"/>
                <a:gd name="T44" fmla="*/ 286 w 308"/>
                <a:gd name="T45" fmla="*/ 32 h 184"/>
                <a:gd name="T46" fmla="*/ 244 w 308"/>
                <a:gd name="T47" fmla="*/ 56 h 184"/>
                <a:gd name="T48" fmla="*/ 244 w 308"/>
                <a:gd name="T49" fmla="*/ 56 h 1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8" h="184">
                  <a:moveTo>
                    <a:pt x="244" y="56"/>
                  </a:moveTo>
                  <a:lnTo>
                    <a:pt x="278" y="72"/>
                  </a:lnTo>
                  <a:lnTo>
                    <a:pt x="244" y="88"/>
                  </a:lnTo>
                  <a:lnTo>
                    <a:pt x="202" y="88"/>
                  </a:lnTo>
                  <a:lnTo>
                    <a:pt x="134" y="120"/>
                  </a:lnTo>
                  <a:lnTo>
                    <a:pt x="109" y="120"/>
                  </a:lnTo>
                  <a:lnTo>
                    <a:pt x="92" y="120"/>
                  </a:lnTo>
                  <a:lnTo>
                    <a:pt x="50" y="128"/>
                  </a:lnTo>
                  <a:lnTo>
                    <a:pt x="25" y="152"/>
                  </a:lnTo>
                  <a:lnTo>
                    <a:pt x="0" y="184"/>
                  </a:lnTo>
                  <a:lnTo>
                    <a:pt x="0" y="168"/>
                  </a:lnTo>
                  <a:lnTo>
                    <a:pt x="17" y="152"/>
                  </a:lnTo>
                  <a:lnTo>
                    <a:pt x="42" y="120"/>
                  </a:lnTo>
                  <a:lnTo>
                    <a:pt x="84" y="88"/>
                  </a:lnTo>
                  <a:lnTo>
                    <a:pt x="92" y="40"/>
                  </a:lnTo>
                  <a:lnTo>
                    <a:pt x="143" y="24"/>
                  </a:lnTo>
                  <a:lnTo>
                    <a:pt x="193" y="16"/>
                  </a:lnTo>
                  <a:lnTo>
                    <a:pt x="244" y="0"/>
                  </a:lnTo>
                  <a:lnTo>
                    <a:pt x="252" y="0"/>
                  </a:lnTo>
                  <a:lnTo>
                    <a:pt x="261" y="16"/>
                  </a:lnTo>
                  <a:lnTo>
                    <a:pt x="303" y="24"/>
                  </a:lnTo>
                  <a:lnTo>
                    <a:pt x="308" y="24"/>
                  </a:lnTo>
                  <a:lnTo>
                    <a:pt x="286" y="32"/>
                  </a:lnTo>
                  <a:lnTo>
                    <a:pt x="244" y="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6" name="Freeform 80"/>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60 w 893"/>
                <a:gd name="T35" fmla="*/ 128 h 592"/>
                <a:gd name="T36" fmla="*/ 135 w 893"/>
                <a:gd name="T37" fmla="*/ 168 h 592"/>
                <a:gd name="T38" fmla="*/ 110 w 893"/>
                <a:gd name="T39" fmla="*/ 224 h 592"/>
                <a:gd name="T40" fmla="*/ 84 w 893"/>
                <a:gd name="T41" fmla="*/ 256 h 592"/>
                <a:gd name="T42" fmla="*/ 76 w 893"/>
                <a:gd name="T43" fmla="*/ 280 h 592"/>
                <a:gd name="T44" fmla="*/ 67 w 893"/>
                <a:gd name="T45" fmla="*/ 320 h 592"/>
                <a:gd name="T46" fmla="*/ 51 w 893"/>
                <a:gd name="T47" fmla="*/ 328 h 592"/>
                <a:gd name="T48" fmla="*/ 25 w 893"/>
                <a:gd name="T49" fmla="*/ 344 h 592"/>
                <a:gd name="T50" fmla="*/ 0 w 893"/>
                <a:gd name="T51" fmla="*/ 352 h 592"/>
                <a:gd name="T52" fmla="*/ 17 w 893"/>
                <a:gd name="T53" fmla="*/ 368 h 592"/>
                <a:gd name="T54" fmla="*/ 51 w 893"/>
                <a:gd name="T55" fmla="*/ 392 h 592"/>
                <a:gd name="T56" fmla="*/ 59 w 893"/>
                <a:gd name="T57" fmla="*/ 416 h 592"/>
                <a:gd name="T58" fmla="*/ 93 w 893"/>
                <a:gd name="T59" fmla="*/ 440 h 592"/>
                <a:gd name="T60" fmla="*/ 135 w 893"/>
                <a:gd name="T61" fmla="*/ 456 h 592"/>
                <a:gd name="T62" fmla="*/ 118 w 893"/>
                <a:gd name="T63" fmla="*/ 488 h 592"/>
                <a:gd name="T64" fmla="*/ 160 w 893"/>
                <a:gd name="T65" fmla="*/ 496 h 592"/>
                <a:gd name="T66" fmla="*/ 202 w 893"/>
                <a:gd name="T67" fmla="*/ 512 h 592"/>
                <a:gd name="T68" fmla="*/ 244 w 893"/>
                <a:gd name="T69" fmla="*/ 488 h 592"/>
                <a:gd name="T70" fmla="*/ 244 w 893"/>
                <a:gd name="T71" fmla="*/ 528 h 592"/>
                <a:gd name="T72" fmla="*/ 261 w 893"/>
                <a:gd name="T73" fmla="*/ 536 h 592"/>
                <a:gd name="T74" fmla="*/ 253 w 893"/>
                <a:gd name="T75" fmla="*/ 544 h 592"/>
                <a:gd name="T76" fmla="*/ 287 w 893"/>
                <a:gd name="T77" fmla="*/ 560 h 592"/>
                <a:gd name="T78" fmla="*/ 287 w 893"/>
                <a:gd name="T79" fmla="*/ 584 h 592"/>
                <a:gd name="T80" fmla="*/ 320 w 893"/>
                <a:gd name="T81" fmla="*/ 592 h 592"/>
                <a:gd name="T82" fmla="*/ 413 w 893"/>
                <a:gd name="T83" fmla="*/ 592 h 592"/>
                <a:gd name="T84" fmla="*/ 438 w 893"/>
                <a:gd name="T85" fmla="*/ 568 h 592"/>
                <a:gd name="T86" fmla="*/ 463 w 893"/>
                <a:gd name="T87" fmla="*/ 568 h 592"/>
                <a:gd name="T88" fmla="*/ 514 w 893"/>
                <a:gd name="T89" fmla="*/ 568 h 592"/>
                <a:gd name="T90" fmla="*/ 565 w 893"/>
                <a:gd name="T91" fmla="*/ 560 h 592"/>
                <a:gd name="T92" fmla="*/ 607 w 893"/>
                <a:gd name="T93" fmla="*/ 504 h 592"/>
                <a:gd name="T94" fmla="*/ 657 w 893"/>
                <a:gd name="T95" fmla="*/ 488 h 592"/>
                <a:gd name="T96" fmla="*/ 699 w 893"/>
                <a:gd name="T97" fmla="*/ 480 h 592"/>
                <a:gd name="T98" fmla="*/ 725 w 893"/>
                <a:gd name="T99" fmla="*/ 488 h 592"/>
                <a:gd name="T100" fmla="*/ 767 w 893"/>
                <a:gd name="T101" fmla="*/ 480 h 592"/>
                <a:gd name="T102" fmla="*/ 775 w 893"/>
                <a:gd name="T103" fmla="*/ 496 h 592"/>
                <a:gd name="T104" fmla="*/ 826 w 893"/>
                <a:gd name="T105" fmla="*/ 496 h 592"/>
                <a:gd name="T106" fmla="*/ 834 w 893"/>
                <a:gd name="T107" fmla="*/ 416 h 592"/>
                <a:gd name="T108" fmla="*/ 851 w 893"/>
                <a:gd name="T109" fmla="*/ 376 h 592"/>
                <a:gd name="T110" fmla="*/ 885 w 893"/>
                <a:gd name="T111" fmla="*/ 336 h 592"/>
                <a:gd name="T112" fmla="*/ 893 w 893"/>
                <a:gd name="T113" fmla="*/ 312 h 592"/>
                <a:gd name="T114" fmla="*/ 876 w 893"/>
                <a:gd name="T115" fmla="*/ 288 h 592"/>
                <a:gd name="T116" fmla="*/ 834 w 893"/>
                <a:gd name="T117" fmla="*/ 288 h 592"/>
                <a:gd name="T118" fmla="*/ 784 w 893"/>
                <a:gd name="T119" fmla="*/ 312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7" name="Freeform 81"/>
            <p:cNvSpPr>
              <a:spLocks/>
            </p:cNvSpPr>
            <p:nvPr/>
          </p:nvSpPr>
          <p:spPr bwMode="auto">
            <a:xfrm>
              <a:off x="5235" y="2664"/>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8" name="Freeform 82"/>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85 w 893"/>
                <a:gd name="T35" fmla="*/ 104 h 592"/>
                <a:gd name="T36" fmla="*/ 160 w 893"/>
                <a:gd name="T37" fmla="*/ 128 h 592"/>
                <a:gd name="T38" fmla="*/ 135 w 893"/>
                <a:gd name="T39" fmla="*/ 168 h 592"/>
                <a:gd name="T40" fmla="*/ 110 w 893"/>
                <a:gd name="T41" fmla="*/ 224 h 592"/>
                <a:gd name="T42" fmla="*/ 84 w 893"/>
                <a:gd name="T43" fmla="*/ 256 h 592"/>
                <a:gd name="T44" fmla="*/ 76 w 893"/>
                <a:gd name="T45" fmla="*/ 280 h 592"/>
                <a:gd name="T46" fmla="*/ 67 w 893"/>
                <a:gd name="T47" fmla="*/ 320 h 592"/>
                <a:gd name="T48" fmla="*/ 51 w 893"/>
                <a:gd name="T49" fmla="*/ 328 h 592"/>
                <a:gd name="T50" fmla="*/ 25 w 893"/>
                <a:gd name="T51" fmla="*/ 344 h 592"/>
                <a:gd name="T52" fmla="*/ 0 w 893"/>
                <a:gd name="T53" fmla="*/ 352 h 592"/>
                <a:gd name="T54" fmla="*/ 17 w 893"/>
                <a:gd name="T55" fmla="*/ 368 h 592"/>
                <a:gd name="T56" fmla="*/ 51 w 893"/>
                <a:gd name="T57" fmla="*/ 392 h 592"/>
                <a:gd name="T58" fmla="*/ 59 w 893"/>
                <a:gd name="T59" fmla="*/ 416 h 592"/>
                <a:gd name="T60" fmla="*/ 93 w 893"/>
                <a:gd name="T61" fmla="*/ 440 h 592"/>
                <a:gd name="T62" fmla="*/ 135 w 893"/>
                <a:gd name="T63" fmla="*/ 456 h 592"/>
                <a:gd name="T64" fmla="*/ 118 w 893"/>
                <a:gd name="T65" fmla="*/ 488 h 592"/>
                <a:gd name="T66" fmla="*/ 160 w 893"/>
                <a:gd name="T67" fmla="*/ 496 h 592"/>
                <a:gd name="T68" fmla="*/ 202 w 893"/>
                <a:gd name="T69" fmla="*/ 512 h 592"/>
                <a:gd name="T70" fmla="*/ 244 w 893"/>
                <a:gd name="T71" fmla="*/ 488 h 592"/>
                <a:gd name="T72" fmla="*/ 244 w 893"/>
                <a:gd name="T73" fmla="*/ 528 h 592"/>
                <a:gd name="T74" fmla="*/ 261 w 893"/>
                <a:gd name="T75" fmla="*/ 536 h 592"/>
                <a:gd name="T76" fmla="*/ 253 w 893"/>
                <a:gd name="T77" fmla="*/ 544 h 592"/>
                <a:gd name="T78" fmla="*/ 287 w 893"/>
                <a:gd name="T79" fmla="*/ 560 h 592"/>
                <a:gd name="T80" fmla="*/ 287 w 893"/>
                <a:gd name="T81" fmla="*/ 584 h 592"/>
                <a:gd name="T82" fmla="*/ 320 w 893"/>
                <a:gd name="T83" fmla="*/ 592 h 592"/>
                <a:gd name="T84" fmla="*/ 413 w 893"/>
                <a:gd name="T85" fmla="*/ 592 h 592"/>
                <a:gd name="T86" fmla="*/ 438 w 893"/>
                <a:gd name="T87" fmla="*/ 568 h 592"/>
                <a:gd name="T88" fmla="*/ 463 w 893"/>
                <a:gd name="T89" fmla="*/ 568 h 592"/>
                <a:gd name="T90" fmla="*/ 514 w 893"/>
                <a:gd name="T91" fmla="*/ 568 h 592"/>
                <a:gd name="T92" fmla="*/ 565 w 893"/>
                <a:gd name="T93" fmla="*/ 560 h 592"/>
                <a:gd name="T94" fmla="*/ 607 w 893"/>
                <a:gd name="T95" fmla="*/ 504 h 592"/>
                <a:gd name="T96" fmla="*/ 657 w 893"/>
                <a:gd name="T97" fmla="*/ 488 h 592"/>
                <a:gd name="T98" fmla="*/ 699 w 893"/>
                <a:gd name="T99" fmla="*/ 480 h 592"/>
                <a:gd name="T100" fmla="*/ 725 w 893"/>
                <a:gd name="T101" fmla="*/ 488 h 592"/>
                <a:gd name="T102" fmla="*/ 767 w 893"/>
                <a:gd name="T103" fmla="*/ 480 h 592"/>
                <a:gd name="T104" fmla="*/ 775 w 893"/>
                <a:gd name="T105" fmla="*/ 496 h 592"/>
                <a:gd name="T106" fmla="*/ 826 w 893"/>
                <a:gd name="T107" fmla="*/ 496 h 592"/>
                <a:gd name="T108" fmla="*/ 834 w 893"/>
                <a:gd name="T109" fmla="*/ 416 h 592"/>
                <a:gd name="T110" fmla="*/ 851 w 893"/>
                <a:gd name="T111" fmla="*/ 376 h 592"/>
                <a:gd name="T112" fmla="*/ 885 w 893"/>
                <a:gd name="T113" fmla="*/ 336 h 592"/>
                <a:gd name="T114" fmla="*/ 893 w 893"/>
                <a:gd name="T115" fmla="*/ 312 h 592"/>
                <a:gd name="T116" fmla="*/ 876 w 893"/>
                <a:gd name="T117" fmla="*/ 288 h 592"/>
                <a:gd name="T118" fmla="*/ 834 w 893"/>
                <a:gd name="T119" fmla="*/ 288 h 592"/>
                <a:gd name="T120" fmla="*/ 784 w 893"/>
                <a:gd name="T121" fmla="*/ 312 h 5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9" name="Freeform 83"/>
            <p:cNvSpPr>
              <a:spLocks/>
            </p:cNvSpPr>
            <p:nvPr/>
          </p:nvSpPr>
          <p:spPr bwMode="auto">
            <a:xfrm>
              <a:off x="5235" y="2664"/>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0" name="Freeform 84"/>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64 w 860"/>
                <a:gd name="T93" fmla="*/ 640 h 656"/>
                <a:gd name="T94" fmla="*/ 497 w 860"/>
                <a:gd name="T95" fmla="*/ 616 h 656"/>
                <a:gd name="T96" fmla="*/ 523 w 860"/>
                <a:gd name="T97" fmla="*/ 640 h 656"/>
                <a:gd name="T98" fmla="*/ 531 w 860"/>
                <a:gd name="T99" fmla="*/ 656 h 656"/>
                <a:gd name="T100" fmla="*/ 556 w 860"/>
                <a:gd name="T101" fmla="*/ 656 h 656"/>
                <a:gd name="T102" fmla="*/ 581 w 860"/>
                <a:gd name="T103" fmla="*/ 632 h 656"/>
                <a:gd name="T104" fmla="*/ 615 w 860"/>
                <a:gd name="T105" fmla="*/ 632 h 656"/>
                <a:gd name="T106" fmla="*/ 640 w 860"/>
                <a:gd name="T107" fmla="*/ 616 h 656"/>
                <a:gd name="T108" fmla="*/ 683 w 860"/>
                <a:gd name="T109" fmla="*/ 616 h 656"/>
                <a:gd name="T110" fmla="*/ 708 w 860"/>
                <a:gd name="T111" fmla="*/ 624 h 656"/>
                <a:gd name="T112" fmla="*/ 767 w 860"/>
                <a:gd name="T113" fmla="*/ 632 h 656"/>
                <a:gd name="T114" fmla="*/ 758 w 860"/>
                <a:gd name="T115" fmla="*/ 640 h 656"/>
                <a:gd name="T116" fmla="*/ 792 w 860"/>
                <a:gd name="T117" fmla="*/ 632 h 656"/>
                <a:gd name="T118" fmla="*/ 775 w 860"/>
                <a:gd name="T119" fmla="*/ 560 h 6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1" name="Freeform 85"/>
            <p:cNvSpPr>
              <a:spLocks/>
            </p:cNvSpPr>
            <p:nvPr/>
          </p:nvSpPr>
          <p:spPr bwMode="auto">
            <a:xfrm>
              <a:off x="4536" y="1976"/>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2" name="Freeform 86"/>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38 w 860"/>
                <a:gd name="T93" fmla="*/ 624 h 656"/>
                <a:gd name="T94" fmla="*/ 464 w 860"/>
                <a:gd name="T95" fmla="*/ 640 h 656"/>
                <a:gd name="T96" fmla="*/ 497 w 860"/>
                <a:gd name="T97" fmla="*/ 616 h 656"/>
                <a:gd name="T98" fmla="*/ 523 w 860"/>
                <a:gd name="T99" fmla="*/ 640 h 656"/>
                <a:gd name="T100" fmla="*/ 531 w 860"/>
                <a:gd name="T101" fmla="*/ 656 h 656"/>
                <a:gd name="T102" fmla="*/ 556 w 860"/>
                <a:gd name="T103" fmla="*/ 656 h 656"/>
                <a:gd name="T104" fmla="*/ 581 w 860"/>
                <a:gd name="T105" fmla="*/ 632 h 656"/>
                <a:gd name="T106" fmla="*/ 615 w 860"/>
                <a:gd name="T107" fmla="*/ 632 h 656"/>
                <a:gd name="T108" fmla="*/ 640 w 860"/>
                <a:gd name="T109" fmla="*/ 616 h 656"/>
                <a:gd name="T110" fmla="*/ 683 w 860"/>
                <a:gd name="T111" fmla="*/ 616 h 656"/>
                <a:gd name="T112" fmla="*/ 708 w 860"/>
                <a:gd name="T113" fmla="*/ 624 h 656"/>
                <a:gd name="T114" fmla="*/ 767 w 860"/>
                <a:gd name="T115" fmla="*/ 632 h 656"/>
                <a:gd name="T116" fmla="*/ 758 w 860"/>
                <a:gd name="T117" fmla="*/ 640 h 656"/>
                <a:gd name="T118" fmla="*/ 792 w 860"/>
                <a:gd name="T119" fmla="*/ 632 h 656"/>
                <a:gd name="T120" fmla="*/ 775 w 860"/>
                <a:gd name="T121" fmla="*/ 560 h 65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3" name="Freeform 87"/>
            <p:cNvSpPr>
              <a:spLocks/>
            </p:cNvSpPr>
            <p:nvPr/>
          </p:nvSpPr>
          <p:spPr bwMode="auto">
            <a:xfrm>
              <a:off x="4536" y="1968"/>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4" name="Freeform 88"/>
            <p:cNvSpPr>
              <a:spLocks/>
            </p:cNvSpPr>
            <p:nvPr/>
          </p:nvSpPr>
          <p:spPr bwMode="auto">
            <a:xfrm>
              <a:off x="4578" y="1792"/>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5" name="Freeform 89"/>
            <p:cNvSpPr>
              <a:spLocks/>
            </p:cNvSpPr>
            <p:nvPr/>
          </p:nvSpPr>
          <p:spPr bwMode="auto">
            <a:xfrm>
              <a:off x="4831" y="2096"/>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6" name="Freeform 90"/>
            <p:cNvSpPr>
              <a:spLocks/>
            </p:cNvSpPr>
            <p:nvPr/>
          </p:nvSpPr>
          <p:spPr bwMode="auto">
            <a:xfrm>
              <a:off x="4578" y="1784"/>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7" name="Freeform 91"/>
            <p:cNvSpPr>
              <a:spLocks/>
            </p:cNvSpPr>
            <p:nvPr/>
          </p:nvSpPr>
          <p:spPr bwMode="auto">
            <a:xfrm>
              <a:off x="4831" y="2088"/>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8" name="Freeform 92"/>
            <p:cNvSpPr>
              <a:spLocks/>
            </p:cNvSpPr>
            <p:nvPr/>
          </p:nvSpPr>
          <p:spPr bwMode="auto">
            <a:xfrm>
              <a:off x="4822" y="1768"/>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110 w 725"/>
                <a:gd name="T51" fmla="*/ 576 h 600"/>
                <a:gd name="T52" fmla="*/ 211 w 725"/>
                <a:gd name="T53" fmla="*/ 544 h 600"/>
                <a:gd name="T54" fmla="*/ 362 w 725"/>
                <a:gd name="T55" fmla="*/ 528 h 600"/>
                <a:gd name="T56" fmla="*/ 421 w 725"/>
                <a:gd name="T57" fmla="*/ 528 h 600"/>
                <a:gd name="T58" fmla="*/ 489 w 725"/>
                <a:gd name="T59" fmla="*/ 544 h 600"/>
                <a:gd name="T60" fmla="*/ 539 w 725"/>
                <a:gd name="T61" fmla="*/ 528 h 600"/>
                <a:gd name="T62" fmla="*/ 632 w 725"/>
                <a:gd name="T63" fmla="*/ 520 h 600"/>
                <a:gd name="T64" fmla="*/ 641 w 725"/>
                <a:gd name="T65" fmla="*/ 424 h 600"/>
                <a:gd name="T66" fmla="*/ 674 w 725"/>
                <a:gd name="T67" fmla="*/ 368 h 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9" name="Freeform 93"/>
            <p:cNvSpPr>
              <a:spLocks/>
            </p:cNvSpPr>
            <p:nvPr/>
          </p:nvSpPr>
          <p:spPr bwMode="auto">
            <a:xfrm>
              <a:off x="4569" y="1600"/>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0" name="Freeform 94"/>
            <p:cNvSpPr>
              <a:spLocks/>
            </p:cNvSpPr>
            <p:nvPr/>
          </p:nvSpPr>
          <p:spPr bwMode="auto">
            <a:xfrm>
              <a:off x="4822" y="1760"/>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93 w 725"/>
                <a:gd name="T51" fmla="*/ 600 h 600"/>
                <a:gd name="T52" fmla="*/ 152 w 725"/>
                <a:gd name="T53" fmla="*/ 552 h 600"/>
                <a:gd name="T54" fmla="*/ 303 w 725"/>
                <a:gd name="T55" fmla="*/ 536 h 600"/>
                <a:gd name="T56" fmla="*/ 396 w 725"/>
                <a:gd name="T57" fmla="*/ 552 h 600"/>
                <a:gd name="T58" fmla="*/ 455 w 725"/>
                <a:gd name="T59" fmla="*/ 528 h 600"/>
                <a:gd name="T60" fmla="*/ 514 w 725"/>
                <a:gd name="T61" fmla="*/ 512 h 600"/>
                <a:gd name="T62" fmla="*/ 582 w 725"/>
                <a:gd name="T63" fmla="*/ 504 h 600"/>
                <a:gd name="T64" fmla="*/ 624 w 725"/>
                <a:gd name="T65" fmla="*/ 488 h 600"/>
                <a:gd name="T66" fmla="*/ 700 w 725"/>
                <a:gd name="T67" fmla="*/ 400 h 600"/>
                <a:gd name="T68" fmla="*/ 657 w 725"/>
                <a:gd name="T69" fmla="*/ 344 h 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1" name="Freeform 95"/>
            <p:cNvSpPr>
              <a:spLocks/>
            </p:cNvSpPr>
            <p:nvPr/>
          </p:nvSpPr>
          <p:spPr bwMode="auto">
            <a:xfrm>
              <a:off x="4569" y="1592"/>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2" name="Freeform 96"/>
            <p:cNvSpPr>
              <a:spLocks/>
            </p:cNvSpPr>
            <p:nvPr/>
          </p:nvSpPr>
          <p:spPr bwMode="auto">
            <a:xfrm>
              <a:off x="4679" y="1392"/>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3" name="Freeform 97"/>
            <p:cNvSpPr>
              <a:spLocks/>
            </p:cNvSpPr>
            <p:nvPr/>
          </p:nvSpPr>
          <p:spPr bwMode="auto">
            <a:xfrm>
              <a:off x="4687" y="-8"/>
              <a:ext cx="1121" cy="2200"/>
            </a:xfrm>
            <a:custGeom>
              <a:avLst/>
              <a:gdLst>
                <a:gd name="T0" fmla="*/ 995 w 1121"/>
                <a:gd name="T1" fmla="*/ 64 h 2200"/>
                <a:gd name="T2" fmla="*/ 1003 w 1121"/>
                <a:gd name="T3" fmla="*/ 160 h 2200"/>
                <a:gd name="T4" fmla="*/ 919 w 1121"/>
                <a:gd name="T5" fmla="*/ 168 h 2200"/>
                <a:gd name="T6" fmla="*/ 877 w 1121"/>
                <a:gd name="T7" fmla="*/ 168 h 2200"/>
                <a:gd name="T8" fmla="*/ 893 w 1121"/>
                <a:gd name="T9" fmla="*/ 88 h 2200"/>
                <a:gd name="T10" fmla="*/ 851 w 1121"/>
                <a:gd name="T11" fmla="*/ 16 h 2200"/>
                <a:gd name="T12" fmla="*/ 700 w 1121"/>
                <a:gd name="T13" fmla="*/ 48 h 2200"/>
                <a:gd name="T14" fmla="*/ 809 w 1121"/>
                <a:gd name="T15" fmla="*/ 176 h 2200"/>
                <a:gd name="T16" fmla="*/ 877 w 1121"/>
                <a:gd name="T17" fmla="*/ 224 h 2200"/>
                <a:gd name="T18" fmla="*/ 851 w 1121"/>
                <a:gd name="T19" fmla="*/ 304 h 2200"/>
                <a:gd name="T20" fmla="*/ 784 w 1121"/>
                <a:gd name="T21" fmla="*/ 328 h 2200"/>
                <a:gd name="T22" fmla="*/ 725 w 1121"/>
                <a:gd name="T23" fmla="*/ 448 h 2200"/>
                <a:gd name="T24" fmla="*/ 818 w 1121"/>
                <a:gd name="T25" fmla="*/ 560 h 2200"/>
                <a:gd name="T26" fmla="*/ 599 w 1121"/>
                <a:gd name="T27" fmla="*/ 568 h 2200"/>
                <a:gd name="T28" fmla="*/ 607 w 1121"/>
                <a:gd name="T29" fmla="*/ 640 h 2200"/>
                <a:gd name="T30" fmla="*/ 700 w 1121"/>
                <a:gd name="T31" fmla="*/ 664 h 2200"/>
                <a:gd name="T32" fmla="*/ 674 w 1121"/>
                <a:gd name="T33" fmla="*/ 712 h 2200"/>
                <a:gd name="T34" fmla="*/ 548 w 1121"/>
                <a:gd name="T35" fmla="*/ 688 h 2200"/>
                <a:gd name="T36" fmla="*/ 447 w 1121"/>
                <a:gd name="T37" fmla="*/ 592 h 2200"/>
                <a:gd name="T38" fmla="*/ 430 w 1121"/>
                <a:gd name="T39" fmla="*/ 512 h 2200"/>
                <a:gd name="T40" fmla="*/ 253 w 1121"/>
                <a:gd name="T41" fmla="*/ 424 h 2200"/>
                <a:gd name="T42" fmla="*/ 396 w 1121"/>
                <a:gd name="T43" fmla="*/ 440 h 2200"/>
                <a:gd name="T44" fmla="*/ 658 w 1121"/>
                <a:gd name="T45" fmla="*/ 416 h 2200"/>
                <a:gd name="T46" fmla="*/ 717 w 1121"/>
                <a:gd name="T47" fmla="*/ 288 h 2200"/>
                <a:gd name="T48" fmla="*/ 599 w 1121"/>
                <a:gd name="T49" fmla="*/ 192 h 2200"/>
                <a:gd name="T50" fmla="*/ 304 w 1121"/>
                <a:gd name="T51" fmla="*/ 128 h 2200"/>
                <a:gd name="T52" fmla="*/ 186 w 1121"/>
                <a:gd name="T53" fmla="*/ 96 h 2200"/>
                <a:gd name="T54" fmla="*/ 110 w 1121"/>
                <a:gd name="T55" fmla="*/ 112 h 2200"/>
                <a:gd name="T56" fmla="*/ 42 w 1121"/>
                <a:gd name="T57" fmla="*/ 176 h 2200"/>
                <a:gd name="T58" fmla="*/ 26 w 1121"/>
                <a:gd name="T59" fmla="*/ 336 h 2200"/>
                <a:gd name="T60" fmla="*/ 93 w 1121"/>
                <a:gd name="T61" fmla="*/ 448 h 2200"/>
                <a:gd name="T62" fmla="*/ 169 w 1121"/>
                <a:gd name="T63" fmla="*/ 656 h 2200"/>
                <a:gd name="T64" fmla="*/ 287 w 1121"/>
                <a:gd name="T65" fmla="*/ 808 h 2200"/>
                <a:gd name="T66" fmla="*/ 388 w 1121"/>
                <a:gd name="T67" fmla="*/ 944 h 2200"/>
                <a:gd name="T68" fmla="*/ 287 w 1121"/>
                <a:gd name="T69" fmla="*/ 1152 h 2200"/>
                <a:gd name="T70" fmla="*/ 304 w 1121"/>
                <a:gd name="T71" fmla="*/ 1264 h 2200"/>
                <a:gd name="T72" fmla="*/ 396 w 1121"/>
                <a:gd name="T73" fmla="*/ 1296 h 2200"/>
                <a:gd name="T74" fmla="*/ 346 w 1121"/>
                <a:gd name="T75" fmla="*/ 1312 h 2200"/>
                <a:gd name="T76" fmla="*/ 287 w 1121"/>
                <a:gd name="T77" fmla="*/ 1368 h 2200"/>
                <a:gd name="T78" fmla="*/ 287 w 1121"/>
                <a:gd name="T79" fmla="*/ 1408 h 2200"/>
                <a:gd name="T80" fmla="*/ 329 w 1121"/>
                <a:gd name="T81" fmla="*/ 1568 h 2200"/>
                <a:gd name="T82" fmla="*/ 354 w 1121"/>
                <a:gd name="T83" fmla="*/ 1680 h 2200"/>
                <a:gd name="T84" fmla="*/ 413 w 1121"/>
                <a:gd name="T85" fmla="*/ 1768 h 2200"/>
                <a:gd name="T86" fmla="*/ 481 w 1121"/>
                <a:gd name="T87" fmla="*/ 1776 h 2200"/>
                <a:gd name="T88" fmla="*/ 573 w 1121"/>
                <a:gd name="T89" fmla="*/ 1776 h 2200"/>
                <a:gd name="T90" fmla="*/ 649 w 1121"/>
                <a:gd name="T91" fmla="*/ 1840 h 2200"/>
                <a:gd name="T92" fmla="*/ 683 w 1121"/>
                <a:gd name="T93" fmla="*/ 1904 h 2200"/>
                <a:gd name="T94" fmla="*/ 767 w 1121"/>
                <a:gd name="T95" fmla="*/ 1960 h 2200"/>
                <a:gd name="T96" fmla="*/ 843 w 1121"/>
                <a:gd name="T97" fmla="*/ 2024 h 2200"/>
                <a:gd name="T98" fmla="*/ 767 w 1121"/>
                <a:gd name="T99" fmla="*/ 2072 h 2200"/>
                <a:gd name="T100" fmla="*/ 809 w 1121"/>
                <a:gd name="T101" fmla="*/ 2136 h 2200"/>
                <a:gd name="T102" fmla="*/ 877 w 1121"/>
                <a:gd name="T103" fmla="*/ 2128 h 2200"/>
                <a:gd name="T104" fmla="*/ 1011 w 1121"/>
                <a:gd name="T105" fmla="*/ 2112 h 2200"/>
                <a:gd name="T106" fmla="*/ 1054 w 1121"/>
                <a:gd name="T107" fmla="*/ 2192 h 2200"/>
                <a:gd name="T108" fmla="*/ 1113 w 1121"/>
                <a:gd name="T109" fmla="*/ 1360 h 2200"/>
                <a:gd name="T110" fmla="*/ 1014 w 1121"/>
                <a:gd name="T111" fmla="*/ 13 h 22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21" h="2200">
                  <a:moveTo>
                    <a:pt x="1014" y="13"/>
                  </a:moveTo>
                  <a:lnTo>
                    <a:pt x="1011" y="6"/>
                  </a:lnTo>
                  <a:lnTo>
                    <a:pt x="995" y="64"/>
                  </a:lnTo>
                  <a:lnTo>
                    <a:pt x="1011" y="112"/>
                  </a:lnTo>
                  <a:lnTo>
                    <a:pt x="1011" y="136"/>
                  </a:lnTo>
                  <a:lnTo>
                    <a:pt x="1003" y="160"/>
                  </a:lnTo>
                  <a:lnTo>
                    <a:pt x="961" y="184"/>
                  </a:lnTo>
                  <a:lnTo>
                    <a:pt x="936" y="184"/>
                  </a:lnTo>
                  <a:lnTo>
                    <a:pt x="919" y="168"/>
                  </a:lnTo>
                  <a:lnTo>
                    <a:pt x="902" y="160"/>
                  </a:lnTo>
                  <a:lnTo>
                    <a:pt x="893" y="168"/>
                  </a:lnTo>
                  <a:lnTo>
                    <a:pt x="877" y="168"/>
                  </a:lnTo>
                  <a:lnTo>
                    <a:pt x="877" y="144"/>
                  </a:lnTo>
                  <a:lnTo>
                    <a:pt x="877" y="112"/>
                  </a:lnTo>
                  <a:lnTo>
                    <a:pt x="893" y="88"/>
                  </a:lnTo>
                  <a:lnTo>
                    <a:pt x="902" y="64"/>
                  </a:lnTo>
                  <a:lnTo>
                    <a:pt x="893" y="48"/>
                  </a:lnTo>
                  <a:lnTo>
                    <a:pt x="851" y="16"/>
                  </a:lnTo>
                  <a:lnTo>
                    <a:pt x="801" y="24"/>
                  </a:lnTo>
                  <a:lnTo>
                    <a:pt x="750" y="40"/>
                  </a:lnTo>
                  <a:lnTo>
                    <a:pt x="700" y="48"/>
                  </a:lnTo>
                  <a:lnTo>
                    <a:pt x="742" y="64"/>
                  </a:lnTo>
                  <a:lnTo>
                    <a:pt x="784" y="88"/>
                  </a:lnTo>
                  <a:lnTo>
                    <a:pt x="809" y="176"/>
                  </a:lnTo>
                  <a:lnTo>
                    <a:pt x="818" y="200"/>
                  </a:lnTo>
                  <a:lnTo>
                    <a:pt x="843" y="200"/>
                  </a:lnTo>
                  <a:lnTo>
                    <a:pt x="877" y="224"/>
                  </a:lnTo>
                  <a:lnTo>
                    <a:pt x="902" y="264"/>
                  </a:lnTo>
                  <a:lnTo>
                    <a:pt x="910" y="312"/>
                  </a:lnTo>
                  <a:lnTo>
                    <a:pt x="851" y="304"/>
                  </a:lnTo>
                  <a:lnTo>
                    <a:pt x="801" y="312"/>
                  </a:lnTo>
                  <a:lnTo>
                    <a:pt x="784" y="320"/>
                  </a:lnTo>
                  <a:lnTo>
                    <a:pt x="784" y="328"/>
                  </a:lnTo>
                  <a:lnTo>
                    <a:pt x="776" y="360"/>
                  </a:lnTo>
                  <a:lnTo>
                    <a:pt x="750" y="400"/>
                  </a:lnTo>
                  <a:lnTo>
                    <a:pt x="725" y="448"/>
                  </a:lnTo>
                  <a:lnTo>
                    <a:pt x="717" y="480"/>
                  </a:lnTo>
                  <a:lnTo>
                    <a:pt x="733" y="496"/>
                  </a:lnTo>
                  <a:lnTo>
                    <a:pt x="818" y="560"/>
                  </a:lnTo>
                  <a:lnTo>
                    <a:pt x="750" y="584"/>
                  </a:lnTo>
                  <a:lnTo>
                    <a:pt x="666" y="584"/>
                  </a:lnTo>
                  <a:lnTo>
                    <a:pt x="599" y="568"/>
                  </a:lnTo>
                  <a:lnTo>
                    <a:pt x="582" y="584"/>
                  </a:lnTo>
                  <a:lnTo>
                    <a:pt x="573" y="608"/>
                  </a:lnTo>
                  <a:lnTo>
                    <a:pt x="607" y="640"/>
                  </a:lnTo>
                  <a:lnTo>
                    <a:pt x="658" y="648"/>
                  </a:lnTo>
                  <a:lnTo>
                    <a:pt x="683" y="648"/>
                  </a:lnTo>
                  <a:lnTo>
                    <a:pt x="700" y="664"/>
                  </a:lnTo>
                  <a:lnTo>
                    <a:pt x="700" y="680"/>
                  </a:lnTo>
                  <a:lnTo>
                    <a:pt x="683" y="704"/>
                  </a:lnTo>
                  <a:lnTo>
                    <a:pt x="674" y="712"/>
                  </a:lnTo>
                  <a:lnTo>
                    <a:pt x="649" y="712"/>
                  </a:lnTo>
                  <a:lnTo>
                    <a:pt x="599" y="696"/>
                  </a:lnTo>
                  <a:lnTo>
                    <a:pt x="548" y="688"/>
                  </a:lnTo>
                  <a:lnTo>
                    <a:pt x="523" y="680"/>
                  </a:lnTo>
                  <a:lnTo>
                    <a:pt x="506" y="664"/>
                  </a:lnTo>
                  <a:lnTo>
                    <a:pt x="447" y="592"/>
                  </a:lnTo>
                  <a:lnTo>
                    <a:pt x="438" y="552"/>
                  </a:lnTo>
                  <a:lnTo>
                    <a:pt x="438" y="536"/>
                  </a:lnTo>
                  <a:lnTo>
                    <a:pt x="430" y="512"/>
                  </a:lnTo>
                  <a:lnTo>
                    <a:pt x="380" y="496"/>
                  </a:lnTo>
                  <a:lnTo>
                    <a:pt x="337" y="480"/>
                  </a:lnTo>
                  <a:lnTo>
                    <a:pt x="253" y="424"/>
                  </a:lnTo>
                  <a:lnTo>
                    <a:pt x="287" y="424"/>
                  </a:lnTo>
                  <a:lnTo>
                    <a:pt x="321" y="440"/>
                  </a:lnTo>
                  <a:lnTo>
                    <a:pt x="396" y="440"/>
                  </a:lnTo>
                  <a:lnTo>
                    <a:pt x="565" y="448"/>
                  </a:lnTo>
                  <a:lnTo>
                    <a:pt x="624" y="432"/>
                  </a:lnTo>
                  <a:lnTo>
                    <a:pt x="658" y="416"/>
                  </a:lnTo>
                  <a:lnTo>
                    <a:pt x="683" y="384"/>
                  </a:lnTo>
                  <a:lnTo>
                    <a:pt x="708" y="320"/>
                  </a:lnTo>
                  <a:lnTo>
                    <a:pt x="717" y="288"/>
                  </a:lnTo>
                  <a:lnTo>
                    <a:pt x="708" y="256"/>
                  </a:lnTo>
                  <a:lnTo>
                    <a:pt x="666" y="208"/>
                  </a:lnTo>
                  <a:lnTo>
                    <a:pt x="599" y="192"/>
                  </a:lnTo>
                  <a:lnTo>
                    <a:pt x="447" y="152"/>
                  </a:lnTo>
                  <a:lnTo>
                    <a:pt x="371" y="128"/>
                  </a:lnTo>
                  <a:lnTo>
                    <a:pt x="304" y="128"/>
                  </a:lnTo>
                  <a:lnTo>
                    <a:pt x="152" y="128"/>
                  </a:lnTo>
                  <a:lnTo>
                    <a:pt x="177" y="104"/>
                  </a:lnTo>
                  <a:lnTo>
                    <a:pt x="186" y="96"/>
                  </a:lnTo>
                  <a:lnTo>
                    <a:pt x="169" y="88"/>
                  </a:lnTo>
                  <a:lnTo>
                    <a:pt x="127" y="80"/>
                  </a:lnTo>
                  <a:lnTo>
                    <a:pt x="110" y="112"/>
                  </a:lnTo>
                  <a:lnTo>
                    <a:pt x="76" y="120"/>
                  </a:lnTo>
                  <a:lnTo>
                    <a:pt x="76" y="144"/>
                  </a:lnTo>
                  <a:lnTo>
                    <a:pt x="42" y="176"/>
                  </a:lnTo>
                  <a:lnTo>
                    <a:pt x="9" y="224"/>
                  </a:lnTo>
                  <a:lnTo>
                    <a:pt x="0" y="272"/>
                  </a:lnTo>
                  <a:lnTo>
                    <a:pt x="26" y="336"/>
                  </a:lnTo>
                  <a:lnTo>
                    <a:pt x="68" y="352"/>
                  </a:lnTo>
                  <a:lnTo>
                    <a:pt x="110" y="392"/>
                  </a:lnTo>
                  <a:lnTo>
                    <a:pt x="93" y="448"/>
                  </a:lnTo>
                  <a:lnTo>
                    <a:pt x="144" y="544"/>
                  </a:lnTo>
                  <a:lnTo>
                    <a:pt x="211" y="608"/>
                  </a:lnTo>
                  <a:lnTo>
                    <a:pt x="169" y="656"/>
                  </a:lnTo>
                  <a:lnTo>
                    <a:pt x="177" y="712"/>
                  </a:lnTo>
                  <a:lnTo>
                    <a:pt x="245" y="752"/>
                  </a:lnTo>
                  <a:lnTo>
                    <a:pt x="287" y="808"/>
                  </a:lnTo>
                  <a:lnTo>
                    <a:pt x="270" y="856"/>
                  </a:lnTo>
                  <a:lnTo>
                    <a:pt x="337" y="896"/>
                  </a:lnTo>
                  <a:lnTo>
                    <a:pt x="388" y="944"/>
                  </a:lnTo>
                  <a:lnTo>
                    <a:pt x="380" y="1008"/>
                  </a:lnTo>
                  <a:lnTo>
                    <a:pt x="337" y="1080"/>
                  </a:lnTo>
                  <a:lnTo>
                    <a:pt x="287" y="1152"/>
                  </a:lnTo>
                  <a:lnTo>
                    <a:pt x="262" y="1248"/>
                  </a:lnTo>
                  <a:lnTo>
                    <a:pt x="278" y="1232"/>
                  </a:lnTo>
                  <a:lnTo>
                    <a:pt x="304" y="1264"/>
                  </a:lnTo>
                  <a:lnTo>
                    <a:pt x="346" y="1280"/>
                  </a:lnTo>
                  <a:lnTo>
                    <a:pt x="396" y="1288"/>
                  </a:lnTo>
                  <a:lnTo>
                    <a:pt x="396" y="1296"/>
                  </a:lnTo>
                  <a:lnTo>
                    <a:pt x="388" y="1304"/>
                  </a:lnTo>
                  <a:lnTo>
                    <a:pt x="363" y="1312"/>
                  </a:lnTo>
                  <a:lnTo>
                    <a:pt x="346" y="1312"/>
                  </a:lnTo>
                  <a:lnTo>
                    <a:pt x="337" y="1336"/>
                  </a:lnTo>
                  <a:lnTo>
                    <a:pt x="287" y="1344"/>
                  </a:lnTo>
                  <a:lnTo>
                    <a:pt x="287" y="1368"/>
                  </a:lnTo>
                  <a:lnTo>
                    <a:pt x="287" y="1392"/>
                  </a:lnTo>
                  <a:lnTo>
                    <a:pt x="278" y="1392"/>
                  </a:lnTo>
                  <a:lnTo>
                    <a:pt x="287" y="1408"/>
                  </a:lnTo>
                  <a:lnTo>
                    <a:pt x="287" y="1456"/>
                  </a:lnTo>
                  <a:lnTo>
                    <a:pt x="287" y="1520"/>
                  </a:lnTo>
                  <a:lnTo>
                    <a:pt x="329" y="1568"/>
                  </a:lnTo>
                  <a:lnTo>
                    <a:pt x="312" y="1632"/>
                  </a:lnTo>
                  <a:lnTo>
                    <a:pt x="346" y="1640"/>
                  </a:lnTo>
                  <a:lnTo>
                    <a:pt x="354" y="1680"/>
                  </a:lnTo>
                  <a:lnTo>
                    <a:pt x="388" y="1712"/>
                  </a:lnTo>
                  <a:lnTo>
                    <a:pt x="413" y="1776"/>
                  </a:lnTo>
                  <a:lnTo>
                    <a:pt x="413" y="1768"/>
                  </a:lnTo>
                  <a:lnTo>
                    <a:pt x="438" y="1768"/>
                  </a:lnTo>
                  <a:lnTo>
                    <a:pt x="464" y="1784"/>
                  </a:lnTo>
                  <a:lnTo>
                    <a:pt x="481" y="1776"/>
                  </a:lnTo>
                  <a:lnTo>
                    <a:pt x="514" y="1784"/>
                  </a:lnTo>
                  <a:lnTo>
                    <a:pt x="531" y="1800"/>
                  </a:lnTo>
                  <a:lnTo>
                    <a:pt x="573" y="1776"/>
                  </a:lnTo>
                  <a:lnTo>
                    <a:pt x="607" y="1784"/>
                  </a:lnTo>
                  <a:lnTo>
                    <a:pt x="641" y="1808"/>
                  </a:lnTo>
                  <a:lnTo>
                    <a:pt x="649" y="1840"/>
                  </a:lnTo>
                  <a:lnTo>
                    <a:pt x="649" y="1872"/>
                  </a:lnTo>
                  <a:lnTo>
                    <a:pt x="683" y="1888"/>
                  </a:lnTo>
                  <a:lnTo>
                    <a:pt x="683" y="1904"/>
                  </a:lnTo>
                  <a:lnTo>
                    <a:pt x="717" y="1928"/>
                  </a:lnTo>
                  <a:lnTo>
                    <a:pt x="759" y="1936"/>
                  </a:lnTo>
                  <a:lnTo>
                    <a:pt x="767" y="1960"/>
                  </a:lnTo>
                  <a:lnTo>
                    <a:pt x="835" y="1976"/>
                  </a:lnTo>
                  <a:lnTo>
                    <a:pt x="860" y="2000"/>
                  </a:lnTo>
                  <a:lnTo>
                    <a:pt x="843" y="2024"/>
                  </a:lnTo>
                  <a:lnTo>
                    <a:pt x="826" y="2040"/>
                  </a:lnTo>
                  <a:lnTo>
                    <a:pt x="776" y="2048"/>
                  </a:lnTo>
                  <a:lnTo>
                    <a:pt x="767" y="2072"/>
                  </a:lnTo>
                  <a:lnTo>
                    <a:pt x="792" y="2088"/>
                  </a:lnTo>
                  <a:lnTo>
                    <a:pt x="792" y="2112"/>
                  </a:lnTo>
                  <a:lnTo>
                    <a:pt x="809" y="2136"/>
                  </a:lnTo>
                  <a:lnTo>
                    <a:pt x="835" y="2168"/>
                  </a:lnTo>
                  <a:lnTo>
                    <a:pt x="868" y="2168"/>
                  </a:lnTo>
                  <a:lnTo>
                    <a:pt x="877" y="2128"/>
                  </a:lnTo>
                  <a:lnTo>
                    <a:pt x="910" y="2128"/>
                  </a:lnTo>
                  <a:lnTo>
                    <a:pt x="969" y="2096"/>
                  </a:lnTo>
                  <a:lnTo>
                    <a:pt x="1011" y="2112"/>
                  </a:lnTo>
                  <a:lnTo>
                    <a:pt x="1054" y="2136"/>
                  </a:lnTo>
                  <a:lnTo>
                    <a:pt x="1037" y="2152"/>
                  </a:lnTo>
                  <a:lnTo>
                    <a:pt x="1054" y="2192"/>
                  </a:lnTo>
                  <a:lnTo>
                    <a:pt x="1079" y="2200"/>
                  </a:lnTo>
                  <a:lnTo>
                    <a:pt x="1113" y="2200"/>
                  </a:lnTo>
                  <a:lnTo>
                    <a:pt x="1113" y="1360"/>
                  </a:lnTo>
                  <a:lnTo>
                    <a:pt x="1121" y="0"/>
                  </a:lnTo>
                  <a:lnTo>
                    <a:pt x="1116" y="8"/>
                  </a:lnTo>
                  <a:lnTo>
                    <a:pt x="1014" y="13"/>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4" name="Freeform 98"/>
            <p:cNvSpPr>
              <a:spLocks/>
            </p:cNvSpPr>
            <p:nvPr/>
          </p:nvSpPr>
          <p:spPr bwMode="auto">
            <a:xfrm>
              <a:off x="4679" y="1384"/>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5" name="Freeform 99"/>
            <p:cNvSpPr>
              <a:spLocks/>
            </p:cNvSpPr>
            <p:nvPr/>
          </p:nvSpPr>
          <p:spPr bwMode="auto">
            <a:xfrm>
              <a:off x="4687" y="2"/>
              <a:ext cx="1115" cy="2190"/>
            </a:xfrm>
            <a:custGeom>
              <a:avLst/>
              <a:gdLst>
                <a:gd name="T0" fmla="*/ 1011 w 1115"/>
                <a:gd name="T1" fmla="*/ 102 h 2190"/>
                <a:gd name="T2" fmla="*/ 961 w 1115"/>
                <a:gd name="T3" fmla="*/ 174 h 2190"/>
                <a:gd name="T4" fmla="*/ 902 w 1115"/>
                <a:gd name="T5" fmla="*/ 150 h 2190"/>
                <a:gd name="T6" fmla="*/ 877 w 1115"/>
                <a:gd name="T7" fmla="*/ 134 h 2190"/>
                <a:gd name="T8" fmla="*/ 902 w 1115"/>
                <a:gd name="T9" fmla="*/ 54 h 2190"/>
                <a:gd name="T10" fmla="*/ 801 w 1115"/>
                <a:gd name="T11" fmla="*/ 14 h 2190"/>
                <a:gd name="T12" fmla="*/ 742 w 1115"/>
                <a:gd name="T13" fmla="*/ 54 h 2190"/>
                <a:gd name="T14" fmla="*/ 818 w 1115"/>
                <a:gd name="T15" fmla="*/ 190 h 2190"/>
                <a:gd name="T16" fmla="*/ 902 w 1115"/>
                <a:gd name="T17" fmla="*/ 254 h 2190"/>
                <a:gd name="T18" fmla="*/ 801 w 1115"/>
                <a:gd name="T19" fmla="*/ 302 h 2190"/>
                <a:gd name="T20" fmla="*/ 776 w 1115"/>
                <a:gd name="T21" fmla="*/ 350 h 2190"/>
                <a:gd name="T22" fmla="*/ 717 w 1115"/>
                <a:gd name="T23" fmla="*/ 470 h 2190"/>
                <a:gd name="T24" fmla="*/ 750 w 1115"/>
                <a:gd name="T25" fmla="*/ 574 h 2190"/>
                <a:gd name="T26" fmla="*/ 582 w 1115"/>
                <a:gd name="T27" fmla="*/ 574 h 2190"/>
                <a:gd name="T28" fmla="*/ 658 w 1115"/>
                <a:gd name="T29" fmla="*/ 638 h 2190"/>
                <a:gd name="T30" fmla="*/ 700 w 1115"/>
                <a:gd name="T31" fmla="*/ 670 h 2190"/>
                <a:gd name="T32" fmla="*/ 649 w 1115"/>
                <a:gd name="T33" fmla="*/ 702 h 2190"/>
                <a:gd name="T34" fmla="*/ 523 w 1115"/>
                <a:gd name="T35" fmla="*/ 670 h 2190"/>
                <a:gd name="T36" fmla="*/ 438 w 1115"/>
                <a:gd name="T37" fmla="*/ 542 h 2190"/>
                <a:gd name="T38" fmla="*/ 380 w 1115"/>
                <a:gd name="T39" fmla="*/ 486 h 2190"/>
                <a:gd name="T40" fmla="*/ 287 w 1115"/>
                <a:gd name="T41" fmla="*/ 414 h 2190"/>
                <a:gd name="T42" fmla="*/ 565 w 1115"/>
                <a:gd name="T43" fmla="*/ 438 h 2190"/>
                <a:gd name="T44" fmla="*/ 683 w 1115"/>
                <a:gd name="T45" fmla="*/ 374 h 2190"/>
                <a:gd name="T46" fmla="*/ 708 w 1115"/>
                <a:gd name="T47" fmla="*/ 246 h 2190"/>
                <a:gd name="T48" fmla="*/ 447 w 1115"/>
                <a:gd name="T49" fmla="*/ 142 h 2190"/>
                <a:gd name="T50" fmla="*/ 152 w 1115"/>
                <a:gd name="T51" fmla="*/ 118 h 2190"/>
                <a:gd name="T52" fmla="*/ 169 w 1115"/>
                <a:gd name="T53" fmla="*/ 78 h 2190"/>
                <a:gd name="T54" fmla="*/ 76 w 1115"/>
                <a:gd name="T55" fmla="*/ 110 h 2190"/>
                <a:gd name="T56" fmla="*/ 9 w 1115"/>
                <a:gd name="T57" fmla="*/ 214 h 2190"/>
                <a:gd name="T58" fmla="*/ 68 w 1115"/>
                <a:gd name="T59" fmla="*/ 342 h 2190"/>
                <a:gd name="T60" fmla="*/ 144 w 1115"/>
                <a:gd name="T61" fmla="*/ 534 h 2190"/>
                <a:gd name="T62" fmla="*/ 177 w 1115"/>
                <a:gd name="T63" fmla="*/ 702 h 2190"/>
                <a:gd name="T64" fmla="*/ 270 w 1115"/>
                <a:gd name="T65" fmla="*/ 846 h 2190"/>
                <a:gd name="T66" fmla="*/ 380 w 1115"/>
                <a:gd name="T67" fmla="*/ 998 h 2190"/>
                <a:gd name="T68" fmla="*/ 262 w 1115"/>
                <a:gd name="T69" fmla="*/ 1238 h 2190"/>
                <a:gd name="T70" fmla="*/ 346 w 1115"/>
                <a:gd name="T71" fmla="*/ 1270 h 2190"/>
                <a:gd name="T72" fmla="*/ 388 w 1115"/>
                <a:gd name="T73" fmla="*/ 1294 h 2190"/>
                <a:gd name="T74" fmla="*/ 337 w 1115"/>
                <a:gd name="T75" fmla="*/ 1326 h 2190"/>
                <a:gd name="T76" fmla="*/ 287 w 1115"/>
                <a:gd name="T77" fmla="*/ 1382 h 2190"/>
                <a:gd name="T78" fmla="*/ 287 w 1115"/>
                <a:gd name="T79" fmla="*/ 1446 h 2190"/>
                <a:gd name="T80" fmla="*/ 312 w 1115"/>
                <a:gd name="T81" fmla="*/ 1622 h 2190"/>
                <a:gd name="T82" fmla="*/ 388 w 1115"/>
                <a:gd name="T83" fmla="*/ 1702 h 2190"/>
                <a:gd name="T84" fmla="*/ 438 w 1115"/>
                <a:gd name="T85" fmla="*/ 1758 h 2190"/>
                <a:gd name="T86" fmla="*/ 514 w 1115"/>
                <a:gd name="T87" fmla="*/ 1774 h 2190"/>
                <a:gd name="T88" fmla="*/ 607 w 1115"/>
                <a:gd name="T89" fmla="*/ 1774 h 2190"/>
                <a:gd name="T90" fmla="*/ 649 w 1115"/>
                <a:gd name="T91" fmla="*/ 1862 h 2190"/>
                <a:gd name="T92" fmla="*/ 717 w 1115"/>
                <a:gd name="T93" fmla="*/ 1918 h 2190"/>
                <a:gd name="T94" fmla="*/ 835 w 1115"/>
                <a:gd name="T95" fmla="*/ 1966 h 2190"/>
                <a:gd name="T96" fmla="*/ 826 w 1115"/>
                <a:gd name="T97" fmla="*/ 2030 h 2190"/>
                <a:gd name="T98" fmla="*/ 792 w 1115"/>
                <a:gd name="T99" fmla="*/ 2078 h 2190"/>
                <a:gd name="T100" fmla="*/ 835 w 1115"/>
                <a:gd name="T101" fmla="*/ 2158 h 2190"/>
                <a:gd name="T102" fmla="*/ 877 w 1115"/>
                <a:gd name="T103" fmla="*/ 2118 h 2190"/>
                <a:gd name="T104" fmla="*/ 1011 w 1115"/>
                <a:gd name="T105" fmla="*/ 2102 h 2190"/>
                <a:gd name="T106" fmla="*/ 1054 w 1115"/>
                <a:gd name="T107" fmla="*/ 2182 h 2190"/>
                <a:gd name="T108" fmla="*/ 1115 w 1115"/>
                <a:gd name="T109" fmla="*/ 0 h 21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15" h="2190">
                  <a:moveTo>
                    <a:pt x="1011" y="0"/>
                  </a:moveTo>
                  <a:lnTo>
                    <a:pt x="995" y="54"/>
                  </a:lnTo>
                  <a:lnTo>
                    <a:pt x="1011" y="102"/>
                  </a:lnTo>
                  <a:lnTo>
                    <a:pt x="1011" y="126"/>
                  </a:lnTo>
                  <a:lnTo>
                    <a:pt x="1003" y="150"/>
                  </a:lnTo>
                  <a:lnTo>
                    <a:pt x="961" y="174"/>
                  </a:lnTo>
                  <a:lnTo>
                    <a:pt x="936" y="174"/>
                  </a:lnTo>
                  <a:lnTo>
                    <a:pt x="919" y="158"/>
                  </a:lnTo>
                  <a:lnTo>
                    <a:pt x="902" y="150"/>
                  </a:lnTo>
                  <a:lnTo>
                    <a:pt x="893" y="158"/>
                  </a:lnTo>
                  <a:lnTo>
                    <a:pt x="877" y="158"/>
                  </a:lnTo>
                  <a:lnTo>
                    <a:pt x="877" y="134"/>
                  </a:lnTo>
                  <a:lnTo>
                    <a:pt x="877" y="102"/>
                  </a:lnTo>
                  <a:lnTo>
                    <a:pt x="893" y="78"/>
                  </a:lnTo>
                  <a:lnTo>
                    <a:pt x="902" y="54"/>
                  </a:lnTo>
                  <a:lnTo>
                    <a:pt x="893" y="38"/>
                  </a:lnTo>
                  <a:lnTo>
                    <a:pt x="851" y="6"/>
                  </a:lnTo>
                  <a:lnTo>
                    <a:pt x="801" y="14"/>
                  </a:lnTo>
                  <a:lnTo>
                    <a:pt x="750" y="30"/>
                  </a:lnTo>
                  <a:lnTo>
                    <a:pt x="700" y="38"/>
                  </a:lnTo>
                  <a:lnTo>
                    <a:pt x="742" y="54"/>
                  </a:lnTo>
                  <a:lnTo>
                    <a:pt x="784" y="78"/>
                  </a:lnTo>
                  <a:lnTo>
                    <a:pt x="809" y="166"/>
                  </a:lnTo>
                  <a:lnTo>
                    <a:pt x="818" y="190"/>
                  </a:lnTo>
                  <a:lnTo>
                    <a:pt x="843" y="190"/>
                  </a:lnTo>
                  <a:lnTo>
                    <a:pt x="877" y="214"/>
                  </a:lnTo>
                  <a:lnTo>
                    <a:pt x="902" y="254"/>
                  </a:lnTo>
                  <a:lnTo>
                    <a:pt x="910" y="302"/>
                  </a:lnTo>
                  <a:lnTo>
                    <a:pt x="851" y="294"/>
                  </a:lnTo>
                  <a:lnTo>
                    <a:pt x="801" y="302"/>
                  </a:lnTo>
                  <a:lnTo>
                    <a:pt x="784" y="310"/>
                  </a:lnTo>
                  <a:lnTo>
                    <a:pt x="784" y="318"/>
                  </a:lnTo>
                  <a:lnTo>
                    <a:pt x="776" y="350"/>
                  </a:lnTo>
                  <a:lnTo>
                    <a:pt x="750" y="390"/>
                  </a:lnTo>
                  <a:lnTo>
                    <a:pt x="725" y="438"/>
                  </a:lnTo>
                  <a:lnTo>
                    <a:pt x="717" y="470"/>
                  </a:lnTo>
                  <a:lnTo>
                    <a:pt x="733" y="486"/>
                  </a:lnTo>
                  <a:lnTo>
                    <a:pt x="818" y="550"/>
                  </a:lnTo>
                  <a:lnTo>
                    <a:pt x="750" y="574"/>
                  </a:lnTo>
                  <a:lnTo>
                    <a:pt x="666" y="574"/>
                  </a:lnTo>
                  <a:lnTo>
                    <a:pt x="599" y="558"/>
                  </a:lnTo>
                  <a:lnTo>
                    <a:pt x="582" y="574"/>
                  </a:lnTo>
                  <a:lnTo>
                    <a:pt x="573" y="598"/>
                  </a:lnTo>
                  <a:lnTo>
                    <a:pt x="607" y="630"/>
                  </a:lnTo>
                  <a:lnTo>
                    <a:pt x="658" y="638"/>
                  </a:lnTo>
                  <a:lnTo>
                    <a:pt x="683" y="638"/>
                  </a:lnTo>
                  <a:lnTo>
                    <a:pt x="700" y="654"/>
                  </a:lnTo>
                  <a:lnTo>
                    <a:pt x="700" y="670"/>
                  </a:lnTo>
                  <a:lnTo>
                    <a:pt x="683" y="694"/>
                  </a:lnTo>
                  <a:lnTo>
                    <a:pt x="674" y="702"/>
                  </a:lnTo>
                  <a:lnTo>
                    <a:pt x="649" y="702"/>
                  </a:lnTo>
                  <a:lnTo>
                    <a:pt x="599" y="686"/>
                  </a:lnTo>
                  <a:lnTo>
                    <a:pt x="548" y="678"/>
                  </a:lnTo>
                  <a:lnTo>
                    <a:pt x="523" y="670"/>
                  </a:lnTo>
                  <a:lnTo>
                    <a:pt x="506" y="654"/>
                  </a:lnTo>
                  <a:lnTo>
                    <a:pt x="447" y="582"/>
                  </a:lnTo>
                  <a:lnTo>
                    <a:pt x="438" y="542"/>
                  </a:lnTo>
                  <a:lnTo>
                    <a:pt x="438" y="526"/>
                  </a:lnTo>
                  <a:lnTo>
                    <a:pt x="430" y="502"/>
                  </a:lnTo>
                  <a:lnTo>
                    <a:pt x="380" y="486"/>
                  </a:lnTo>
                  <a:lnTo>
                    <a:pt x="337" y="470"/>
                  </a:lnTo>
                  <a:lnTo>
                    <a:pt x="253" y="414"/>
                  </a:lnTo>
                  <a:lnTo>
                    <a:pt x="287" y="414"/>
                  </a:lnTo>
                  <a:lnTo>
                    <a:pt x="321" y="430"/>
                  </a:lnTo>
                  <a:lnTo>
                    <a:pt x="396" y="430"/>
                  </a:lnTo>
                  <a:lnTo>
                    <a:pt x="565" y="438"/>
                  </a:lnTo>
                  <a:lnTo>
                    <a:pt x="624" y="422"/>
                  </a:lnTo>
                  <a:lnTo>
                    <a:pt x="658" y="406"/>
                  </a:lnTo>
                  <a:lnTo>
                    <a:pt x="683" y="374"/>
                  </a:lnTo>
                  <a:lnTo>
                    <a:pt x="708" y="310"/>
                  </a:lnTo>
                  <a:lnTo>
                    <a:pt x="717" y="278"/>
                  </a:lnTo>
                  <a:lnTo>
                    <a:pt x="708" y="246"/>
                  </a:lnTo>
                  <a:lnTo>
                    <a:pt x="666" y="198"/>
                  </a:lnTo>
                  <a:lnTo>
                    <a:pt x="599" y="182"/>
                  </a:lnTo>
                  <a:lnTo>
                    <a:pt x="447" y="142"/>
                  </a:lnTo>
                  <a:lnTo>
                    <a:pt x="371" y="118"/>
                  </a:lnTo>
                  <a:lnTo>
                    <a:pt x="304" y="118"/>
                  </a:lnTo>
                  <a:lnTo>
                    <a:pt x="152" y="118"/>
                  </a:lnTo>
                  <a:lnTo>
                    <a:pt x="177" y="94"/>
                  </a:lnTo>
                  <a:lnTo>
                    <a:pt x="186" y="86"/>
                  </a:lnTo>
                  <a:lnTo>
                    <a:pt x="169" y="78"/>
                  </a:lnTo>
                  <a:lnTo>
                    <a:pt x="127" y="70"/>
                  </a:lnTo>
                  <a:lnTo>
                    <a:pt x="110" y="102"/>
                  </a:lnTo>
                  <a:lnTo>
                    <a:pt x="76" y="110"/>
                  </a:lnTo>
                  <a:lnTo>
                    <a:pt x="76" y="134"/>
                  </a:lnTo>
                  <a:lnTo>
                    <a:pt x="42" y="166"/>
                  </a:lnTo>
                  <a:lnTo>
                    <a:pt x="9" y="214"/>
                  </a:lnTo>
                  <a:lnTo>
                    <a:pt x="0" y="262"/>
                  </a:lnTo>
                  <a:lnTo>
                    <a:pt x="26" y="326"/>
                  </a:lnTo>
                  <a:lnTo>
                    <a:pt x="68" y="342"/>
                  </a:lnTo>
                  <a:lnTo>
                    <a:pt x="110" y="382"/>
                  </a:lnTo>
                  <a:lnTo>
                    <a:pt x="93" y="438"/>
                  </a:lnTo>
                  <a:lnTo>
                    <a:pt x="144" y="534"/>
                  </a:lnTo>
                  <a:lnTo>
                    <a:pt x="211" y="598"/>
                  </a:lnTo>
                  <a:lnTo>
                    <a:pt x="169" y="646"/>
                  </a:lnTo>
                  <a:lnTo>
                    <a:pt x="177" y="702"/>
                  </a:lnTo>
                  <a:lnTo>
                    <a:pt x="245" y="742"/>
                  </a:lnTo>
                  <a:lnTo>
                    <a:pt x="287" y="798"/>
                  </a:lnTo>
                  <a:lnTo>
                    <a:pt x="270" y="846"/>
                  </a:lnTo>
                  <a:lnTo>
                    <a:pt x="337" y="886"/>
                  </a:lnTo>
                  <a:lnTo>
                    <a:pt x="388" y="934"/>
                  </a:lnTo>
                  <a:lnTo>
                    <a:pt x="380" y="998"/>
                  </a:lnTo>
                  <a:lnTo>
                    <a:pt x="337" y="1070"/>
                  </a:lnTo>
                  <a:lnTo>
                    <a:pt x="287" y="1142"/>
                  </a:lnTo>
                  <a:lnTo>
                    <a:pt x="262" y="1238"/>
                  </a:lnTo>
                  <a:lnTo>
                    <a:pt x="278" y="1222"/>
                  </a:lnTo>
                  <a:lnTo>
                    <a:pt x="304" y="1254"/>
                  </a:lnTo>
                  <a:lnTo>
                    <a:pt x="346" y="1270"/>
                  </a:lnTo>
                  <a:lnTo>
                    <a:pt x="396" y="1278"/>
                  </a:lnTo>
                  <a:lnTo>
                    <a:pt x="396" y="1286"/>
                  </a:lnTo>
                  <a:lnTo>
                    <a:pt x="388" y="1294"/>
                  </a:lnTo>
                  <a:lnTo>
                    <a:pt x="363" y="1302"/>
                  </a:lnTo>
                  <a:lnTo>
                    <a:pt x="346" y="1302"/>
                  </a:lnTo>
                  <a:lnTo>
                    <a:pt x="337" y="1326"/>
                  </a:lnTo>
                  <a:lnTo>
                    <a:pt x="287" y="1334"/>
                  </a:lnTo>
                  <a:lnTo>
                    <a:pt x="287" y="1358"/>
                  </a:lnTo>
                  <a:lnTo>
                    <a:pt x="287" y="1382"/>
                  </a:lnTo>
                  <a:lnTo>
                    <a:pt x="278" y="1382"/>
                  </a:lnTo>
                  <a:lnTo>
                    <a:pt x="287" y="1398"/>
                  </a:lnTo>
                  <a:lnTo>
                    <a:pt x="287" y="1446"/>
                  </a:lnTo>
                  <a:lnTo>
                    <a:pt x="287" y="1510"/>
                  </a:lnTo>
                  <a:lnTo>
                    <a:pt x="329" y="1558"/>
                  </a:lnTo>
                  <a:lnTo>
                    <a:pt x="312" y="1622"/>
                  </a:lnTo>
                  <a:lnTo>
                    <a:pt x="346" y="1630"/>
                  </a:lnTo>
                  <a:lnTo>
                    <a:pt x="354" y="1670"/>
                  </a:lnTo>
                  <a:lnTo>
                    <a:pt x="388" y="1702"/>
                  </a:lnTo>
                  <a:lnTo>
                    <a:pt x="413" y="1766"/>
                  </a:lnTo>
                  <a:lnTo>
                    <a:pt x="413" y="1758"/>
                  </a:lnTo>
                  <a:lnTo>
                    <a:pt x="438" y="1758"/>
                  </a:lnTo>
                  <a:lnTo>
                    <a:pt x="464" y="1774"/>
                  </a:lnTo>
                  <a:lnTo>
                    <a:pt x="481" y="1766"/>
                  </a:lnTo>
                  <a:lnTo>
                    <a:pt x="514" y="1774"/>
                  </a:lnTo>
                  <a:lnTo>
                    <a:pt x="531" y="1790"/>
                  </a:lnTo>
                  <a:lnTo>
                    <a:pt x="573" y="1766"/>
                  </a:lnTo>
                  <a:lnTo>
                    <a:pt x="607" y="1774"/>
                  </a:lnTo>
                  <a:lnTo>
                    <a:pt x="641" y="1798"/>
                  </a:lnTo>
                  <a:lnTo>
                    <a:pt x="649" y="1830"/>
                  </a:lnTo>
                  <a:lnTo>
                    <a:pt x="649" y="1862"/>
                  </a:lnTo>
                  <a:lnTo>
                    <a:pt x="683" y="1878"/>
                  </a:lnTo>
                  <a:lnTo>
                    <a:pt x="683" y="1894"/>
                  </a:lnTo>
                  <a:lnTo>
                    <a:pt x="717" y="1918"/>
                  </a:lnTo>
                  <a:lnTo>
                    <a:pt x="759" y="1926"/>
                  </a:lnTo>
                  <a:lnTo>
                    <a:pt x="767" y="1950"/>
                  </a:lnTo>
                  <a:lnTo>
                    <a:pt x="835" y="1966"/>
                  </a:lnTo>
                  <a:lnTo>
                    <a:pt x="860" y="1990"/>
                  </a:lnTo>
                  <a:lnTo>
                    <a:pt x="843" y="2014"/>
                  </a:lnTo>
                  <a:lnTo>
                    <a:pt x="826" y="2030"/>
                  </a:lnTo>
                  <a:lnTo>
                    <a:pt x="776" y="2038"/>
                  </a:lnTo>
                  <a:lnTo>
                    <a:pt x="767" y="2062"/>
                  </a:lnTo>
                  <a:lnTo>
                    <a:pt x="792" y="2078"/>
                  </a:lnTo>
                  <a:lnTo>
                    <a:pt x="792" y="2102"/>
                  </a:lnTo>
                  <a:lnTo>
                    <a:pt x="809" y="2126"/>
                  </a:lnTo>
                  <a:lnTo>
                    <a:pt x="835" y="2158"/>
                  </a:lnTo>
                  <a:lnTo>
                    <a:pt x="868" y="2158"/>
                  </a:lnTo>
                  <a:lnTo>
                    <a:pt x="877" y="2118"/>
                  </a:lnTo>
                  <a:lnTo>
                    <a:pt x="910" y="2118"/>
                  </a:lnTo>
                  <a:lnTo>
                    <a:pt x="969" y="2086"/>
                  </a:lnTo>
                  <a:lnTo>
                    <a:pt x="1011" y="2102"/>
                  </a:lnTo>
                  <a:lnTo>
                    <a:pt x="1054" y="2126"/>
                  </a:lnTo>
                  <a:lnTo>
                    <a:pt x="1037" y="2142"/>
                  </a:lnTo>
                  <a:lnTo>
                    <a:pt x="1054" y="2182"/>
                  </a:lnTo>
                  <a:lnTo>
                    <a:pt x="1079" y="2190"/>
                  </a:lnTo>
                  <a:lnTo>
                    <a:pt x="1113" y="2190"/>
                  </a:lnTo>
                  <a:lnTo>
                    <a:pt x="1115" y="0"/>
                  </a:lnTo>
                  <a:lnTo>
                    <a:pt x="1011" y="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6" name="Freeform 100"/>
            <p:cNvSpPr>
              <a:spLocks/>
            </p:cNvSpPr>
            <p:nvPr/>
          </p:nvSpPr>
          <p:spPr bwMode="auto">
            <a:xfrm>
              <a:off x="4274" y="136"/>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7" name="Freeform 101"/>
            <p:cNvSpPr>
              <a:spLocks/>
            </p:cNvSpPr>
            <p:nvPr/>
          </p:nvSpPr>
          <p:spPr bwMode="auto">
            <a:xfrm>
              <a:off x="3845" y="312"/>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8" name="Freeform 102"/>
            <p:cNvSpPr>
              <a:spLocks/>
            </p:cNvSpPr>
            <p:nvPr/>
          </p:nvSpPr>
          <p:spPr bwMode="auto">
            <a:xfrm>
              <a:off x="4274" y="128"/>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9" name="Freeform 103"/>
            <p:cNvSpPr>
              <a:spLocks/>
            </p:cNvSpPr>
            <p:nvPr/>
          </p:nvSpPr>
          <p:spPr bwMode="auto">
            <a:xfrm>
              <a:off x="3845" y="304"/>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00" name="Freeform 104"/>
            <p:cNvSpPr>
              <a:spLocks/>
            </p:cNvSpPr>
            <p:nvPr/>
          </p:nvSpPr>
          <p:spPr bwMode="auto">
            <a:xfrm>
              <a:off x="3423" y="0"/>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18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9" y="374"/>
                  </a:lnTo>
                  <a:lnTo>
                    <a:pt x="641" y="368"/>
                  </a:lnTo>
                  <a:lnTo>
                    <a:pt x="645" y="418"/>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01" name="Freeform 105"/>
            <p:cNvSpPr>
              <a:spLocks/>
            </p:cNvSpPr>
            <p:nvPr/>
          </p:nvSpPr>
          <p:spPr bwMode="auto">
            <a:xfrm>
              <a:off x="3423" y="-8"/>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22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1239 w 1340"/>
                <a:gd name="T99" fmla="*/ 104 h 1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8" y="376"/>
                  </a:lnTo>
                  <a:lnTo>
                    <a:pt x="639" y="374"/>
                  </a:lnTo>
                  <a:lnTo>
                    <a:pt x="645" y="422"/>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grpSp>
      <p:pic>
        <p:nvPicPr>
          <p:cNvPr id="45059" name="Picture 125" descr="orange"/>
          <p:cNvPicPr>
            <a:picLocks noChangeAspect="1" noChangeArrowheads="1"/>
          </p:cNvPicPr>
          <p:nvPr/>
        </p:nvPicPr>
        <p:blipFill>
          <a:blip r:embed="rId3" cstate="print"/>
          <a:srcRect/>
          <a:stretch>
            <a:fillRect/>
          </a:stretch>
        </p:blipFill>
        <p:spPr bwMode="auto">
          <a:xfrm>
            <a:off x="3492500" y="4221163"/>
            <a:ext cx="1246188" cy="1012825"/>
          </a:xfrm>
          <a:prstGeom prst="rect">
            <a:avLst/>
          </a:prstGeom>
          <a:noFill/>
          <a:ln w="9525">
            <a:noFill/>
            <a:miter lim="800000"/>
            <a:headEnd/>
            <a:tailEnd/>
          </a:ln>
        </p:spPr>
      </p:pic>
      <p:pic>
        <p:nvPicPr>
          <p:cNvPr id="45060" name="Picture 130" descr="yellow"/>
          <p:cNvPicPr>
            <a:picLocks noChangeAspect="1" noChangeArrowheads="1"/>
          </p:cNvPicPr>
          <p:nvPr/>
        </p:nvPicPr>
        <p:blipFill>
          <a:blip r:embed="rId4" cstate="print"/>
          <a:srcRect/>
          <a:stretch>
            <a:fillRect/>
          </a:stretch>
        </p:blipFill>
        <p:spPr bwMode="auto">
          <a:xfrm>
            <a:off x="2771775" y="5084763"/>
            <a:ext cx="1246188" cy="1012825"/>
          </a:xfrm>
          <a:prstGeom prst="rect">
            <a:avLst/>
          </a:prstGeom>
          <a:noFill/>
          <a:ln w="9525">
            <a:noFill/>
            <a:miter lim="800000"/>
            <a:headEnd/>
            <a:tailEnd/>
          </a:ln>
        </p:spPr>
      </p:pic>
      <p:pic>
        <p:nvPicPr>
          <p:cNvPr id="45061" name="Picture 123" descr="green"/>
          <p:cNvPicPr>
            <a:picLocks noChangeAspect="1" noChangeArrowheads="1"/>
          </p:cNvPicPr>
          <p:nvPr/>
        </p:nvPicPr>
        <p:blipFill>
          <a:blip r:embed="rId5" cstate="print"/>
          <a:srcRect/>
          <a:stretch>
            <a:fillRect/>
          </a:stretch>
        </p:blipFill>
        <p:spPr bwMode="auto">
          <a:xfrm>
            <a:off x="1908175" y="5157788"/>
            <a:ext cx="1246188" cy="1012825"/>
          </a:xfrm>
          <a:prstGeom prst="rect">
            <a:avLst/>
          </a:prstGeom>
          <a:noFill/>
          <a:ln w="9525">
            <a:noFill/>
            <a:miter lim="800000"/>
            <a:headEnd/>
            <a:tailEnd/>
          </a:ln>
        </p:spPr>
      </p:pic>
      <p:pic>
        <p:nvPicPr>
          <p:cNvPr id="45062" name="Picture 127" descr="purple"/>
          <p:cNvPicPr>
            <a:picLocks noChangeAspect="1" noChangeArrowheads="1"/>
          </p:cNvPicPr>
          <p:nvPr/>
        </p:nvPicPr>
        <p:blipFill>
          <a:blip r:embed="rId6" cstate="print"/>
          <a:srcRect/>
          <a:stretch>
            <a:fillRect/>
          </a:stretch>
        </p:blipFill>
        <p:spPr bwMode="auto">
          <a:xfrm>
            <a:off x="3492500" y="2852738"/>
            <a:ext cx="1246188" cy="1012825"/>
          </a:xfrm>
          <a:prstGeom prst="rect">
            <a:avLst/>
          </a:prstGeom>
          <a:noFill/>
          <a:ln w="9525">
            <a:noFill/>
            <a:miter lim="800000"/>
            <a:headEnd/>
            <a:tailEnd/>
          </a:ln>
        </p:spPr>
      </p:pic>
      <p:pic>
        <p:nvPicPr>
          <p:cNvPr id="45063" name="Picture 128" descr="red"/>
          <p:cNvPicPr>
            <a:picLocks noChangeAspect="1" noChangeArrowheads="1"/>
          </p:cNvPicPr>
          <p:nvPr/>
        </p:nvPicPr>
        <p:blipFill>
          <a:blip r:embed="rId7" cstate="print"/>
          <a:srcRect/>
          <a:stretch>
            <a:fillRect/>
          </a:stretch>
        </p:blipFill>
        <p:spPr bwMode="auto">
          <a:xfrm>
            <a:off x="5003800" y="3141663"/>
            <a:ext cx="1246188" cy="1012825"/>
          </a:xfrm>
          <a:prstGeom prst="rect">
            <a:avLst/>
          </a:prstGeom>
          <a:noFill/>
          <a:ln w="9525">
            <a:noFill/>
            <a:miter lim="800000"/>
            <a:headEnd/>
            <a:tailEnd/>
          </a:ln>
        </p:spPr>
      </p:pic>
      <p:pic>
        <p:nvPicPr>
          <p:cNvPr id="45064" name="Picture 129" descr="white"/>
          <p:cNvPicPr>
            <a:picLocks noChangeAspect="1" noChangeArrowheads="1"/>
          </p:cNvPicPr>
          <p:nvPr/>
        </p:nvPicPr>
        <p:blipFill>
          <a:blip r:embed="rId8" cstate="print"/>
          <a:srcRect/>
          <a:stretch>
            <a:fillRect/>
          </a:stretch>
        </p:blipFill>
        <p:spPr bwMode="auto">
          <a:xfrm>
            <a:off x="5508625" y="1773238"/>
            <a:ext cx="1246188" cy="1012825"/>
          </a:xfrm>
          <a:prstGeom prst="rect">
            <a:avLst/>
          </a:prstGeom>
          <a:noFill/>
          <a:ln w="9525">
            <a:noFill/>
            <a:miter lim="800000"/>
            <a:headEnd/>
            <a:tailEnd/>
          </a:ln>
        </p:spPr>
      </p:pic>
      <p:pic>
        <p:nvPicPr>
          <p:cNvPr id="45065" name="Picture 122" descr="blue"/>
          <p:cNvPicPr>
            <a:picLocks noChangeAspect="1" noChangeArrowheads="1"/>
          </p:cNvPicPr>
          <p:nvPr/>
        </p:nvPicPr>
        <p:blipFill>
          <a:blip r:embed="rId9" cstate="print"/>
          <a:srcRect/>
          <a:stretch>
            <a:fillRect/>
          </a:stretch>
        </p:blipFill>
        <p:spPr bwMode="auto">
          <a:xfrm>
            <a:off x="5364163" y="4724400"/>
            <a:ext cx="1246187" cy="1012825"/>
          </a:xfrm>
          <a:prstGeom prst="rect">
            <a:avLst/>
          </a:prstGeom>
          <a:noFill/>
          <a:ln w="9525">
            <a:noFill/>
            <a:miter lim="800000"/>
            <a:headEnd/>
            <a:tailEnd/>
          </a:ln>
        </p:spPr>
      </p:pic>
      <p:pic>
        <p:nvPicPr>
          <p:cNvPr id="45066" name="Picture 126" descr="pink"/>
          <p:cNvPicPr>
            <a:picLocks noChangeAspect="1" noChangeArrowheads="1"/>
          </p:cNvPicPr>
          <p:nvPr/>
        </p:nvPicPr>
        <p:blipFill>
          <a:blip r:embed="rId10" cstate="print"/>
          <a:srcRect/>
          <a:stretch>
            <a:fillRect/>
          </a:stretch>
        </p:blipFill>
        <p:spPr bwMode="auto">
          <a:xfrm>
            <a:off x="7308850" y="4005263"/>
            <a:ext cx="1246188" cy="1012825"/>
          </a:xfrm>
          <a:prstGeom prst="rect">
            <a:avLst/>
          </a:prstGeom>
          <a:noFill/>
          <a:ln w="9525">
            <a:noFill/>
            <a:miter lim="800000"/>
            <a:headEnd/>
            <a:tailEnd/>
          </a:ln>
        </p:spPr>
      </p:pic>
      <p:pic>
        <p:nvPicPr>
          <p:cNvPr id="45067" name="Picture 123" descr="green"/>
          <p:cNvPicPr>
            <a:picLocks noChangeAspect="1" noChangeArrowheads="1"/>
          </p:cNvPicPr>
          <p:nvPr/>
        </p:nvPicPr>
        <p:blipFill>
          <a:blip r:embed="rId5" cstate="print"/>
          <a:srcRect/>
          <a:stretch>
            <a:fillRect/>
          </a:stretch>
        </p:blipFill>
        <p:spPr bwMode="auto">
          <a:xfrm>
            <a:off x="6300788" y="2708275"/>
            <a:ext cx="1246187" cy="1012825"/>
          </a:xfrm>
          <a:prstGeom prst="rect">
            <a:avLst/>
          </a:prstGeom>
          <a:noFill/>
          <a:ln w="9525">
            <a:noFill/>
            <a:miter lim="800000"/>
            <a:headEnd/>
            <a:tailEnd/>
          </a:ln>
        </p:spPr>
      </p:pic>
      <p:pic>
        <p:nvPicPr>
          <p:cNvPr id="45068" name="Picture 127" descr="purple"/>
          <p:cNvPicPr>
            <a:picLocks noChangeAspect="1" noChangeArrowheads="1"/>
          </p:cNvPicPr>
          <p:nvPr/>
        </p:nvPicPr>
        <p:blipFill>
          <a:blip r:embed="rId6" cstate="print"/>
          <a:srcRect/>
          <a:stretch>
            <a:fillRect/>
          </a:stretch>
        </p:blipFill>
        <p:spPr bwMode="auto">
          <a:xfrm>
            <a:off x="6011863" y="4076700"/>
            <a:ext cx="1246187" cy="1012825"/>
          </a:xfrm>
          <a:prstGeom prst="rect">
            <a:avLst/>
          </a:prstGeom>
          <a:noFill/>
          <a:ln w="9525">
            <a:noFill/>
            <a:miter lim="800000"/>
            <a:headEnd/>
            <a:tailEnd/>
          </a:ln>
        </p:spPr>
      </p:pic>
      <p:pic>
        <p:nvPicPr>
          <p:cNvPr id="45069" name="Picture 130" descr="yellow"/>
          <p:cNvPicPr>
            <a:picLocks noChangeAspect="1" noChangeArrowheads="1"/>
          </p:cNvPicPr>
          <p:nvPr/>
        </p:nvPicPr>
        <p:blipFill>
          <a:blip r:embed="rId4" cstate="print"/>
          <a:srcRect/>
          <a:stretch>
            <a:fillRect/>
          </a:stretch>
        </p:blipFill>
        <p:spPr bwMode="auto">
          <a:xfrm>
            <a:off x="6804025" y="1700213"/>
            <a:ext cx="1246188" cy="1012825"/>
          </a:xfrm>
          <a:prstGeom prst="rect">
            <a:avLst/>
          </a:prstGeom>
          <a:noFill/>
          <a:ln w="9525">
            <a:noFill/>
            <a:miter lim="800000"/>
            <a:headEnd/>
            <a:tailEnd/>
          </a:ln>
        </p:spPr>
      </p:pic>
      <p:pic>
        <p:nvPicPr>
          <p:cNvPr id="45070" name="Picture 126" descr="pink"/>
          <p:cNvPicPr>
            <a:picLocks noChangeAspect="1" noChangeArrowheads="1"/>
          </p:cNvPicPr>
          <p:nvPr/>
        </p:nvPicPr>
        <p:blipFill>
          <a:blip r:embed="rId10" cstate="print"/>
          <a:srcRect/>
          <a:stretch>
            <a:fillRect/>
          </a:stretch>
        </p:blipFill>
        <p:spPr bwMode="auto">
          <a:xfrm>
            <a:off x="2411413" y="692150"/>
            <a:ext cx="1246187" cy="1012825"/>
          </a:xfrm>
          <a:prstGeom prst="rect">
            <a:avLst/>
          </a:prstGeom>
          <a:noFill/>
          <a:ln w="9525">
            <a:noFill/>
            <a:miter lim="800000"/>
            <a:headEnd/>
            <a:tailEnd/>
          </a:ln>
        </p:spPr>
      </p:pic>
      <p:pic>
        <p:nvPicPr>
          <p:cNvPr id="45071" name="Picture 125" descr="orange"/>
          <p:cNvPicPr>
            <a:picLocks noChangeAspect="1" noChangeArrowheads="1"/>
          </p:cNvPicPr>
          <p:nvPr/>
        </p:nvPicPr>
        <p:blipFill>
          <a:blip r:embed="rId3" cstate="print"/>
          <a:srcRect/>
          <a:stretch>
            <a:fillRect/>
          </a:stretch>
        </p:blipFill>
        <p:spPr bwMode="auto">
          <a:xfrm>
            <a:off x="7235825" y="5300663"/>
            <a:ext cx="1246188" cy="1012825"/>
          </a:xfrm>
          <a:prstGeom prst="rect">
            <a:avLst/>
          </a:prstGeom>
          <a:noFill/>
          <a:ln w="9525">
            <a:noFill/>
            <a:miter lim="800000"/>
            <a:headEnd/>
            <a:tailEnd/>
          </a:ln>
        </p:spPr>
      </p:pic>
      <p:pic>
        <p:nvPicPr>
          <p:cNvPr id="45072" name="Picture 122" descr="blue"/>
          <p:cNvPicPr>
            <a:picLocks noChangeAspect="1" noChangeArrowheads="1"/>
          </p:cNvPicPr>
          <p:nvPr/>
        </p:nvPicPr>
        <p:blipFill>
          <a:blip r:embed="rId9" cstate="print"/>
          <a:srcRect/>
          <a:stretch>
            <a:fillRect/>
          </a:stretch>
        </p:blipFill>
        <p:spPr bwMode="auto">
          <a:xfrm>
            <a:off x="4787900" y="1268413"/>
            <a:ext cx="1246188" cy="1012825"/>
          </a:xfrm>
          <a:prstGeom prst="rect">
            <a:avLst/>
          </a:prstGeom>
          <a:noFill/>
          <a:ln w="9525">
            <a:noFill/>
            <a:miter lim="800000"/>
            <a:headEnd/>
            <a:tailEnd/>
          </a:ln>
        </p:spPr>
      </p:pic>
      <p:pic>
        <p:nvPicPr>
          <p:cNvPr id="45073" name="Picture 129" descr="white"/>
          <p:cNvPicPr>
            <a:picLocks noChangeAspect="1" noChangeArrowheads="1"/>
          </p:cNvPicPr>
          <p:nvPr/>
        </p:nvPicPr>
        <p:blipFill>
          <a:blip r:embed="rId8" cstate="print"/>
          <a:srcRect/>
          <a:stretch>
            <a:fillRect/>
          </a:stretch>
        </p:blipFill>
        <p:spPr bwMode="auto">
          <a:xfrm>
            <a:off x="4284663" y="3068638"/>
            <a:ext cx="1246187" cy="1012825"/>
          </a:xfrm>
          <a:prstGeom prst="rect">
            <a:avLst/>
          </a:prstGeom>
          <a:noFill/>
          <a:ln w="9525">
            <a:noFill/>
            <a:miter lim="800000"/>
            <a:headEnd/>
            <a:tailEnd/>
          </a:ln>
        </p:spPr>
      </p:pic>
      <p:pic>
        <p:nvPicPr>
          <p:cNvPr id="45074" name="Picture 125" descr="orange"/>
          <p:cNvPicPr>
            <a:picLocks noChangeAspect="1" noChangeArrowheads="1"/>
          </p:cNvPicPr>
          <p:nvPr/>
        </p:nvPicPr>
        <p:blipFill>
          <a:blip r:embed="rId3" cstate="print"/>
          <a:srcRect/>
          <a:stretch>
            <a:fillRect/>
          </a:stretch>
        </p:blipFill>
        <p:spPr bwMode="auto">
          <a:xfrm>
            <a:off x="6516688" y="908050"/>
            <a:ext cx="1246187" cy="1012825"/>
          </a:xfrm>
          <a:prstGeom prst="rect">
            <a:avLst/>
          </a:prstGeom>
          <a:noFill/>
          <a:ln w="9525">
            <a:noFill/>
            <a:miter lim="800000"/>
            <a:headEnd/>
            <a:tailEnd/>
          </a:ln>
        </p:spPr>
      </p:pic>
      <p:pic>
        <p:nvPicPr>
          <p:cNvPr id="45075" name="Picture 118" descr="government-building-icon-hi.png"/>
          <p:cNvPicPr>
            <a:picLocks noChangeAspect="1"/>
          </p:cNvPicPr>
          <p:nvPr/>
        </p:nvPicPr>
        <p:blipFill>
          <a:blip r:embed="rId11" cstate="print"/>
          <a:srcRect/>
          <a:stretch>
            <a:fillRect/>
          </a:stretch>
        </p:blipFill>
        <p:spPr bwMode="auto">
          <a:xfrm>
            <a:off x="468313" y="2513013"/>
            <a:ext cx="2387600" cy="2284412"/>
          </a:xfrm>
          <a:prstGeom prst="rect">
            <a:avLst/>
          </a:prstGeom>
          <a:noFill/>
          <a:ln w="9525">
            <a:noFill/>
            <a:miter lim="800000"/>
            <a:headEnd/>
            <a:tailEnd/>
          </a:ln>
        </p:spPr>
      </p:pic>
      <p:sp>
        <p:nvSpPr>
          <p:cNvPr id="45076" name="TextBox 119"/>
          <p:cNvSpPr txBox="1">
            <a:spLocks noChangeArrowheads="1"/>
          </p:cNvSpPr>
          <p:nvPr/>
        </p:nvSpPr>
        <p:spPr bwMode="auto">
          <a:xfrm>
            <a:off x="395288" y="1412875"/>
            <a:ext cx="2520950" cy="1569660"/>
          </a:xfrm>
          <a:prstGeom prst="rect">
            <a:avLst/>
          </a:prstGeom>
          <a:noFill/>
          <a:ln w="9525">
            <a:noFill/>
            <a:miter lim="800000"/>
            <a:headEnd/>
            <a:tailEnd/>
          </a:ln>
        </p:spPr>
        <p:txBody>
          <a:bodyPr>
            <a:spAutoFit/>
          </a:bodyPr>
          <a:lstStyle/>
          <a:p>
            <a:pPr algn="ctr"/>
            <a:r>
              <a:rPr lang="fr-BE" sz="3200" b="1" dirty="0" smtClean="0">
                <a:solidFill>
                  <a:srgbClr val="000000"/>
                </a:solidFill>
                <a:latin typeface="Calibri" pitchFamily="34" charset="0"/>
              </a:rPr>
              <a:t>Univerzitet iz programske zemlje</a:t>
            </a:r>
            <a:endParaRPr lang="en-GB" sz="3200" b="1" dirty="0">
              <a:solidFill>
                <a:srgbClr val="000000"/>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720601"/>
          </a:xfrm>
        </p:spPr>
        <p:txBody>
          <a:bodyPr/>
          <a:lstStyle/>
          <a:p>
            <a:r>
              <a:rPr lang="en-US" dirty="0" err="1" smtClean="0"/>
              <a:t>Upravljanje</a:t>
            </a:r>
            <a:r>
              <a:rPr lang="en-US" dirty="0" smtClean="0"/>
              <a:t> </a:t>
            </a:r>
            <a:r>
              <a:rPr lang="en-US" dirty="0" err="1" smtClean="0"/>
              <a:t>mobilnosti</a:t>
            </a:r>
            <a:endParaRPr lang="en-GB" dirty="0"/>
          </a:p>
        </p:txBody>
      </p:sp>
      <p:sp>
        <p:nvSpPr>
          <p:cNvPr id="3" name="Content Placeholder 2"/>
          <p:cNvSpPr>
            <a:spLocks noGrp="1"/>
          </p:cNvSpPr>
          <p:nvPr>
            <p:ph idx="1"/>
          </p:nvPr>
        </p:nvSpPr>
        <p:spPr>
          <a:xfrm>
            <a:off x="457200" y="2276872"/>
            <a:ext cx="8229600" cy="3921820"/>
          </a:xfrm>
        </p:spPr>
        <p:txBody>
          <a:bodyPr/>
          <a:lstStyle/>
          <a:p>
            <a:pPr lvl="0">
              <a:buFont typeface="Wingdings" pitchFamily="2" charset="2"/>
              <a:buChar char="ü"/>
              <a:defRPr/>
            </a:pPr>
            <a:r>
              <a:rPr lang="en-GB" altLang="en-US" sz="2000" dirty="0" err="1" smtClean="0">
                <a:solidFill>
                  <a:srgbClr val="002060"/>
                </a:solidFill>
              </a:rPr>
              <a:t>Ustanova</a:t>
            </a:r>
            <a:r>
              <a:rPr lang="en-GB" altLang="en-US" sz="2000" dirty="0" smtClean="0">
                <a:solidFill>
                  <a:srgbClr val="002060"/>
                </a:solidFill>
              </a:rPr>
              <a:t> </a:t>
            </a:r>
            <a:r>
              <a:rPr lang="en-GB" altLang="en-US" sz="2000" dirty="0" err="1" smtClean="0">
                <a:solidFill>
                  <a:srgbClr val="002060"/>
                </a:solidFill>
              </a:rPr>
              <a:t>visokog</a:t>
            </a:r>
            <a:r>
              <a:rPr lang="en-GB" altLang="en-US" sz="2000" dirty="0" smtClean="0">
                <a:solidFill>
                  <a:srgbClr val="002060"/>
                </a:solidFill>
              </a:rPr>
              <a:t> </a:t>
            </a:r>
            <a:r>
              <a:rPr lang="en-GB" altLang="en-US" sz="2000" dirty="0" err="1" smtClean="0">
                <a:solidFill>
                  <a:srgbClr val="002060"/>
                </a:solidFill>
              </a:rPr>
              <a:t>obrazovanja</a:t>
            </a:r>
            <a:r>
              <a:rPr lang="en-GB" altLang="en-US" sz="2000" dirty="0" smtClean="0">
                <a:solidFill>
                  <a:srgbClr val="002060"/>
                </a:solidFill>
              </a:rPr>
              <a:t> </a:t>
            </a:r>
            <a:r>
              <a:rPr lang="en-GB" altLang="en-US" sz="2000" dirty="0" err="1" smtClean="0">
                <a:solidFill>
                  <a:srgbClr val="002060"/>
                </a:solidFill>
              </a:rPr>
              <a:t>iz</a:t>
            </a:r>
            <a:r>
              <a:rPr lang="en-GB" altLang="en-US" sz="2000" dirty="0" smtClean="0">
                <a:solidFill>
                  <a:srgbClr val="002060"/>
                </a:solidFill>
              </a:rPr>
              <a:t> </a:t>
            </a:r>
            <a:r>
              <a:rPr lang="en-GB" altLang="en-US" sz="2000" dirty="0" err="1" smtClean="0">
                <a:solidFill>
                  <a:srgbClr val="002060"/>
                </a:solidFill>
              </a:rPr>
              <a:t>programske</a:t>
            </a:r>
            <a:r>
              <a:rPr lang="en-GB" altLang="en-US" sz="2000" dirty="0" smtClean="0">
                <a:solidFill>
                  <a:srgbClr val="002060"/>
                </a:solidFill>
              </a:rPr>
              <a:t> </a:t>
            </a:r>
            <a:r>
              <a:rPr lang="en-GB" altLang="en-US" sz="2000" dirty="0" err="1" smtClean="0">
                <a:solidFill>
                  <a:srgbClr val="002060"/>
                </a:solidFill>
              </a:rPr>
              <a:t>zemlje</a:t>
            </a:r>
            <a:r>
              <a:rPr lang="en-GB" altLang="en-US" sz="2000" dirty="0" smtClean="0">
                <a:solidFill>
                  <a:srgbClr val="002060"/>
                </a:solidFill>
              </a:rPr>
              <a:t> </a:t>
            </a:r>
            <a:r>
              <a:rPr lang="en-GB" altLang="en-US" sz="2000" dirty="0" err="1" smtClean="0">
                <a:solidFill>
                  <a:srgbClr val="002060"/>
                </a:solidFill>
              </a:rPr>
              <a:t>aplicira</a:t>
            </a:r>
            <a:r>
              <a:rPr lang="en-GB" altLang="en-US" sz="2000" dirty="0" smtClean="0">
                <a:solidFill>
                  <a:srgbClr val="002060"/>
                </a:solidFill>
              </a:rPr>
              <a:t> u </a:t>
            </a:r>
            <a:r>
              <a:rPr lang="en-GB" altLang="en-US" sz="2000" dirty="0" err="1" smtClean="0">
                <a:solidFill>
                  <a:srgbClr val="002060"/>
                </a:solidFill>
              </a:rPr>
              <a:t>ime</a:t>
            </a:r>
            <a:r>
              <a:rPr lang="en-GB" altLang="en-US" sz="2000" dirty="0" smtClean="0">
                <a:solidFill>
                  <a:srgbClr val="002060"/>
                </a:solidFill>
              </a:rPr>
              <a:t> </a:t>
            </a:r>
            <a:r>
              <a:rPr lang="en-GB" altLang="en-US" sz="2000" dirty="0" err="1" smtClean="0">
                <a:solidFill>
                  <a:srgbClr val="002060"/>
                </a:solidFill>
              </a:rPr>
              <a:t>partnerstva</a:t>
            </a:r>
            <a:r>
              <a:rPr lang="en-GB" altLang="en-US" sz="2000" dirty="0" smtClean="0">
                <a:solidFill>
                  <a:srgbClr val="002060"/>
                </a:solidFill>
              </a:rPr>
              <a:t> </a:t>
            </a:r>
            <a:r>
              <a:rPr lang="en-GB" altLang="en-US" sz="2000" dirty="0" err="1" smtClean="0">
                <a:solidFill>
                  <a:srgbClr val="002060"/>
                </a:solidFill>
              </a:rPr>
              <a:t>kod</a:t>
            </a:r>
            <a:r>
              <a:rPr lang="en-GB" altLang="en-US" sz="2000" dirty="0" smtClean="0">
                <a:solidFill>
                  <a:srgbClr val="002060"/>
                </a:solidFill>
              </a:rPr>
              <a:t> </a:t>
            </a:r>
            <a:r>
              <a:rPr lang="en-GB" altLang="en-US" sz="2000" dirty="0" err="1" smtClean="0">
                <a:solidFill>
                  <a:srgbClr val="002060"/>
                </a:solidFill>
              </a:rPr>
              <a:t>Nacionalne</a:t>
            </a:r>
            <a:r>
              <a:rPr lang="en-GB" altLang="en-US" sz="2000" dirty="0" smtClean="0">
                <a:solidFill>
                  <a:srgbClr val="002060"/>
                </a:solidFill>
              </a:rPr>
              <a:t> </a:t>
            </a:r>
            <a:r>
              <a:rPr lang="en-GB" altLang="en-US" sz="2000" dirty="0" err="1" smtClean="0">
                <a:solidFill>
                  <a:srgbClr val="002060"/>
                </a:solidFill>
              </a:rPr>
              <a:t>agencije</a:t>
            </a:r>
            <a:r>
              <a:rPr lang="en-GB" altLang="en-US" sz="2000" dirty="0" smtClean="0">
                <a:solidFill>
                  <a:srgbClr val="002060"/>
                </a:solidFill>
              </a:rPr>
              <a:t> u </a:t>
            </a:r>
            <a:r>
              <a:rPr lang="en-GB" altLang="en-US" sz="2000" dirty="0" err="1" smtClean="0">
                <a:solidFill>
                  <a:srgbClr val="002060"/>
                </a:solidFill>
              </a:rPr>
              <a:t>svojoj</a:t>
            </a:r>
            <a:r>
              <a:rPr lang="en-GB" altLang="en-US" sz="2000" dirty="0" smtClean="0">
                <a:solidFill>
                  <a:srgbClr val="002060"/>
                </a:solidFill>
              </a:rPr>
              <a:t> </a:t>
            </a:r>
            <a:r>
              <a:rPr lang="en-GB" altLang="en-US" sz="2000" dirty="0" err="1" smtClean="0">
                <a:solidFill>
                  <a:srgbClr val="002060"/>
                </a:solidFill>
              </a:rPr>
              <a:t>zemlji</a:t>
            </a:r>
            <a:endParaRPr lang="en-GB" altLang="en-US" sz="2000" dirty="0">
              <a:solidFill>
                <a:srgbClr val="002060"/>
              </a:solidFill>
            </a:endParaRPr>
          </a:p>
          <a:p>
            <a:pPr lvl="0">
              <a:defRPr/>
            </a:pPr>
            <a:endParaRPr lang="en-GB" altLang="en-US" sz="2000" dirty="0">
              <a:solidFill>
                <a:srgbClr val="002060"/>
              </a:solidFill>
            </a:endParaRPr>
          </a:p>
          <a:p>
            <a:pPr marL="285750" lvl="0" indent="-285750">
              <a:buFont typeface="Wingdings" panose="05000000000000000000" pitchFamily="2" charset="2"/>
              <a:buChar char="ü"/>
              <a:defRPr/>
            </a:pPr>
            <a:r>
              <a:rPr lang="en-GB" altLang="en-US" sz="2000" dirty="0">
                <a:solidFill>
                  <a:srgbClr val="002060"/>
                </a:solidFill>
              </a:rPr>
              <a:t>16 </a:t>
            </a:r>
            <a:r>
              <a:rPr lang="en-GB" altLang="en-US" sz="2000" dirty="0" err="1" smtClean="0">
                <a:solidFill>
                  <a:srgbClr val="002060"/>
                </a:solidFill>
              </a:rPr>
              <a:t>ili</a:t>
            </a:r>
            <a:r>
              <a:rPr lang="en-GB" altLang="en-US" sz="2000" dirty="0" smtClean="0">
                <a:solidFill>
                  <a:srgbClr val="002060"/>
                </a:solidFill>
              </a:rPr>
              <a:t> </a:t>
            </a:r>
            <a:r>
              <a:rPr lang="en-GB" altLang="en-US" sz="2000" dirty="0" smtClean="0">
                <a:solidFill>
                  <a:srgbClr val="002060"/>
                </a:solidFill>
              </a:rPr>
              <a:t>2</a:t>
            </a:r>
            <a:r>
              <a:rPr lang="x-none" altLang="en-US" sz="2000" dirty="0" smtClean="0">
                <a:solidFill>
                  <a:srgbClr val="002060"/>
                </a:solidFill>
              </a:rPr>
              <a:t>6</a:t>
            </a:r>
            <a:r>
              <a:rPr lang="en-GB" altLang="en-US" sz="2000" dirty="0" smtClean="0">
                <a:solidFill>
                  <a:srgbClr val="002060"/>
                </a:solidFill>
              </a:rPr>
              <a:t> </a:t>
            </a:r>
            <a:r>
              <a:rPr lang="en-GB" altLang="en-US" sz="2000" dirty="0" err="1" smtClean="0">
                <a:solidFill>
                  <a:srgbClr val="002060"/>
                </a:solidFill>
              </a:rPr>
              <a:t>mjeseci</a:t>
            </a:r>
            <a:r>
              <a:rPr lang="en-GB" altLang="en-US" sz="2000" dirty="0" smtClean="0">
                <a:solidFill>
                  <a:srgbClr val="002060"/>
                </a:solidFill>
              </a:rPr>
              <a:t> </a:t>
            </a:r>
            <a:r>
              <a:rPr lang="en-GB" altLang="en-US" sz="2000" dirty="0" err="1" smtClean="0">
                <a:solidFill>
                  <a:srgbClr val="002060"/>
                </a:solidFill>
              </a:rPr>
              <a:t>za</a:t>
            </a:r>
            <a:r>
              <a:rPr lang="en-GB" altLang="en-US" sz="2000" dirty="0" smtClean="0">
                <a:solidFill>
                  <a:srgbClr val="002060"/>
                </a:solidFill>
              </a:rPr>
              <a:t> </a:t>
            </a:r>
            <a:r>
              <a:rPr lang="en-GB" altLang="en-US" sz="2000" dirty="0" err="1" smtClean="0">
                <a:solidFill>
                  <a:srgbClr val="002060"/>
                </a:solidFill>
              </a:rPr>
              <a:t>organizaciju</a:t>
            </a:r>
            <a:r>
              <a:rPr lang="en-GB" altLang="en-US" sz="2000" dirty="0" smtClean="0">
                <a:solidFill>
                  <a:srgbClr val="002060"/>
                </a:solidFill>
              </a:rPr>
              <a:t> </a:t>
            </a:r>
            <a:r>
              <a:rPr lang="en-GB" altLang="en-US" sz="2000" dirty="0" err="1" smtClean="0">
                <a:solidFill>
                  <a:srgbClr val="002060"/>
                </a:solidFill>
              </a:rPr>
              <a:t>mobilnosti</a:t>
            </a:r>
            <a:r>
              <a:rPr lang="x-none" altLang="en-US" sz="2000" dirty="0" smtClean="0">
                <a:solidFill>
                  <a:srgbClr val="002060"/>
                </a:solidFill>
              </a:rPr>
              <a:t> </a:t>
            </a:r>
            <a:r>
              <a:rPr lang="x-none" altLang="en-US" sz="2000" dirty="0" smtClean="0">
                <a:solidFill>
                  <a:srgbClr val="002060"/>
                </a:solidFill>
              </a:rPr>
              <a:t>između programske i partnerske zemlje</a:t>
            </a:r>
          </a:p>
          <a:p>
            <a:pPr marL="285750" lvl="0" indent="-285750">
              <a:buFont typeface="Wingdings" panose="05000000000000000000" pitchFamily="2" charset="2"/>
              <a:buChar char="ü"/>
              <a:defRPr/>
            </a:pPr>
            <a:endParaRPr lang="en-GB" altLang="en-US" sz="2000" dirty="0">
              <a:solidFill>
                <a:srgbClr val="002060"/>
              </a:solidFill>
            </a:endParaRPr>
          </a:p>
          <a:p>
            <a:pPr marL="285750" lvl="0" indent="-285750">
              <a:buFont typeface="Wingdings" panose="05000000000000000000" pitchFamily="2" charset="2"/>
              <a:buChar char="ü"/>
              <a:defRPr/>
            </a:pPr>
            <a:r>
              <a:rPr lang="en-GB" altLang="en-US" sz="2000" dirty="0" err="1" smtClean="0">
                <a:solidFill>
                  <a:srgbClr val="002060"/>
                </a:solidFill>
              </a:rPr>
              <a:t>Budžet</a:t>
            </a:r>
            <a:r>
              <a:rPr lang="en-GB" altLang="en-US" sz="2000" dirty="0" smtClean="0">
                <a:solidFill>
                  <a:srgbClr val="002060"/>
                </a:solidFill>
              </a:rPr>
              <a:t>    </a:t>
            </a:r>
            <a:r>
              <a:rPr lang="en-GB" altLang="en-US" sz="2000" dirty="0" err="1" smtClean="0">
                <a:solidFill>
                  <a:srgbClr val="002060"/>
                </a:solidFill>
              </a:rPr>
              <a:t>Organizaciona</a:t>
            </a:r>
            <a:r>
              <a:rPr lang="en-GB" altLang="en-US" sz="2000" dirty="0" smtClean="0">
                <a:solidFill>
                  <a:srgbClr val="002060"/>
                </a:solidFill>
              </a:rPr>
              <a:t> </a:t>
            </a:r>
            <a:r>
              <a:rPr lang="en-GB" altLang="en-US" sz="2000" dirty="0" err="1" smtClean="0">
                <a:solidFill>
                  <a:srgbClr val="002060"/>
                </a:solidFill>
              </a:rPr>
              <a:t>podrška</a:t>
            </a:r>
            <a:r>
              <a:rPr lang="x-none" altLang="en-US" sz="2000" dirty="0" smtClean="0">
                <a:solidFill>
                  <a:srgbClr val="002060"/>
                </a:solidFill>
              </a:rPr>
              <a:t> </a:t>
            </a:r>
            <a:r>
              <a:rPr lang="x-none" altLang="en-US" sz="2000" dirty="0" smtClean="0">
                <a:solidFill>
                  <a:srgbClr val="002060"/>
                </a:solidFill>
              </a:rPr>
              <a:t>(350 EUR po učesniku</a:t>
            </a:r>
            <a:r>
              <a:rPr lang="en-GB" altLang="en-US" sz="2000" dirty="0">
                <a:solidFill>
                  <a:srgbClr val="002060"/>
                </a:solidFill>
              </a:rPr>
              <a:t/>
            </a:r>
            <a:br>
              <a:rPr lang="en-GB" altLang="en-US" sz="2000" dirty="0">
                <a:solidFill>
                  <a:srgbClr val="002060"/>
                </a:solidFill>
              </a:rPr>
            </a:br>
            <a:r>
              <a:rPr lang="en-GB" altLang="en-US" sz="2000" dirty="0">
                <a:solidFill>
                  <a:srgbClr val="002060"/>
                </a:solidFill>
              </a:rPr>
              <a:t>	</a:t>
            </a:r>
            <a:r>
              <a:rPr lang="x-none" altLang="en-US" sz="2000" dirty="0" smtClean="0">
                <a:solidFill>
                  <a:srgbClr val="002060"/>
                </a:solidFill>
              </a:rPr>
              <a:t>       </a:t>
            </a:r>
            <a:r>
              <a:rPr lang="en-GB" altLang="en-US" sz="2000" dirty="0" err="1" smtClean="0">
                <a:solidFill>
                  <a:srgbClr val="002060"/>
                </a:solidFill>
              </a:rPr>
              <a:t>Troškovi</a:t>
            </a:r>
            <a:r>
              <a:rPr lang="en-GB" altLang="en-US" sz="2000" dirty="0" smtClean="0">
                <a:solidFill>
                  <a:srgbClr val="002060"/>
                </a:solidFill>
              </a:rPr>
              <a:t> </a:t>
            </a:r>
            <a:r>
              <a:rPr lang="en-GB" altLang="en-US" sz="2000" dirty="0" err="1" smtClean="0">
                <a:solidFill>
                  <a:srgbClr val="002060"/>
                </a:solidFill>
              </a:rPr>
              <a:t>boravka</a:t>
            </a:r>
            <a:r>
              <a:rPr lang="x-none" altLang="en-US" sz="2000" dirty="0" smtClean="0">
                <a:solidFill>
                  <a:srgbClr val="002060"/>
                </a:solidFill>
              </a:rPr>
              <a:t> </a:t>
            </a:r>
            <a:r>
              <a:rPr lang="x-none" altLang="en-US" sz="2000" dirty="0" smtClean="0">
                <a:solidFill>
                  <a:srgbClr val="002060"/>
                </a:solidFill>
              </a:rPr>
              <a:t>(mjesečni troškovi po jedinici- unit costs</a:t>
            </a:r>
            <a:r>
              <a:rPr lang="en-GB" altLang="en-US" sz="2000" dirty="0">
                <a:solidFill>
                  <a:srgbClr val="002060"/>
                </a:solidFill>
              </a:rPr>
              <a:t/>
            </a:r>
            <a:br>
              <a:rPr lang="en-GB" altLang="en-US" sz="2000" dirty="0">
                <a:solidFill>
                  <a:srgbClr val="002060"/>
                </a:solidFill>
              </a:rPr>
            </a:br>
            <a:r>
              <a:rPr lang="en-GB" altLang="en-US" sz="2000" dirty="0">
                <a:solidFill>
                  <a:srgbClr val="002060"/>
                </a:solidFill>
              </a:rPr>
              <a:t>	</a:t>
            </a:r>
            <a:r>
              <a:rPr lang="x-none" altLang="en-US" sz="2000" dirty="0" smtClean="0">
                <a:solidFill>
                  <a:srgbClr val="002060"/>
                </a:solidFill>
              </a:rPr>
              <a:t>       </a:t>
            </a:r>
            <a:r>
              <a:rPr lang="sr-Latn-CS" altLang="en-US" sz="2000" dirty="0" smtClean="0">
                <a:solidFill>
                  <a:srgbClr val="002060"/>
                </a:solidFill>
              </a:rPr>
              <a:t>Putni troškovi</a:t>
            </a:r>
            <a:r>
              <a:rPr lang="x-none" altLang="en-US" sz="2000" dirty="0" smtClean="0">
                <a:solidFill>
                  <a:srgbClr val="002060"/>
                </a:solidFill>
              </a:rPr>
              <a:t> </a:t>
            </a:r>
            <a:r>
              <a:rPr lang="x-none" altLang="en-US" sz="2000" dirty="0" smtClean="0">
                <a:solidFill>
                  <a:srgbClr val="002060"/>
                </a:solidFill>
              </a:rPr>
              <a:t>(troškovi po jedinici na osnovu udaljenosti</a:t>
            </a:r>
            <a:endParaRPr lang="en-GB" altLang="en-US" sz="2000" dirty="0">
              <a:solidFill>
                <a:srgbClr val="002060"/>
              </a:solidFill>
            </a:endParaRPr>
          </a:p>
          <a:p>
            <a:endParaRPr lang="en-GB" dirty="0"/>
          </a:p>
        </p:txBody>
      </p:sp>
    </p:spTree>
    <p:extLst>
      <p:ext uri="{BB962C8B-B14F-4D97-AF65-F5344CB8AC3E}">
        <p14:creationId xmlns:p14="http://schemas.microsoft.com/office/powerpoint/2010/main" val="22198564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3815655" cy="936625"/>
          </a:xfrm>
        </p:spPr>
        <p:txBody>
          <a:bodyPr/>
          <a:lstStyle/>
          <a:p>
            <a:r>
              <a:rPr lang="en-US" dirty="0" err="1" smtClean="0"/>
              <a:t>Troškovi</a:t>
            </a:r>
            <a:r>
              <a:rPr lang="en-US" dirty="0" smtClean="0"/>
              <a:t> </a:t>
            </a:r>
            <a:r>
              <a:rPr lang="en-US" dirty="0" err="1" smtClean="0"/>
              <a:t>po</a:t>
            </a:r>
            <a:r>
              <a:rPr lang="en-US" dirty="0" smtClean="0"/>
              <a:t> </a:t>
            </a:r>
            <a:r>
              <a:rPr lang="en-US" dirty="0" err="1" smtClean="0"/>
              <a:t>jedinici</a:t>
            </a:r>
            <a:r>
              <a:rPr lang="en-US" dirty="0" smtClean="0"/>
              <a:t> </a:t>
            </a:r>
            <a:r>
              <a:rPr lang="en-US" dirty="0" err="1" smtClean="0"/>
              <a:t>za</a:t>
            </a:r>
            <a:r>
              <a:rPr lang="en-US" dirty="0" smtClean="0"/>
              <a:t> </a:t>
            </a:r>
            <a:r>
              <a:rPr lang="en-US" dirty="0" err="1" smtClean="0"/>
              <a:t>studente</a:t>
            </a:r>
            <a:endParaRPr lang="en-GB" dirty="0"/>
          </a:p>
        </p:txBody>
      </p:sp>
      <p:sp>
        <p:nvSpPr>
          <p:cNvPr id="3" name="Content Placeholder 2"/>
          <p:cNvSpPr>
            <a:spLocks noGrp="1"/>
          </p:cNvSpPr>
          <p:nvPr>
            <p:ph idx="1"/>
          </p:nvPr>
        </p:nvSpPr>
        <p:spPr>
          <a:xfrm>
            <a:off x="457200" y="2564904"/>
            <a:ext cx="4546848" cy="3633788"/>
          </a:xfrm>
        </p:spPr>
        <p:txBody>
          <a:bodyPr/>
          <a:lstStyle/>
          <a:p>
            <a:r>
              <a:rPr lang="en-US" altLang="fr-FR" dirty="0" err="1" smtClean="0">
                <a:latin typeface="Verdana" pitchFamily="34" charset="0"/>
              </a:rPr>
              <a:t>Dolazni</a:t>
            </a:r>
            <a:r>
              <a:rPr lang="en-US" altLang="fr-FR" dirty="0" smtClean="0">
                <a:latin typeface="Verdana" pitchFamily="34" charset="0"/>
              </a:rPr>
              <a:t> u </a:t>
            </a:r>
            <a:r>
              <a:rPr lang="en-US" altLang="fr-FR" dirty="0" err="1" smtClean="0">
                <a:latin typeface="Verdana" pitchFamily="34" charset="0"/>
              </a:rPr>
              <a:t>programske</a:t>
            </a:r>
            <a:r>
              <a:rPr lang="en-US" altLang="fr-FR" dirty="0" smtClean="0">
                <a:latin typeface="Verdana" pitchFamily="34" charset="0"/>
              </a:rPr>
              <a:t> </a:t>
            </a:r>
            <a:r>
              <a:rPr lang="en-US" altLang="fr-FR" dirty="0" err="1" smtClean="0">
                <a:latin typeface="Verdana" pitchFamily="34" charset="0"/>
              </a:rPr>
              <a:t>zemlje</a:t>
            </a:r>
            <a:r>
              <a:rPr lang="en-US" altLang="fr-FR" dirty="0">
                <a:latin typeface="Verdana" pitchFamily="34" charset="0"/>
              </a:rPr>
              <a:t/>
            </a:r>
            <a:br>
              <a:rPr lang="en-US" altLang="fr-FR" dirty="0">
                <a:latin typeface="Verdana" pitchFamily="34" charset="0"/>
              </a:rPr>
            </a:br>
            <a:r>
              <a:rPr lang="en-US" altLang="fr-FR" dirty="0">
                <a:latin typeface="Verdana" pitchFamily="34" charset="0"/>
              </a:rPr>
              <a:t>€850, </a:t>
            </a:r>
            <a:br>
              <a:rPr lang="en-US" altLang="fr-FR" dirty="0">
                <a:latin typeface="Verdana" pitchFamily="34" charset="0"/>
              </a:rPr>
            </a:br>
            <a:r>
              <a:rPr lang="en-US" altLang="fr-FR" dirty="0">
                <a:latin typeface="Verdana" pitchFamily="34" charset="0"/>
              </a:rPr>
              <a:t>€800, </a:t>
            </a:r>
            <a:br>
              <a:rPr lang="en-US" altLang="fr-FR" dirty="0">
                <a:latin typeface="Verdana" pitchFamily="34" charset="0"/>
              </a:rPr>
            </a:br>
            <a:r>
              <a:rPr lang="en-US" altLang="fr-FR" dirty="0">
                <a:latin typeface="Verdana" pitchFamily="34" charset="0"/>
              </a:rPr>
              <a:t>€750</a:t>
            </a:r>
          </a:p>
          <a:p>
            <a:endParaRPr lang="en-US" dirty="0" smtClean="0"/>
          </a:p>
          <a:p>
            <a:r>
              <a:rPr lang="en-US" altLang="fr-FR" dirty="0" err="1" smtClean="0">
                <a:latin typeface="Verdana" pitchFamily="34" charset="0"/>
              </a:rPr>
              <a:t>Odlazni</a:t>
            </a:r>
            <a:r>
              <a:rPr lang="en-US" altLang="fr-FR" dirty="0" smtClean="0">
                <a:latin typeface="Verdana" pitchFamily="34" charset="0"/>
              </a:rPr>
              <a:t> </a:t>
            </a:r>
            <a:r>
              <a:rPr lang="en-US" altLang="fr-FR" dirty="0" err="1" smtClean="0">
                <a:latin typeface="Verdana" pitchFamily="34" charset="0"/>
              </a:rPr>
              <a:t>iz</a:t>
            </a:r>
            <a:r>
              <a:rPr lang="en-US" altLang="fr-FR" dirty="0" smtClean="0">
                <a:latin typeface="Verdana" pitchFamily="34" charset="0"/>
              </a:rPr>
              <a:t> </a:t>
            </a:r>
            <a:r>
              <a:rPr lang="en-US" altLang="fr-FR" dirty="0" err="1" smtClean="0">
                <a:latin typeface="Verdana" pitchFamily="34" charset="0"/>
              </a:rPr>
              <a:t>programskih</a:t>
            </a:r>
            <a:r>
              <a:rPr lang="en-US" altLang="fr-FR" dirty="0" smtClean="0">
                <a:latin typeface="Verdana" pitchFamily="34" charset="0"/>
              </a:rPr>
              <a:t> </a:t>
            </a:r>
            <a:r>
              <a:rPr lang="en-US" altLang="fr-FR" dirty="0" err="1" smtClean="0">
                <a:latin typeface="Verdana" pitchFamily="34" charset="0"/>
              </a:rPr>
              <a:t>zemalja</a:t>
            </a:r>
            <a:r>
              <a:rPr lang="en-US" altLang="fr-FR" dirty="0">
                <a:latin typeface="Verdana" pitchFamily="34" charset="0"/>
              </a:rPr>
              <a:t/>
            </a:r>
            <a:br>
              <a:rPr lang="en-US" altLang="fr-FR" dirty="0">
                <a:latin typeface="Verdana" pitchFamily="34" charset="0"/>
              </a:rPr>
            </a:br>
            <a:r>
              <a:rPr lang="en-US" altLang="fr-FR" dirty="0">
                <a:latin typeface="Verdana" pitchFamily="34" charset="0"/>
              </a:rPr>
              <a:t>€650</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892480980"/>
              </p:ext>
            </p:extLst>
          </p:nvPr>
        </p:nvGraphicFramePr>
        <p:xfrm>
          <a:off x="4499992" y="1772816"/>
          <a:ext cx="4392488" cy="4417976"/>
        </p:xfrm>
        <a:graphic>
          <a:graphicData uri="http://schemas.openxmlformats.org/drawingml/2006/table">
            <a:tbl>
              <a:tblPr firstRow="1" firstCol="1" bandRow="1">
                <a:tableStyleId>{18603FDC-E32A-4AB5-989C-0864C3EAD2B8}</a:tableStyleId>
              </a:tblPr>
              <a:tblGrid>
                <a:gridCol w="2055390"/>
                <a:gridCol w="2337098"/>
              </a:tblGrid>
              <a:tr h="1214032">
                <a:tc>
                  <a:txBody>
                    <a:bodyPr/>
                    <a:lstStyle/>
                    <a:p>
                      <a:pPr algn="ctr">
                        <a:spcAft>
                          <a:spcPts val="0"/>
                        </a:spcAft>
                      </a:pP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Grupa</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1</a:t>
                      </a:r>
                      <a:endParaRPr lang="en-GB" sz="2400" b="0" kern="150" dirty="0" smtClean="0">
                        <a:effectLst/>
                        <a:latin typeface="Verdana" panose="020B0604030504040204" pitchFamily="34" charset="0"/>
                        <a:ea typeface="Verdana" panose="020B0604030504040204" pitchFamily="34" charset="0"/>
                        <a:cs typeface="Verdana" panose="020B0604030504040204" pitchFamily="34" charset="0"/>
                      </a:endParaRPr>
                    </a:p>
                    <a:p>
                      <a:pPr algn="ctr">
                        <a:spcAft>
                          <a:spcPts val="0"/>
                        </a:spcAft>
                      </a:pPr>
                      <a:r>
                        <a:rPr lang="en-US" sz="2400" b="0" kern="0" dirty="0" smtClean="0">
                          <a:effectLst/>
                          <a:latin typeface="Verdana" panose="020B0604030504040204" pitchFamily="34" charset="0"/>
                          <a:ea typeface="Verdana" panose="020B0604030504040204" pitchFamily="34" charset="0"/>
                          <a:cs typeface="Verdana" panose="020B0604030504040204" pitchFamily="34" charset="0"/>
                        </a:rPr>
                        <a:t>V</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isoki</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troškovi</a:t>
                      </a:r>
                      <a:r>
                        <a:rPr lang="en-GB" sz="2400" b="0" kern="0" baseline="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baseline="0" dirty="0" err="1" smtClean="0">
                          <a:effectLst/>
                          <a:latin typeface="Verdana" panose="020B0604030504040204" pitchFamily="34" charset="0"/>
                          <a:ea typeface="Verdana" panose="020B0604030504040204" pitchFamily="34" charset="0"/>
                          <a:cs typeface="Verdana" panose="020B0604030504040204" pitchFamily="34" charset="0"/>
                        </a:rPr>
                        <a:t>života</a:t>
                      </a:r>
                      <a:endParaRPr lang="en-GB" sz="2400" b="0" kern="1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b="0" kern="150" dirty="0" smtClean="0">
                          <a:effectLst/>
                          <a:latin typeface="Verdana" panose="020B0604030504040204" pitchFamily="34" charset="0"/>
                          <a:ea typeface="Verdana" panose="020B0604030504040204" pitchFamily="34" charset="0"/>
                          <a:cs typeface="Verdana" panose="020B0604030504040204" pitchFamily="34" charset="0"/>
                        </a:rPr>
                        <a:t>DK, IE,</a:t>
                      </a:r>
                      <a:r>
                        <a:rPr lang="en-GB" sz="2400" b="0" kern="150" baseline="0" dirty="0" smtClean="0">
                          <a:effectLst/>
                          <a:latin typeface="Verdana" panose="020B0604030504040204" pitchFamily="34" charset="0"/>
                          <a:ea typeface="Verdana" panose="020B0604030504040204" pitchFamily="34" charset="0"/>
                          <a:cs typeface="Verdana" panose="020B0604030504040204" pitchFamily="34" charset="0"/>
                        </a:rPr>
                        <a:t> FR, IT, AT, FI, SE, UK, LI, NO</a:t>
                      </a:r>
                      <a:endParaRPr lang="en-GB" sz="2400" b="0" kern="150" dirty="0">
                        <a:solidFill>
                          <a:schemeClr val="tx2"/>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491896">
                <a:tc>
                  <a:txBody>
                    <a:bodyPr/>
                    <a:lstStyle/>
                    <a:p>
                      <a:pPr algn="ctr">
                        <a:spcAft>
                          <a:spcPts val="0"/>
                        </a:spcAft>
                      </a:pP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Grupa</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2</a:t>
                      </a:r>
                      <a:endParaRPr lang="en-GB" sz="2400" b="0" kern="150" dirty="0" smtClean="0">
                        <a:effectLst/>
                        <a:latin typeface="Verdana" panose="020B0604030504040204" pitchFamily="34" charset="0"/>
                        <a:ea typeface="Verdana" panose="020B0604030504040204" pitchFamily="34" charset="0"/>
                        <a:cs typeface="Verdana" panose="020B0604030504040204" pitchFamily="34" charset="0"/>
                      </a:endParaRPr>
                    </a:p>
                    <a:p>
                      <a:pPr algn="ctr">
                        <a:spcAft>
                          <a:spcPts val="0"/>
                        </a:spcAft>
                      </a:pPr>
                      <a:r>
                        <a:rPr lang="en-US" sz="2400" b="0" kern="0" dirty="0" smtClean="0">
                          <a:effectLst/>
                          <a:latin typeface="Verdana" panose="020B0604030504040204" pitchFamily="34" charset="0"/>
                          <a:ea typeface="Verdana" panose="020B0604030504040204" pitchFamily="34" charset="0"/>
                          <a:cs typeface="Verdana" panose="020B0604030504040204" pitchFamily="34" charset="0"/>
                        </a:rPr>
                        <a:t>S</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rednji</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troškovi</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života</a:t>
                      </a:r>
                      <a:endParaRPr lang="en-GB" sz="2400" b="0" kern="1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b="0" kern="150" dirty="0" smtClean="0">
                          <a:effectLst/>
                          <a:latin typeface="Verdana" panose="020B0604030504040204" pitchFamily="34" charset="0"/>
                          <a:ea typeface="Verdana" panose="020B0604030504040204" pitchFamily="34" charset="0"/>
                          <a:cs typeface="Verdana" panose="020B0604030504040204" pitchFamily="34" charset="0"/>
                        </a:rPr>
                        <a:t>BE, CZ, DE, EL, ES, HR, CY, LU, NL, PO, SI, IS, TR</a:t>
                      </a:r>
                      <a:endParaRPr lang="en-GB" sz="2400" b="0" kern="150" dirty="0">
                        <a:solidFill>
                          <a:schemeClr val="tx2"/>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214032">
                <a:tc>
                  <a:txBody>
                    <a:bodyPr/>
                    <a:lstStyle/>
                    <a:p>
                      <a:pPr algn="ctr">
                        <a:spcAft>
                          <a:spcPts val="0"/>
                        </a:spcAft>
                      </a:pP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Grupa</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a:effectLst/>
                          <a:latin typeface="Verdana" panose="020B0604030504040204" pitchFamily="34" charset="0"/>
                          <a:ea typeface="Verdana" panose="020B0604030504040204" pitchFamily="34" charset="0"/>
                          <a:cs typeface="Verdana" panose="020B0604030504040204" pitchFamily="34" charset="0"/>
                        </a:rPr>
                        <a:t>3</a:t>
                      </a:r>
                      <a:endParaRPr lang="en-GB" sz="2400" b="0" kern="150" dirty="0">
                        <a:effectLst/>
                        <a:latin typeface="Verdana" panose="020B0604030504040204" pitchFamily="34" charset="0"/>
                        <a:ea typeface="Verdana" panose="020B0604030504040204" pitchFamily="34" charset="0"/>
                        <a:cs typeface="Verdana" panose="020B0604030504040204" pitchFamily="34" charset="0"/>
                      </a:endParaRPr>
                    </a:p>
                    <a:p>
                      <a:pPr algn="ctr">
                        <a:spcAft>
                          <a:spcPts val="0"/>
                        </a:spcAft>
                      </a:pPr>
                      <a:r>
                        <a:rPr lang="en-US" sz="2400" b="0" kern="0" dirty="0" smtClean="0">
                          <a:effectLst/>
                          <a:latin typeface="Verdana" panose="020B0604030504040204" pitchFamily="34" charset="0"/>
                          <a:ea typeface="Verdana" panose="020B0604030504040204" pitchFamily="34" charset="0"/>
                          <a:cs typeface="Verdana" panose="020B0604030504040204" pitchFamily="34" charset="0"/>
                        </a:rPr>
                        <a:t>N</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iži</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troškovi</a:t>
                      </a:r>
                      <a:r>
                        <a:rPr lang="en-GB" sz="2400" b="0" kern="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b="0" kern="0" dirty="0" err="1" smtClean="0">
                          <a:effectLst/>
                          <a:latin typeface="Verdana" panose="020B0604030504040204" pitchFamily="34" charset="0"/>
                          <a:ea typeface="Verdana" panose="020B0604030504040204" pitchFamily="34" charset="0"/>
                          <a:cs typeface="Verdana" panose="020B0604030504040204" pitchFamily="34" charset="0"/>
                        </a:rPr>
                        <a:t>života</a:t>
                      </a:r>
                      <a:endParaRPr lang="en-GB" sz="2400" b="0" kern="1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b="0" kern="150" dirty="0" smtClean="0">
                          <a:effectLst/>
                          <a:latin typeface="Verdana" panose="020B0604030504040204" pitchFamily="34" charset="0"/>
                          <a:ea typeface="Verdana" panose="020B0604030504040204" pitchFamily="34" charset="0"/>
                          <a:cs typeface="Verdana" panose="020B0604030504040204" pitchFamily="34" charset="0"/>
                        </a:rPr>
                        <a:t>BG, EE, LV,</a:t>
                      </a:r>
                      <a:r>
                        <a:rPr lang="en-GB" sz="2400" b="0" kern="150" baseline="0" dirty="0" smtClean="0">
                          <a:effectLst/>
                          <a:latin typeface="Verdana" panose="020B0604030504040204" pitchFamily="34" charset="0"/>
                          <a:ea typeface="Verdana" panose="020B0604030504040204" pitchFamily="34" charset="0"/>
                          <a:cs typeface="Verdana" panose="020B0604030504040204" pitchFamily="34" charset="0"/>
                        </a:rPr>
                        <a:t> LT, HU, MT,  PL, RO, SK,</a:t>
                      </a:r>
                      <a:r>
                        <a:rPr lang="en-GB" sz="2400" b="0" kern="150" dirty="0" smtClean="0">
                          <a:effectLst/>
                          <a:latin typeface="Verdana" panose="020B0604030504040204" pitchFamily="34" charset="0"/>
                          <a:ea typeface="Verdana" panose="020B0604030504040204" pitchFamily="34" charset="0"/>
                          <a:cs typeface="Verdana" panose="020B0604030504040204" pitchFamily="34" charset="0"/>
                        </a:rPr>
                        <a:t> FYROM</a:t>
                      </a:r>
                      <a:endParaRPr lang="en-GB" sz="2400" b="0" kern="150" dirty="0">
                        <a:solidFill>
                          <a:schemeClr val="tx2"/>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29487037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Troškovi</a:t>
            </a:r>
            <a:r>
              <a:rPr lang="en-US" dirty="0" smtClean="0"/>
              <a:t> </a:t>
            </a:r>
            <a:r>
              <a:rPr lang="en-US" dirty="0" err="1" smtClean="0"/>
              <a:t>po</a:t>
            </a:r>
            <a:r>
              <a:rPr lang="en-US" dirty="0" smtClean="0"/>
              <a:t> </a:t>
            </a:r>
            <a:r>
              <a:rPr lang="en-US" dirty="0" err="1" smtClean="0"/>
              <a:t>jedinici</a:t>
            </a:r>
            <a:r>
              <a:rPr lang="en-US" dirty="0" smtClean="0"/>
              <a:t> </a:t>
            </a:r>
            <a:r>
              <a:rPr lang="en-US" dirty="0" err="1" smtClean="0"/>
              <a:t>za</a:t>
            </a:r>
            <a:r>
              <a:rPr lang="en-US" dirty="0" smtClean="0"/>
              <a:t> </a:t>
            </a:r>
            <a:r>
              <a:rPr lang="en-US" dirty="0" err="1" smtClean="0"/>
              <a:t>osoblje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293497838"/>
              </p:ext>
            </p:extLst>
          </p:nvPr>
        </p:nvGraphicFramePr>
        <p:xfrm>
          <a:off x="467544" y="2420888"/>
          <a:ext cx="7560840" cy="3596640"/>
        </p:xfrm>
        <a:graphic>
          <a:graphicData uri="http://schemas.openxmlformats.org/drawingml/2006/table">
            <a:tbl>
              <a:tblPr firstRow="1" firstCol="1" bandRow="1">
                <a:tableStyleId>{9DCAF9ED-07DC-4A11-8D7F-57B35C25682E}</a:tableStyleId>
              </a:tblPr>
              <a:tblGrid>
                <a:gridCol w="5024205"/>
                <a:gridCol w="2536635"/>
              </a:tblGrid>
              <a:tr h="4419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kern="1200" dirty="0" err="1" smtClean="0">
                          <a:latin typeface="Verdana" panose="020B0604030504040204" pitchFamily="34" charset="0"/>
                          <a:ea typeface="Verdana" panose="020B0604030504040204" pitchFamily="34" charset="0"/>
                          <a:cs typeface="Verdana" panose="020B0604030504040204" pitchFamily="34" charset="0"/>
                        </a:rPr>
                        <a:t>Zemlja</a:t>
                      </a:r>
                      <a:r>
                        <a:rPr lang="en-GB" sz="2400" kern="1200" dirty="0" smtClean="0">
                          <a:latin typeface="Verdana" panose="020B0604030504040204" pitchFamily="34" charset="0"/>
                          <a:ea typeface="Verdana" panose="020B0604030504040204" pitchFamily="34" charset="0"/>
                          <a:cs typeface="Verdana" panose="020B0604030504040204" pitchFamily="34" charset="0"/>
                        </a:rPr>
                        <a:t> </a:t>
                      </a:r>
                      <a:r>
                        <a:rPr lang="en-GB" sz="2400" kern="1200" dirty="0" err="1" smtClean="0">
                          <a:latin typeface="Verdana" panose="020B0604030504040204" pitchFamily="34" charset="0"/>
                          <a:ea typeface="Verdana" panose="020B0604030504040204" pitchFamily="34" charset="0"/>
                          <a:cs typeface="Verdana" panose="020B0604030504040204" pitchFamily="34" charset="0"/>
                        </a:rPr>
                        <a:t>domaćin</a:t>
                      </a:r>
                      <a:endParaRPr lang="en-GB" sz="2400" b="1"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kern="1200" dirty="0" smtClean="0">
                          <a:latin typeface="Verdana" panose="020B0604030504040204" pitchFamily="34" charset="0"/>
                          <a:ea typeface="Verdana" panose="020B0604030504040204" pitchFamily="34" charset="0"/>
                          <a:cs typeface="Verdana" panose="020B0604030504040204" pitchFamily="34" charset="0"/>
                        </a:rPr>
                        <a:t>Po </a:t>
                      </a:r>
                      <a:r>
                        <a:rPr lang="en-GB" sz="2400" kern="1200" dirty="0" err="1" smtClean="0">
                          <a:latin typeface="Verdana" panose="020B0604030504040204" pitchFamily="34" charset="0"/>
                          <a:ea typeface="Verdana" panose="020B0604030504040204" pitchFamily="34" charset="0"/>
                          <a:cs typeface="Verdana" panose="020B0604030504040204" pitchFamily="34" charset="0"/>
                        </a:rPr>
                        <a:t>danu</a:t>
                      </a:r>
                      <a:endParaRPr lang="en-GB" sz="2400" b="1"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r h="4419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kern="1200" dirty="0" smtClean="0">
                          <a:latin typeface="Verdana" panose="020B0604030504040204" pitchFamily="34" charset="0"/>
                          <a:ea typeface="Verdana" panose="020B0604030504040204" pitchFamily="34" charset="0"/>
                          <a:cs typeface="Verdana" panose="020B0604030504040204" pitchFamily="34" charset="0"/>
                        </a:rPr>
                        <a:t>DK, IE, NL, SE, UK</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400" kern="1200" dirty="0" smtClean="0">
                          <a:latin typeface="Verdana" panose="020B0604030504040204" pitchFamily="34" charset="0"/>
                          <a:ea typeface="Verdana" panose="020B0604030504040204" pitchFamily="34" charset="0"/>
                          <a:cs typeface="Verdana" panose="020B0604030504040204" pitchFamily="34" charset="0"/>
                        </a:rPr>
                        <a:t>160</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r h="441960">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BE, BG, CZ, EL, FR, IT, CY, LU, HU, AT, PL, RO, FI, IS, LI, NO, TR</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140</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r h="441960">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DE, ES, LV, MT, PO, SK, FYROM </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120</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r h="441960">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EE, HR, LT, SI</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100</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r h="441960">
                <a:tc>
                  <a:txBody>
                    <a:bodyPr/>
                    <a:lstStyle/>
                    <a:p>
                      <a:pPr algn="ctr">
                        <a:spcAft>
                          <a:spcPts val="0"/>
                        </a:spcAft>
                      </a:pPr>
                      <a:r>
                        <a:rPr lang="en-GB" sz="2400" kern="1200" dirty="0" err="1" smtClean="0">
                          <a:latin typeface="Verdana" panose="020B0604030504040204" pitchFamily="34" charset="0"/>
                          <a:ea typeface="Verdana" panose="020B0604030504040204" pitchFamily="34" charset="0"/>
                          <a:cs typeface="Verdana" panose="020B0604030504040204" pitchFamily="34" charset="0"/>
                        </a:rPr>
                        <a:t>Partnerske</a:t>
                      </a:r>
                      <a:r>
                        <a:rPr lang="en-GB" sz="2400" kern="1200" dirty="0" smtClean="0">
                          <a:latin typeface="Verdana" panose="020B0604030504040204" pitchFamily="34" charset="0"/>
                          <a:ea typeface="Verdana" panose="020B0604030504040204" pitchFamily="34" charset="0"/>
                          <a:cs typeface="Verdana" panose="020B0604030504040204" pitchFamily="34" charset="0"/>
                        </a:rPr>
                        <a:t> </a:t>
                      </a:r>
                      <a:r>
                        <a:rPr lang="en-GB" sz="2400" kern="1200" dirty="0" err="1" smtClean="0">
                          <a:latin typeface="Verdana" panose="020B0604030504040204" pitchFamily="34" charset="0"/>
                          <a:ea typeface="Verdana" panose="020B0604030504040204" pitchFamily="34" charset="0"/>
                          <a:cs typeface="Verdana" panose="020B0604030504040204" pitchFamily="34" charset="0"/>
                        </a:rPr>
                        <a:t>zemlje</a:t>
                      </a:r>
                      <a:r>
                        <a:rPr lang="en-GB" sz="2400" kern="1200" dirty="0" smtClean="0">
                          <a:latin typeface="Verdana" panose="020B0604030504040204" pitchFamily="34" charset="0"/>
                          <a:ea typeface="Verdana" panose="020B0604030504040204" pitchFamily="34" charset="0"/>
                          <a:cs typeface="Verdana" panose="020B0604030504040204" pitchFamily="34" charset="0"/>
                        </a:rPr>
                        <a:t> </a:t>
                      </a:r>
                      <a:endParaRPr lang="en-GB" sz="2400" b="1"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c>
                  <a:txBody>
                    <a:bodyPr/>
                    <a:lstStyle/>
                    <a:p>
                      <a:pPr algn="ctr">
                        <a:spcAft>
                          <a:spcPts val="0"/>
                        </a:spcAft>
                      </a:pPr>
                      <a:r>
                        <a:rPr lang="en-GB" sz="2400" kern="1200" dirty="0" smtClean="0">
                          <a:latin typeface="Verdana" panose="020B0604030504040204" pitchFamily="34" charset="0"/>
                          <a:ea typeface="Verdana" panose="020B0604030504040204" pitchFamily="34" charset="0"/>
                          <a:cs typeface="Verdana" panose="020B0604030504040204" pitchFamily="34" charset="0"/>
                        </a:rPr>
                        <a:t>160</a:t>
                      </a:r>
                      <a:endParaRPr lang="en-GB" sz="2400" b="0" kern="1200" dirty="0">
                        <a:solidFill>
                          <a:schemeClr val="bg1"/>
                        </a:solidFill>
                        <a:latin typeface="Verdana"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21163291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1"/>
          <p:cNvPicPr>
            <a:picLocks noChangeAspect="1"/>
          </p:cNvPicPr>
          <p:nvPr/>
        </p:nvPicPr>
        <p:blipFill>
          <a:blip r:embed="rId3" cstate="print"/>
          <a:srcRect/>
          <a:stretch>
            <a:fillRect/>
          </a:stretch>
        </p:blipFill>
        <p:spPr bwMode="auto">
          <a:xfrm>
            <a:off x="2843213" y="1196975"/>
            <a:ext cx="3865562" cy="4135438"/>
          </a:xfrm>
          <a:prstGeom prst="rect">
            <a:avLst/>
          </a:prstGeom>
          <a:noFill/>
          <a:ln w="9525">
            <a:solidFill>
              <a:schemeClr val="tx1">
                <a:alpha val="32941"/>
              </a:schemeClr>
            </a:solidFill>
            <a:miter lim="800000"/>
            <a:headEnd/>
            <a:tailEnd/>
          </a:ln>
        </p:spPr>
      </p:pic>
      <p:pic>
        <p:nvPicPr>
          <p:cNvPr id="51203" name="Picture 118" descr="government-building-icon-hi.png"/>
          <p:cNvPicPr>
            <a:picLocks noChangeAspect="1"/>
          </p:cNvPicPr>
          <p:nvPr/>
        </p:nvPicPr>
        <p:blipFill>
          <a:blip r:embed="rId4" cstate="print"/>
          <a:srcRect/>
          <a:stretch>
            <a:fillRect/>
          </a:stretch>
        </p:blipFill>
        <p:spPr bwMode="auto">
          <a:xfrm>
            <a:off x="755650" y="2349500"/>
            <a:ext cx="2387600" cy="2284413"/>
          </a:xfrm>
          <a:prstGeom prst="rect">
            <a:avLst/>
          </a:prstGeom>
          <a:noFill/>
          <a:ln w="9525">
            <a:noFill/>
            <a:miter lim="800000"/>
            <a:headEnd/>
            <a:tailEnd/>
          </a:ln>
        </p:spPr>
      </p:pic>
      <p:pic>
        <p:nvPicPr>
          <p:cNvPr id="51204" name="Picture 119" descr="government-building-icon-hi.png"/>
          <p:cNvPicPr>
            <a:picLocks noChangeAspect="1"/>
          </p:cNvPicPr>
          <p:nvPr/>
        </p:nvPicPr>
        <p:blipFill>
          <a:blip r:embed="rId4" cstate="print"/>
          <a:srcRect/>
          <a:stretch>
            <a:fillRect/>
          </a:stretch>
        </p:blipFill>
        <p:spPr bwMode="auto">
          <a:xfrm>
            <a:off x="6011863" y="2349500"/>
            <a:ext cx="2389187" cy="2284413"/>
          </a:xfrm>
          <a:prstGeom prst="rect">
            <a:avLst/>
          </a:prstGeom>
          <a:noFill/>
          <a:ln w="9525">
            <a:noFill/>
            <a:miter lim="800000"/>
            <a:headEnd/>
            <a:tailEnd/>
          </a:ln>
        </p:spPr>
      </p:pic>
      <p:sp>
        <p:nvSpPr>
          <p:cNvPr id="51205" name="TextBox 121"/>
          <p:cNvSpPr txBox="1">
            <a:spLocks noChangeArrowheads="1"/>
          </p:cNvSpPr>
          <p:nvPr/>
        </p:nvSpPr>
        <p:spPr bwMode="auto">
          <a:xfrm>
            <a:off x="684213" y="1268413"/>
            <a:ext cx="2519362" cy="1569660"/>
          </a:xfrm>
          <a:prstGeom prst="rect">
            <a:avLst/>
          </a:prstGeom>
          <a:noFill/>
          <a:ln w="9525">
            <a:noFill/>
            <a:miter lim="800000"/>
            <a:headEnd/>
            <a:tailEnd/>
          </a:ln>
        </p:spPr>
        <p:txBody>
          <a:bodyPr>
            <a:spAutoFit/>
          </a:bodyPr>
          <a:lstStyle/>
          <a:p>
            <a:pPr algn="ctr"/>
            <a:r>
              <a:rPr lang="fr-BE" sz="3200" b="1" dirty="0" smtClean="0">
                <a:solidFill>
                  <a:srgbClr val="000000"/>
                </a:solidFill>
                <a:latin typeface="Calibri" pitchFamily="34" charset="0"/>
              </a:rPr>
              <a:t>Univerzitet iz programske zemlje</a:t>
            </a:r>
            <a:endParaRPr lang="en-GB" sz="3200" b="1" dirty="0">
              <a:solidFill>
                <a:srgbClr val="000000"/>
              </a:solidFill>
              <a:latin typeface="Calibri" pitchFamily="34" charset="0"/>
            </a:endParaRPr>
          </a:p>
        </p:txBody>
      </p:sp>
      <p:sp>
        <p:nvSpPr>
          <p:cNvPr id="51206" name="TextBox 122"/>
          <p:cNvSpPr txBox="1">
            <a:spLocks noChangeArrowheads="1"/>
          </p:cNvSpPr>
          <p:nvPr/>
        </p:nvSpPr>
        <p:spPr bwMode="auto">
          <a:xfrm>
            <a:off x="5940425" y="1268413"/>
            <a:ext cx="2519363" cy="1569660"/>
          </a:xfrm>
          <a:prstGeom prst="rect">
            <a:avLst/>
          </a:prstGeom>
          <a:noFill/>
          <a:ln w="9525">
            <a:noFill/>
            <a:miter lim="800000"/>
            <a:headEnd/>
            <a:tailEnd/>
          </a:ln>
        </p:spPr>
        <p:txBody>
          <a:bodyPr>
            <a:spAutoFit/>
          </a:bodyPr>
          <a:lstStyle/>
          <a:p>
            <a:pPr algn="ctr"/>
            <a:r>
              <a:rPr lang="fr-BE" sz="3200" b="1" dirty="0" smtClean="0">
                <a:solidFill>
                  <a:srgbClr val="000000"/>
                </a:solidFill>
                <a:latin typeface="Calibri" pitchFamily="34" charset="0"/>
              </a:rPr>
              <a:t>Univerzitet iz partnerske zemlje</a:t>
            </a:r>
            <a:endParaRPr lang="en-GB" sz="3200" b="1" dirty="0">
              <a:solidFill>
                <a:srgbClr val="000000"/>
              </a:solidFill>
              <a:latin typeface="Calibri" pitchFamily="34" charset="0"/>
            </a:endParaRPr>
          </a:p>
        </p:txBody>
      </p:sp>
      <p:pic>
        <p:nvPicPr>
          <p:cNvPr id="51207" name="Picture 6" descr="comm_ser_logo_2.png"/>
          <p:cNvPicPr>
            <a:picLocks noChangeAspect="1"/>
          </p:cNvPicPr>
          <p:nvPr/>
        </p:nvPicPr>
        <p:blipFill>
          <a:blip r:embed="rId5" cstate="print"/>
          <a:srcRect/>
          <a:stretch>
            <a:fillRect/>
          </a:stretch>
        </p:blipFill>
        <p:spPr bwMode="auto">
          <a:xfrm>
            <a:off x="3419475" y="3789363"/>
            <a:ext cx="2278063" cy="2276475"/>
          </a:xfrm>
          <a:prstGeom prst="rect">
            <a:avLst/>
          </a:prstGeom>
          <a:noFill/>
          <a:ln w="9525">
            <a:noFill/>
            <a:miter lim="800000"/>
            <a:headEnd/>
            <a:tailEnd/>
          </a:ln>
        </p:spPr>
      </p:pic>
      <p:sp>
        <p:nvSpPr>
          <p:cNvPr id="51208" name="TextBox 7"/>
          <p:cNvSpPr txBox="1">
            <a:spLocks noChangeArrowheads="1"/>
          </p:cNvSpPr>
          <p:nvPr/>
        </p:nvSpPr>
        <p:spPr bwMode="auto">
          <a:xfrm>
            <a:off x="3276600" y="5661025"/>
            <a:ext cx="2519363" cy="584776"/>
          </a:xfrm>
          <a:prstGeom prst="rect">
            <a:avLst/>
          </a:prstGeom>
          <a:noFill/>
          <a:ln w="9525">
            <a:noFill/>
            <a:miter lim="800000"/>
            <a:headEnd/>
            <a:tailEnd/>
          </a:ln>
        </p:spPr>
        <p:txBody>
          <a:bodyPr>
            <a:spAutoFit/>
          </a:bodyPr>
          <a:lstStyle/>
          <a:p>
            <a:pPr algn="ctr"/>
            <a:r>
              <a:rPr lang="fr-BE" sz="3200" b="1" dirty="0" smtClean="0">
                <a:solidFill>
                  <a:srgbClr val="000000"/>
                </a:solidFill>
                <a:latin typeface="Calibri" pitchFamily="34" charset="0"/>
              </a:rPr>
              <a:t>Učesnik</a:t>
            </a:r>
            <a:endParaRPr lang="en-GB" sz="3200" b="1" dirty="0">
              <a:solidFill>
                <a:srgbClr val="000000"/>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Putni</a:t>
            </a:r>
            <a:r>
              <a:rPr lang="en-US" dirty="0" smtClean="0"/>
              <a:t> </a:t>
            </a:r>
            <a:r>
              <a:rPr lang="en-US" dirty="0" err="1" smtClean="0"/>
              <a:t>troškovi</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405288364"/>
              </p:ext>
            </p:extLst>
          </p:nvPr>
        </p:nvGraphicFramePr>
        <p:xfrm>
          <a:off x="611560" y="2420888"/>
          <a:ext cx="7416824" cy="3558024"/>
        </p:xfrm>
        <a:graphic>
          <a:graphicData uri="http://schemas.openxmlformats.org/drawingml/2006/table">
            <a:tbl>
              <a:tblPr firstRow="1" firstCol="1" lastRow="1" lastCol="1" bandRow="1" bandCol="1">
                <a:tableStyleId>{9DCAF9ED-07DC-4A11-8D7F-57B35C25682E}</a:tableStyleId>
              </a:tblPr>
              <a:tblGrid>
                <a:gridCol w="3803834"/>
                <a:gridCol w="3612990"/>
              </a:tblGrid>
              <a:tr h="889506">
                <a:tc>
                  <a:txBody>
                    <a:bodyPr/>
                    <a:lstStyle/>
                    <a:p>
                      <a:pPr marL="21590" algn="ctr">
                        <a:spcAft>
                          <a:spcPts val="0"/>
                        </a:spcAft>
                      </a:pPr>
                      <a:r>
                        <a:rPr lang="en-GB" sz="2400" kern="150" dirty="0" err="1" smtClean="0">
                          <a:effectLst/>
                          <a:latin typeface="Verdana" panose="020B0604030504040204" pitchFamily="34" charset="0"/>
                          <a:ea typeface="Verdana" panose="020B0604030504040204" pitchFamily="34" charset="0"/>
                          <a:cs typeface="Verdana" panose="020B0604030504040204" pitchFamily="34" charset="0"/>
                        </a:rPr>
                        <a:t>Udaljenost</a:t>
                      </a: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kern="150" dirty="0" err="1" smtClean="0">
                          <a:effectLst/>
                          <a:latin typeface="Verdana" panose="020B0604030504040204" pitchFamily="34" charset="0"/>
                          <a:ea typeface="Verdana" panose="020B0604030504040204" pitchFamily="34" charset="0"/>
                          <a:cs typeface="Verdana" panose="020B0604030504040204" pitchFamily="34" charset="0"/>
                        </a:rPr>
                        <a:t>putovanja</a:t>
                      </a:r>
                      <a:r>
                        <a:rPr lang="en-GB" sz="2400" kern="150" baseline="0" dirty="0" smtClean="0">
                          <a:effectLst/>
                          <a:latin typeface="Verdana" panose="020B0604030504040204" pitchFamily="34" charset="0"/>
                          <a:ea typeface="Verdana" panose="020B0604030504040204" pitchFamily="34" charset="0"/>
                          <a:cs typeface="Verdana" panose="020B0604030504040204" pitchFamily="34" charset="0"/>
                        </a:rPr>
                        <a:t> </a:t>
                      </a:r>
                      <a:r>
                        <a:rPr lang="en-GB" sz="2400" kern="150" baseline="0" dirty="0" smtClean="0">
                          <a:effectLst/>
                          <a:latin typeface="Verdana" panose="020B0604030504040204" pitchFamily="34" charset="0"/>
                          <a:ea typeface="Verdana" panose="020B0604030504040204" pitchFamily="34" charset="0"/>
                          <a:cs typeface="Verdana" panose="020B0604030504040204" pitchFamily="34" charset="0"/>
                        </a:rPr>
                        <a:t>(km)</a:t>
                      </a:r>
                      <a:endParaRPr lang="en-GB" sz="4000" b="1"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marL="21590"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 / </a:t>
                      </a:r>
                      <a:r>
                        <a:rPr lang="en-GB" sz="2400" kern="150" dirty="0" err="1" smtClean="0">
                          <a:effectLst/>
                          <a:latin typeface="Verdana" panose="020B0604030504040204" pitchFamily="34" charset="0"/>
                          <a:ea typeface="Verdana" panose="020B0604030504040204" pitchFamily="34" charset="0"/>
                          <a:cs typeface="Verdana" panose="020B0604030504040204" pitchFamily="34" charset="0"/>
                        </a:rPr>
                        <a:t>učesniku</a:t>
                      </a:r>
                      <a:endParaRPr lang="en-GB" sz="4000" b="1"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100 - 499</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180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500 - 1999</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275</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2000 - 2999</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360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3000 - 3999</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530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4000 - 7999</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820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r h="444753">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≥8000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c>
                  <a:txBody>
                    <a:bodyPr/>
                    <a:lstStyle/>
                    <a:p>
                      <a:pPr algn="ctr">
                        <a:spcAft>
                          <a:spcPts val="0"/>
                        </a:spcAft>
                      </a:pPr>
                      <a:r>
                        <a:rPr lang="en-GB" sz="2400" kern="150" dirty="0" smtClean="0">
                          <a:effectLst/>
                          <a:latin typeface="Verdana" panose="020B0604030504040204" pitchFamily="34" charset="0"/>
                          <a:ea typeface="Verdana" panose="020B0604030504040204" pitchFamily="34" charset="0"/>
                          <a:cs typeface="Verdana" panose="020B0604030504040204" pitchFamily="34" charset="0"/>
                        </a:rPr>
                        <a:t>1100</a:t>
                      </a:r>
                      <a:endParaRPr lang="en-GB" sz="4000" b="0" kern="150" dirty="0">
                        <a:effectLst/>
                        <a:latin typeface="Verdana" panose="020B0604030504040204" pitchFamily="34" charset="0"/>
                        <a:ea typeface="Verdana" panose="020B0604030504040204" pitchFamily="34" charset="0"/>
                        <a:cs typeface="Verdana" panose="020B0604030504040204" pitchFamily="34" charset="0"/>
                      </a:endParaRPr>
                    </a:p>
                  </a:txBody>
                  <a:tcPr marL="53975" marR="53975" marT="0" marB="0" anchor="ctr"/>
                </a:tc>
              </a:tr>
            </a:tbl>
          </a:graphicData>
        </a:graphic>
      </p:graphicFrame>
    </p:spTree>
    <p:extLst>
      <p:ext uri="{BB962C8B-B14F-4D97-AF65-F5344CB8AC3E}">
        <p14:creationId xmlns:p14="http://schemas.microsoft.com/office/powerpoint/2010/main" val="23333411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a:grpSpLocks/>
          </p:cNvGrpSpPr>
          <p:nvPr/>
        </p:nvGrpSpPr>
        <p:grpSpPr bwMode="auto">
          <a:xfrm>
            <a:off x="11477" y="1124744"/>
            <a:ext cx="8943975" cy="4838700"/>
            <a:chOff x="56" y="1006"/>
            <a:chExt cx="5634" cy="3048"/>
          </a:xfrm>
          <a:solidFill>
            <a:srgbClr val="0070C0">
              <a:alpha val="14000"/>
            </a:srgbClr>
          </a:solidFill>
        </p:grpSpPr>
        <p:sp>
          <p:nvSpPr>
            <p:cNvPr id="3" name="Freeform 4"/>
            <p:cNvSpPr>
              <a:spLocks noChangeAspect="1" noEditPoints="1"/>
            </p:cNvSpPr>
            <p:nvPr/>
          </p:nvSpPr>
          <p:spPr bwMode="auto">
            <a:xfrm>
              <a:off x="2489" y="1006"/>
              <a:ext cx="3201" cy="2883"/>
            </a:xfrm>
            <a:custGeom>
              <a:avLst/>
              <a:gdLst>
                <a:gd name="T0" fmla="*/ 3199 w 3062"/>
                <a:gd name="T1" fmla="*/ 2916 h 2758"/>
                <a:gd name="T2" fmla="*/ 3131 w 3062"/>
                <a:gd name="T3" fmla="*/ 2781 h 2758"/>
                <a:gd name="T4" fmla="*/ 3250 w 3062"/>
                <a:gd name="T5" fmla="*/ 2698 h 2758"/>
                <a:gd name="T6" fmla="*/ 3210 w 3062"/>
                <a:gd name="T7" fmla="*/ 2568 h 2758"/>
                <a:gd name="T8" fmla="*/ 4355 w 3062"/>
                <a:gd name="T9" fmla="*/ 629 h 2758"/>
                <a:gd name="T10" fmla="*/ 3688 w 3062"/>
                <a:gd name="T11" fmla="*/ 428 h 2758"/>
                <a:gd name="T12" fmla="*/ 3304 w 3062"/>
                <a:gd name="T13" fmla="*/ 358 h 2758"/>
                <a:gd name="T14" fmla="*/ 2996 w 3062"/>
                <a:gd name="T15" fmla="*/ 215 h 2758"/>
                <a:gd name="T16" fmla="*/ 2209 w 3062"/>
                <a:gd name="T17" fmla="*/ 448 h 2758"/>
                <a:gd name="T18" fmla="*/ 1961 w 3062"/>
                <a:gd name="T19" fmla="*/ 652 h 2758"/>
                <a:gd name="T20" fmla="*/ 1449 w 3062"/>
                <a:gd name="T21" fmla="*/ 783 h 2758"/>
                <a:gd name="T22" fmla="*/ 1257 w 3062"/>
                <a:gd name="T23" fmla="*/ 942 h 2758"/>
                <a:gd name="T24" fmla="*/ 1159 w 3062"/>
                <a:gd name="T25" fmla="*/ 629 h 2758"/>
                <a:gd name="T26" fmla="*/ 749 w 3062"/>
                <a:gd name="T27" fmla="*/ 721 h 2758"/>
                <a:gd name="T28" fmla="*/ 659 w 3062"/>
                <a:gd name="T29" fmla="*/ 1185 h 2758"/>
                <a:gd name="T30" fmla="*/ 799 w 3062"/>
                <a:gd name="T31" fmla="*/ 1111 h 2758"/>
                <a:gd name="T32" fmla="*/ 1050 w 3062"/>
                <a:gd name="T33" fmla="*/ 1140 h 2758"/>
                <a:gd name="T34" fmla="*/ 769 w 3062"/>
                <a:gd name="T35" fmla="*/ 1398 h 2758"/>
                <a:gd name="T36" fmla="*/ 602 w 3062"/>
                <a:gd name="T37" fmla="*/ 1405 h 2758"/>
                <a:gd name="T38" fmla="*/ 337 w 3062"/>
                <a:gd name="T39" fmla="*/ 1647 h 2758"/>
                <a:gd name="T40" fmla="*/ 244 w 3062"/>
                <a:gd name="T41" fmla="*/ 1970 h 2758"/>
                <a:gd name="T42" fmla="*/ 757 w 3062"/>
                <a:gd name="T43" fmla="*/ 1960 h 2758"/>
                <a:gd name="T44" fmla="*/ 850 w 3062"/>
                <a:gd name="T45" fmla="*/ 1876 h 2758"/>
                <a:gd name="T46" fmla="*/ 1114 w 3062"/>
                <a:gd name="T47" fmla="*/ 1982 h 2758"/>
                <a:gd name="T48" fmla="*/ 796 w 3062"/>
                <a:gd name="T49" fmla="*/ 2138 h 2758"/>
                <a:gd name="T50" fmla="*/ 283 w 3062"/>
                <a:gd name="T51" fmla="*/ 2017 h 2758"/>
                <a:gd name="T52" fmla="*/ 48 w 3062"/>
                <a:gd name="T53" fmla="*/ 2642 h 2758"/>
                <a:gd name="T54" fmla="*/ 583 w 3062"/>
                <a:gd name="T55" fmla="*/ 2798 h 2758"/>
                <a:gd name="T56" fmla="*/ 721 w 3062"/>
                <a:gd name="T57" fmla="*/ 3430 h 2758"/>
                <a:gd name="T58" fmla="*/ 1249 w 3062"/>
                <a:gd name="T59" fmla="*/ 3321 h 2758"/>
                <a:gd name="T60" fmla="*/ 1571 w 3062"/>
                <a:gd name="T61" fmla="*/ 2638 h 2758"/>
                <a:gd name="T62" fmla="*/ 1341 w 3062"/>
                <a:gd name="T63" fmla="*/ 2440 h 2758"/>
                <a:gd name="T64" fmla="*/ 1578 w 3062"/>
                <a:gd name="T65" fmla="*/ 2287 h 2758"/>
                <a:gd name="T66" fmla="*/ 2068 w 3062"/>
                <a:gd name="T67" fmla="*/ 2380 h 2758"/>
                <a:gd name="T68" fmla="*/ 2577 w 3062"/>
                <a:gd name="T69" fmla="*/ 2498 h 2758"/>
                <a:gd name="T70" fmla="*/ 2758 w 3062"/>
                <a:gd name="T71" fmla="*/ 2597 h 2758"/>
                <a:gd name="T72" fmla="*/ 3098 w 3062"/>
                <a:gd name="T73" fmla="*/ 2339 h 2758"/>
                <a:gd name="T74" fmla="*/ 3218 w 3062"/>
                <a:gd name="T75" fmla="*/ 1876 h 2758"/>
                <a:gd name="T76" fmla="*/ 3450 w 3062"/>
                <a:gd name="T77" fmla="*/ 1815 h 2758"/>
                <a:gd name="T78" fmla="*/ 3843 w 3062"/>
                <a:gd name="T79" fmla="*/ 1185 h 2758"/>
                <a:gd name="T80" fmla="*/ 4028 w 3062"/>
                <a:gd name="T81" fmla="*/ 1271 h 2758"/>
                <a:gd name="T82" fmla="*/ 4336 w 3062"/>
                <a:gd name="T83" fmla="*/ 1174 h 2758"/>
                <a:gd name="T84" fmla="*/ 1289 w 3062"/>
                <a:gd name="T85" fmla="*/ 1853 h 2758"/>
                <a:gd name="T86" fmla="*/ 1295 w 3062"/>
                <a:gd name="T87" fmla="*/ 1737 h 2758"/>
                <a:gd name="T88" fmla="*/ 1461 w 3062"/>
                <a:gd name="T89" fmla="*/ 1872 h 2758"/>
                <a:gd name="T90" fmla="*/ 1702 w 3062"/>
                <a:gd name="T91" fmla="*/ 391 h 2758"/>
                <a:gd name="T92" fmla="*/ 1613 w 3062"/>
                <a:gd name="T93" fmla="*/ 375 h 2758"/>
                <a:gd name="T94" fmla="*/ 178 w 3062"/>
                <a:gd name="T95" fmla="*/ 1468 h 2758"/>
                <a:gd name="T96" fmla="*/ 2703 w 3062"/>
                <a:gd name="T97" fmla="*/ 2894 h 2758"/>
                <a:gd name="T98" fmla="*/ 1536 w 3062"/>
                <a:gd name="T99" fmla="*/ 3189 h 2758"/>
                <a:gd name="T100" fmla="*/ 309 w 3062"/>
                <a:gd name="T101" fmla="*/ 1546 h 2758"/>
                <a:gd name="T102" fmla="*/ 307 w 3062"/>
                <a:gd name="T103" fmla="*/ 1254 h 2758"/>
                <a:gd name="T104" fmla="*/ 4445 w 3062"/>
                <a:gd name="T105" fmla="*/ 3933 h 2758"/>
                <a:gd name="T106" fmla="*/ 4294 w 3062"/>
                <a:gd name="T107" fmla="*/ 4108 h 2758"/>
                <a:gd name="T108" fmla="*/ 3444 w 3062"/>
                <a:gd name="T109" fmla="*/ 2076 h 2758"/>
                <a:gd name="T110" fmla="*/ 3629 w 3062"/>
                <a:gd name="T111" fmla="*/ 3082 h 2758"/>
                <a:gd name="T112" fmla="*/ 3458 w 3062"/>
                <a:gd name="T113" fmla="*/ 2901 h 2758"/>
                <a:gd name="T114" fmla="*/ 3554 w 3062"/>
                <a:gd name="T115" fmla="*/ 3186 h 2758"/>
                <a:gd name="T116" fmla="*/ 3061 w 3062"/>
                <a:gd name="T117" fmla="*/ 3647 h 2758"/>
                <a:gd name="T118" fmla="*/ 3794 w 3062"/>
                <a:gd name="T119" fmla="*/ 3861 h 2758"/>
                <a:gd name="T120" fmla="*/ 3690 w 3062"/>
                <a:gd name="T121" fmla="*/ 1421 h 2758"/>
                <a:gd name="T122" fmla="*/ 3709 w 3062"/>
                <a:gd name="T123" fmla="*/ 1826 h 2758"/>
                <a:gd name="T124" fmla="*/ 3590 w 3062"/>
                <a:gd name="T125" fmla="*/ 2026 h 27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62" h="2758">
                  <a:moveTo>
                    <a:pt x="1982" y="1630"/>
                  </a:moveTo>
                  <a:lnTo>
                    <a:pt x="1982" y="1630"/>
                  </a:lnTo>
                  <a:lnTo>
                    <a:pt x="1976" y="1628"/>
                  </a:lnTo>
                  <a:lnTo>
                    <a:pt x="1972" y="1630"/>
                  </a:lnTo>
                  <a:lnTo>
                    <a:pt x="1962" y="1640"/>
                  </a:lnTo>
                  <a:lnTo>
                    <a:pt x="1960" y="1644"/>
                  </a:lnTo>
                  <a:lnTo>
                    <a:pt x="1962" y="1650"/>
                  </a:lnTo>
                  <a:lnTo>
                    <a:pt x="1966" y="1652"/>
                  </a:lnTo>
                  <a:lnTo>
                    <a:pt x="1972" y="1650"/>
                  </a:lnTo>
                  <a:lnTo>
                    <a:pt x="1982" y="1640"/>
                  </a:lnTo>
                  <a:lnTo>
                    <a:pt x="1984" y="1634"/>
                  </a:lnTo>
                  <a:lnTo>
                    <a:pt x="1982" y="1630"/>
                  </a:lnTo>
                  <a:close/>
                  <a:moveTo>
                    <a:pt x="2112" y="1982"/>
                  </a:moveTo>
                  <a:lnTo>
                    <a:pt x="2112" y="1982"/>
                  </a:lnTo>
                  <a:lnTo>
                    <a:pt x="2116" y="1994"/>
                  </a:lnTo>
                  <a:lnTo>
                    <a:pt x="2120" y="2000"/>
                  </a:lnTo>
                  <a:lnTo>
                    <a:pt x="2122" y="2006"/>
                  </a:lnTo>
                  <a:lnTo>
                    <a:pt x="2122" y="2014"/>
                  </a:lnTo>
                  <a:lnTo>
                    <a:pt x="2122" y="2018"/>
                  </a:lnTo>
                  <a:lnTo>
                    <a:pt x="2124" y="2022"/>
                  </a:lnTo>
                  <a:lnTo>
                    <a:pt x="2126" y="2024"/>
                  </a:lnTo>
                  <a:lnTo>
                    <a:pt x="2128" y="2026"/>
                  </a:lnTo>
                  <a:lnTo>
                    <a:pt x="2130" y="2026"/>
                  </a:lnTo>
                  <a:lnTo>
                    <a:pt x="2134" y="2026"/>
                  </a:lnTo>
                  <a:lnTo>
                    <a:pt x="2140" y="2024"/>
                  </a:lnTo>
                  <a:lnTo>
                    <a:pt x="2142" y="2022"/>
                  </a:lnTo>
                  <a:lnTo>
                    <a:pt x="2142" y="2008"/>
                  </a:lnTo>
                  <a:lnTo>
                    <a:pt x="2142" y="1996"/>
                  </a:lnTo>
                  <a:lnTo>
                    <a:pt x="2144" y="1992"/>
                  </a:lnTo>
                  <a:lnTo>
                    <a:pt x="2146" y="1994"/>
                  </a:lnTo>
                  <a:lnTo>
                    <a:pt x="2148" y="2000"/>
                  </a:lnTo>
                  <a:lnTo>
                    <a:pt x="2158" y="2012"/>
                  </a:lnTo>
                  <a:lnTo>
                    <a:pt x="2166" y="2020"/>
                  </a:lnTo>
                  <a:lnTo>
                    <a:pt x="2172" y="2024"/>
                  </a:lnTo>
                  <a:lnTo>
                    <a:pt x="2180" y="2026"/>
                  </a:lnTo>
                  <a:lnTo>
                    <a:pt x="2184" y="2026"/>
                  </a:lnTo>
                  <a:lnTo>
                    <a:pt x="2186" y="2026"/>
                  </a:lnTo>
                  <a:lnTo>
                    <a:pt x="2188" y="2024"/>
                  </a:lnTo>
                  <a:lnTo>
                    <a:pt x="2190" y="2022"/>
                  </a:lnTo>
                  <a:lnTo>
                    <a:pt x="2188" y="2020"/>
                  </a:lnTo>
                  <a:lnTo>
                    <a:pt x="2186" y="2014"/>
                  </a:lnTo>
                  <a:lnTo>
                    <a:pt x="2176" y="2002"/>
                  </a:lnTo>
                  <a:lnTo>
                    <a:pt x="2168" y="1992"/>
                  </a:lnTo>
                  <a:lnTo>
                    <a:pt x="2166" y="1988"/>
                  </a:lnTo>
                  <a:lnTo>
                    <a:pt x="2166" y="1984"/>
                  </a:lnTo>
                  <a:lnTo>
                    <a:pt x="2168" y="1982"/>
                  </a:lnTo>
                  <a:lnTo>
                    <a:pt x="2178" y="1972"/>
                  </a:lnTo>
                  <a:lnTo>
                    <a:pt x="2180" y="1968"/>
                  </a:lnTo>
                  <a:lnTo>
                    <a:pt x="2182" y="1962"/>
                  </a:lnTo>
                  <a:lnTo>
                    <a:pt x="2180" y="1960"/>
                  </a:lnTo>
                  <a:lnTo>
                    <a:pt x="2174" y="1958"/>
                  </a:lnTo>
                  <a:lnTo>
                    <a:pt x="2150" y="1958"/>
                  </a:lnTo>
                  <a:lnTo>
                    <a:pt x="2148" y="1958"/>
                  </a:lnTo>
                  <a:lnTo>
                    <a:pt x="2146" y="1956"/>
                  </a:lnTo>
                  <a:lnTo>
                    <a:pt x="2146" y="1954"/>
                  </a:lnTo>
                  <a:lnTo>
                    <a:pt x="2146" y="1950"/>
                  </a:lnTo>
                  <a:lnTo>
                    <a:pt x="2148" y="1946"/>
                  </a:lnTo>
                  <a:lnTo>
                    <a:pt x="2158" y="1934"/>
                  </a:lnTo>
                  <a:lnTo>
                    <a:pt x="2158" y="1932"/>
                  </a:lnTo>
                  <a:lnTo>
                    <a:pt x="2158" y="1930"/>
                  </a:lnTo>
                  <a:lnTo>
                    <a:pt x="2154" y="1928"/>
                  </a:lnTo>
                  <a:lnTo>
                    <a:pt x="2150" y="1928"/>
                  </a:lnTo>
                  <a:lnTo>
                    <a:pt x="2144" y="1930"/>
                  </a:lnTo>
                  <a:lnTo>
                    <a:pt x="2138" y="1934"/>
                  </a:lnTo>
                  <a:lnTo>
                    <a:pt x="2130" y="1946"/>
                  </a:lnTo>
                  <a:lnTo>
                    <a:pt x="2116" y="1970"/>
                  </a:lnTo>
                  <a:lnTo>
                    <a:pt x="2112" y="1982"/>
                  </a:lnTo>
                  <a:close/>
                  <a:moveTo>
                    <a:pt x="1966" y="1940"/>
                  </a:moveTo>
                  <a:lnTo>
                    <a:pt x="1966" y="1940"/>
                  </a:lnTo>
                  <a:lnTo>
                    <a:pt x="1968" y="1948"/>
                  </a:lnTo>
                  <a:lnTo>
                    <a:pt x="1970" y="1954"/>
                  </a:lnTo>
                  <a:lnTo>
                    <a:pt x="1972" y="1960"/>
                  </a:lnTo>
                  <a:lnTo>
                    <a:pt x="1980" y="1974"/>
                  </a:lnTo>
                  <a:lnTo>
                    <a:pt x="1982" y="1980"/>
                  </a:lnTo>
                  <a:lnTo>
                    <a:pt x="1988" y="1984"/>
                  </a:lnTo>
                  <a:lnTo>
                    <a:pt x="1994" y="1986"/>
                  </a:lnTo>
                  <a:lnTo>
                    <a:pt x="1998" y="1986"/>
                  </a:lnTo>
                  <a:lnTo>
                    <a:pt x="2014" y="1986"/>
                  </a:lnTo>
                  <a:lnTo>
                    <a:pt x="2018" y="1986"/>
                  </a:lnTo>
                  <a:lnTo>
                    <a:pt x="2024" y="1988"/>
                  </a:lnTo>
                  <a:lnTo>
                    <a:pt x="2032" y="1990"/>
                  </a:lnTo>
                  <a:lnTo>
                    <a:pt x="2038" y="1992"/>
                  </a:lnTo>
                  <a:lnTo>
                    <a:pt x="2044" y="1996"/>
                  </a:lnTo>
                  <a:lnTo>
                    <a:pt x="2052" y="1996"/>
                  </a:lnTo>
                  <a:lnTo>
                    <a:pt x="2056" y="1996"/>
                  </a:lnTo>
                  <a:lnTo>
                    <a:pt x="2062" y="1994"/>
                  </a:lnTo>
                  <a:lnTo>
                    <a:pt x="2066" y="1988"/>
                  </a:lnTo>
                  <a:lnTo>
                    <a:pt x="2072" y="1974"/>
                  </a:lnTo>
                  <a:lnTo>
                    <a:pt x="2074" y="1968"/>
                  </a:lnTo>
                  <a:lnTo>
                    <a:pt x="2078" y="1962"/>
                  </a:lnTo>
                  <a:lnTo>
                    <a:pt x="2088" y="1950"/>
                  </a:lnTo>
                  <a:lnTo>
                    <a:pt x="2090" y="1944"/>
                  </a:lnTo>
                  <a:lnTo>
                    <a:pt x="2094" y="1932"/>
                  </a:lnTo>
                  <a:lnTo>
                    <a:pt x="2096" y="1928"/>
                  </a:lnTo>
                  <a:lnTo>
                    <a:pt x="2100" y="1924"/>
                  </a:lnTo>
                  <a:lnTo>
                    <a:pt x="2106" y="1922"/>
                  </a:lnTo>
                  <a:lnTo>
                    <a:pt x="2108" y="1920"/>
                  </a:lnTo>
                  <a:lnTo>
                    <a:pt x="2108" y="1918"/>
                  </a:lnTo>
                  <a:lnTo>
                    <a:pt x="2108" y="1916"/>
                  </a:lnTo>
                  <a:lnTo>
                    <a:pt x="2106" y="1914"/>
                  </a:lnTo>
                  <a:lnTo>
                    <a:pt x="2100" y="1912"/>
                  </a:lnTo>
                  <a:lnTo>
                    <a:pt x="2096" y="1908"/>
                  </a:lnTo>
                  <a:lnTo>
                    <a:pt x="2094" y="1900"/>
                  </a:lnTo>
                  <a:lnTo>
                    <a:pt x="2094" y="1898"/>
                  </a:lnTo>
                  <a:lnTo>
                    <a:pt x="2094" y="1882"/>
                  </a:lnTo>
                  <a:lnTo>
                    <a:pt x="2094" y="1878"/>
                  </a:lnTo>
                  <a:lnTo>
                    <a:pt x="2096" y="1870"/>
                  </a:lnTo>
                  <a:lnTo>
                    <a:pt x="2100" y="1866"/>
                  </a:lnTo>
                  <a:lnTo>
                    <a:pt x="2106" y="1864"/>
                  </a:lnTo>
                  <a:lnTo>
                    <a:pt x="2108" y="1862"/>
                  </a:lnTo>
                  <a:lnTo>
                    <a:pt x="2110" y="1858"/>
                  </a:lnTo>
                  <a:lnTo>
                    <a:pt x="2110" y="1856"/>
                  </a:lnTo>
                  <a:lnTo>
                    <a:pt x="2110" y="1852"/>
                  </a:lnTo>
                  <a:lnTo>
                    <a:pt x="2106" y="1848"/>
                  </a:lnTo>
                  <a:lnTo>
                    <a:pt x="2102" y="1842"/>
                  </a:lnTo>
                  <a:lnTo>
                    <a:pt x="2096" y="1836"/>
                  </a:lnTo>
                  <a:lnTo>
                    <a:pt x="2090" y="1834"/>
                  </a:lnTo>
                  <a:lnTo>
                    <a:pt x="2084" y="1832"/>
                  </a:lnTo>
                  <a:lnTo>
                    <a:pt x="2076" y="1834"/>
                  </a:lnTo>
                  <a:lnTo>
                    <a:pt x="2052" y="1846"/>
                  </a:lnTo>
                  <a:lnTo>
                    <a:pt x="2046" y="1850"/>
                  </a:lnTo>
                  <a:lnTo>
                    <a:pt x="2040" y="1856"/>
                  </a:lnTo>
                  <a:lnTo>
                    <a:pt x="2020" y="1882"/>
                  </a:lnTo>
                  <a:lnTo>
                    <a:pt x="2014" y="1888"/>
                  </a:lnTo>
                  <a:lnTo>
                    <a:pt x="2008" y="1892"/>
                  </a:lnTo>
                  <a:lnTo>
                    <a:pt x="2004" y="1896"/>
                  </a:lnTo>
                  <a:lnTo>
                    <a:pt x="1988" y="1902"/>
                  </a:lnTo>
                  <a:lnTo>
                    <a:pt x="1984" y="1904"/>
                  </a:lnTo>
                  <a:lnTo>
                    <a:pt x="1972" y="1914"/>
                  </a:lnTo>
                  <a:lnTo>
                    <a:pt x="1968" y="1920"/>
                  </a:lnTo>
                  <a:lnTo>
                    <a:pt x="1966" y="1926"/>
                  </a:lnTo>
                  <a:lnTo>
                    <a:pt x="1966" y="1940"/>
                  </a:lnTo>
                  <a:close/>
                  <a:moveTo>
                    <a:pt x="2180" y="1810"/>
                  </a:moveTo>
                  <a:lnTo>
                    <a:pt x="2180" y="1810"/>
                  </a:lnTo>
                  <a:lnTo>
                    <a:pt x="2174" y="1814"/>
                  </a:lnTo>
                  <a:lnTo>
                    <a:pt x="2170" y="1818"/>
                  </a:lnTo>
                  <a:lnTo>
                    <a:pt x="2164" y="1832"/>
                  </a:lnTo>
                  <a:lnTo>
                    <a:pt x="2164" y="1834"/>
                  </a:lnTo>
                  <a:lnTo>
                    <a:pt x="2164" y="1836"/>
                  </a:lnTo>
                  <a:lnTo>
                    <a:pt x="2166" y="1838"/>
                  </a:lnTo>
                  <a:lnTo>
                    <a:pt x="2168" y="1836"/>
                  </a:lnTo>
                  <a:lnTo>
                    <a:pt x="2174" y="1834"/>
                  </a:lnTo>
                  <a:lnTo>
                    <a:pt x="2180" y="1832"/>
                  </a:lnTo>
                  <a:lnTo>
                    <a:pt x="2186" y="1834"/>
                  </a:lnTo>
                  <a:lnTo>
                    <a:pt x="2192" y="1838"/>
                  </a:lnTo>
                  <a:lnTo>
                    <a:pt x="2200" y="1840"/>
                  </a:lnTo>
                  <a:lnTo>
                    <a:pt x="2204" y="1840"/>
                  </a:lnTo>
                  <a:lnTo>
                    <a:pt x="2210" y="1840"/>
                  </a:lnTo>
                  <a:lnTo>
                    <a:pt x="2218" y="1844"/>
                  </a:lnTo>
                  <a:lnTo>
                    <a:pt x="2224" y="1846"/>
                  </a:lnTo>
                  <a:lnTo>
                    <a:pt x="2226" y="1846"/>
                  </a:lnTo>
                  <a:lnTo>
                    <a:pt x="2228" y="1846"/>
                  </a:lnTo>
                  <a:lnTo>
                    <a:pt x="2230" y="1844"/>
                  </a:lnTo>
                  <a:lnTo>
                    <a:pt x="2230" y="1842"/>
                  </a:lnTo>
                  <a:lnTo>
                    <a:pt x="2230" y="1818"/>
                  </a:lnTo>
                  <a:lnTo>
                    <a:pt x="2230" y="1812"/>
                  </a:lnTo>
                  <a:lnTo>
                    <a:pt x="2226" y="1806"/>
                  </a:lnTo>
                  <a:lnTo>
                    <a:pt x="2216" y="1798"/>
                  </a:lnTo>
                  <a:lnTo>
                    <a:pt x="2214" y="1796"/>
                  </a:lnTo>
                  <a:lnTo>
                    <a:pt x="2212" y="1794"/>
                  </a:lnTo>
                  <a:lnTo>
                    <a:pt x="2208" y="1796"/>
                  </a:lnTo>
                  <a:lnTo>
                    <a:pt x="2206" y="1798"/>
                  </a:lnTo>
                  <a:lnTo>
                    <a:pt x="2198" y="1806"/>
                  </a:lnTo>
                  <a:lnTo>
                    <a:pt x="2190" y="1810"/>
                  </a:lnTo>
                  <a:lnTo>
                    <a:pt x="2184" y="1810"/>
                  </a:lnTo>
                  <a:lnTo>
                    <a:pt x="2180" y="1810"/>
                  </a:lnTo>
                  <a:close/>
                  <a:moveTo>
                    <a:pt x="2152" y="1544"/>
                  </a:moveTo>
                  <a:lnTo>
                    <a:pt x="2152" y="1544"/>
                  </a:lnTo>
                  <a:lnTo>
                    <a:pt x="2152" y="1542"/>
                  </a:lnTo>
                  <a:lnTo>
                    <a:pt x="2152" y="1540"/>
                  </a:lnTo>
                  <a:lnTo>
                    <a:pt x="2150" y="1540"/>
                  </a:lnTo>
                  <a:lnTo>
                    <a:pt x="2148" y="1542"/>
                  </a:lnTo>
                  <a:lnTo>
                    <a:pt x="2138" y="1550"/>
                  </a:lnTo>
                  <a:lnTo>
                    <a:pt x="2134" y="1558"/>
                  </a:lnTo>
                  <a:lnTo>
                    <a:pt x="2132" y="1564"/>
                  </a:lnTo>
                  <a:lnTo>
                    <a:pt x="2132" y="1568"/>
                  </a:lnTo>
                  <a:lnTo>
                    <a:pt x="2134" y="1576"/>
                  </a:lnTo>
                  <a:lnTo>
                    <a:pt x="2136" y="1584"/>
                  </a:lnTo>
                  <a:lnTo>
                    <a:pt x="2140" y="1588"/>
                  </a:lnTo>
                  <a:lnTo>
                    <a:pt x="2140" y="1590"/>
                  </a:lnTo>
                  <a:lnTo>
                    <a:pt x="2142" y="1592"/>
                  </a:lnTo>
                  <a:lnTo>
                    <a:pt x="2144" y="1590"/>
                  </a:lnTo>
                  <a:lnTo>
                    <a:pt x="2144" y="1588"/>
                  </a:lnTo>
                  <a:lnTo>
                    <a:pt x="2150" y="1564"/>
                  </a:lnTo>
                  <a:lnTo>
                    <a:pt x="2152" y="1548"/>
                  </a:lnTo>
                  <a:lnTo>
                    <a:pt x="2152" y="1544"/>
                  </a:lnTo>
                  <a:close/>
                  <a:moveTo>
                    <a:pt x="2066" y="2082"/>
                  </a:moveTo>
                  <a:lnTo>
                    <a:pt x="2066" y="2082"/>
                  </a:lnTo>
                  <a:lnTo>
                    <a:pt x="2068" y="2082"/>
                  </a:lnTo>
                  <a:lnTo>
                    <a:pt x="2070" y="2082"/>
                  </a:lnTo>
                  <a:lnTo>
                    <a:pt x="2072" y="2080"/>
                  </a:lnTo>
                  <a:lnTo>
                    <a:pt x="2070" y="2078"/>
                  </a:lnTo>
                  <a:lnTo>
                    <a:pt x="2068" y="2072"/>
                  </a:lnTo>
                  <a:lnTo>
                    <a:pt x="2062" y="2066"/>
                  </a:lnTo>
                  <a:lnTo>
                    <a:pt x="2056" y="2062"/>
                  </a:lnTo>
                  <a:lnTo>
                    <a:pt x="2032" y="2058"/>
                  </a:lnTo>
                  <a:lnTo>
                    <a:pt x="2018" y="2052"/>
                  </a:lnTo>
                  <a:lnTo>
                    <a:pt x="2012" y="2048"/>
                  </a:lnTo>
                  <a:lnTo>
                    <a:pt x="2006" y="2046"/>
                  </a:lnTo>
                  <a:lnTo>
                    <a:pt x="1998" y="2046"/>
                  </a:lnTo>
                  <a:lnTo>
                    <a:pt x="1994" y="2046"/>
                  </a:lnTo>
                  <a:lnTo>
                    <a:pt x="1978" y="2046"/>
                  </a:lnTo>
                  <a:lnTo>
                    <a:pt x="1964" y="2046"/>
                  </a:lnTo>
                  <a:lnTo>
                    <a:pt x="1948" y="2046"/>
                  </a:lnTo>
                  <a:lnTo>
                    <a:pt x="1916" y="2046"/>
                  </a:lnTo>
                  <a:lnTo>
                    <a:pt x="1912" y="2046"/>
                  </a:lnTo>
                  <a:lnTo>
                    <a:pt x="1916" y="2048"/>
                  </a:lnTo>
                  <a:lnTo>
                    <a:pt x="1940" y="2062"/>
                  </a:lnTo>
                  <a:lnTo>
                    <a:pt x="1954" y="2066"/>
                  </a:lnTo>
                  <a:lnTo>
                    <a:pt x="1998" y="2074"/>
                  </a:lnTo>
                  <a:lnTo>
                    <a:pt x="2014" y="2074"/>
                  </a:lnTo>
                  <a:lnTo>
                    <a:pt x="2026" y="2074"/>
                  </a:lnTo>
                  <a:lnTo>
                    <a:pt x="2042" y="2076"/>
                  </a:lnTo>
                  <a:lnTo>
                    <a:pt x="2066" y="2082"/>
                  </a:lnTo>
                  <a:close/>
                  <a:moveTo>
                    <a:pt x="2126" y="1676"/>
                  </a:moveTo>
                  <a:lnTo>
                    <a:pt x="2126" y="1676"/>
                  </a:lnTo>
                  <a:lnTo>
                    <a:pt x="2124" y="1684"/>
                  </a:lnTo>
                  <a:lnTo>
                    <a:pt x="2126" y="1692"/>
                  </a:lnTo>
                  <a:lnTo>
                    <a:pt x="2130" y="1706"/>
                  </a:lnTo>
                  <a:lnTo>
                    <a:pt x="2134" y="1712"/>
                  </a:lnTo>
                  <a:lnTo>
                    <a:pt x="2138" y="1718"/>
                  </a:lnTo>
                  <a:lnTo>
                    <a:pt x="2142" y="1722"/>
                  </a:lnTo>
                  <a:lnTo>
                    <a:pt x="2148" y="1722"/>
                  </a:lnTo>
                  <a:lnTo>
                    <a:pt x="2152" y="1724"/>
                  </a:lnTo>
                  <a:lnTo>
                    <a:pt x="2158" y="1728"/>
                  </a:lnTo>
                  <a:lnTo>
                    <a:pt x="2174" y="1738"/>
                  </a:lnTo>
                  <a:lnTo>
                    <a:pt x="2180" y="1744"/>
                  </a:lnTo>
                  <a:lnTo>
                    <a:pt x="2186" y="1750"/>
                  </a:lnTo>
                  <a:lnTo>
                    <a:pt x="2188" y="1754"/>
                  </a:lnTo>
                  <a:lnTo>
                    <a:pt x="2192" y="1760"/>
                  </a:lnTo>
                  <a:lnTo>
                    <a:pt x="2198" y="1766"/>
                  </a:lnTo>
                  <a:lnTo>
                    <a:pt x="2204" y="1768"/>
                  </a:lnTo>
                  <a:lnTo>
                    <a:pt x="2206" y="1768"/>
                  </a:lnTo>
                  <a:lnTo>
                    <a:pt x="2208" y="1768"/>
                  </a:lnTo>
                  <a:lnTo>
                    <a:pt x="2210" y="1766"/>
                  </a:lnTo>
                  <a:lnTo>
                    <a:pt x="2210" y="1764"/>
                  </a:lnTo>
                  <a:lnTo>
                    <a:pt x="2210" y="1760"/>
                  </a:lnTo>
                  <a:lnTo>
                    <a:pt x="2210" y="1752"/>
                  </a:lnTo>
                  <a:lnTo>
                    <a:pt x="2206" y="1746"/>
                  </a:lnTo>
                  <a:lnTo>
                    <a:pt x="2196" y="1730"/>
                  </a:lnTo>
                  <a:lnTo>
                    <a:pt x="2190" y="1724"/>
                  </a:lnTo>
                  <a:lnTo>
                    <a:pt x="2184" y="1718"/>
                  </a:lnTo>
                  <a:lnTo>
                    <a:pt x="2168" y="1708"/>
                  </a:lnTo>
                  <a:lnTo>
                    <a:pt x="2164" y="1704"/>
                  </a:lnTo>
                  <a:lnTo>
                    <a:pt x="2162" y="1698"/>
                  </a:lnTo>
                  <a:lnTo>
                    <a:pt x="2164" y="1686"/>
                  </a:lnTo>
                  <a:lnTo>
                    <a:pt x="2170" y="1672"/>
                  </a:lnTo>
                  <a:lnTo>
                    <a:pt x="2168" y="1666"/>
                  </a:lnTo>
                  <a:lnTo>
                    <a:pt x="2164" y="1660"/>
                  </a:lnTo>
                  <a:lnTo>
                    <a:pt x="2160" y="1658"/>
                  </a:lnTo>
                  <a:lnTo>
                    <a:pt x="2152" y="1656"/>
                  </a:lnTo>
                  <a:lnTo>
                    <a:pt x="2146" y="1658"/>
                  </a:lnTo>
                  <a:lnTo>
                    <a:pt x="2140" y="1660"/>
                  </a:lnTo>
                  <a:lnTo>
                    <a:pt x="2134" y="1666"/>
                  </a:lnTo>
                  <a:lnTo>
                    <a:pt x="2130" y="1672"/>
                  </a:lnTo>
                  <a:lnTo>
                    <a:pt x="2126" y="1676"/>
                  </a:lnTo>
                  <a:close/>
                  <a:moveTo>
                    <a:pt x="3046" y="620"/>
                  </a:moveTo>
                  <a:lnTo>
                    <a:pt x="3046" y="620"/>
                  </a:lnTo>
                  <a:lnTo>
                    <a:pt x="3052" y="616"/>
                  </a:lnTo>
                  <a:lnTo>
                    <a:pt x="3054" y="610"/>
                  </a:lnTo>
                  <a:lnTo>
                    <a:pt x="3062" y="478"/>
                  </a:lnTo>
                  <a:lnTo>
                    <a:pt x="3060" y="472"/>
                  </a:lnTo>
                  <a:lnTo>
                    <a:pt x="3056" y="466"/>
                  </a:lnTo>
                  <a:lnTo>
                    <a:pt x="3050" y="464"/>
                  </a:lnTo>
                  <a:lnTo>
                    <a:pt x="3038" y="460"/>
                  </a:lnTo>
                  <a:lnTo>
                    <a:pt x="3034" y="458"/>
                  </a:lnTo>
                  <a:lnTo>
                    <a:pt x="3028" y="454"/>
                  </a:lnTo>
                  <a:lnTo>
                    <a:pt x="3020" y="446"/>
                  </a:lnTo>
                  <a:lnTo>
                    <a:pt x="3006" y="438"/>
                  </a:lnTo>
                  <a:lnTo>
                    <a:pt x="3002" y="434"/>
                  </a:lnTo>
                  <a:lnTo>
                    <a:pt x="2994" y="432"/>
                  </a:lnTo>
                  <a:lnTo>
                    <a:pt x="2986" y="432"/>
                  </a:lnTo>
                  <a:lnTo>
                    <a:pt x="2972" y="432"/>
                  </a:lnTo>
                  <a:lnTo>
                    <a:pt x="2966" y="430"/>
                  </a:lnTo>
                  <a:lnTo>
                    <a:pt x="2958" y="428"/>
                  </a:lnTo>
                  <a:lnTo>
                    <a:pt x="2952" y="424"/>
                  </a:lnTo>
                  <a:lnTo>
                    <a:pt x="2946" y="422"/>
                  </a:lnTo>
                  <a:lnTo>
                    <a:pt x="2938" y="422"/>
                  </a:lnTo>
                  <a:lnTo>
                    <a:pt x="2934" y="422"/>
                  </a:lnTo>
                  <a:lnTo>
                    <a:pt x="2920" y="422"/>
                  </a:lnTo>
                  <a:lnTo>
                    <a:pt x="2918" y="424"/>
                  </a:lnTo>
                  <a:lnTo>
                    <a:pt x="2918" y="430"/>
                  </a:lnTo>
                  <a:lnTo>
                    <a:pt x="2924" y="452"/>
                  </a:lnTo>
                  <a:lnTo>
                    <a:pt x="2922" y="460"/>
                  </a:lnTo>
                  <a:lnTo>
                    <a:pt x="2918" y="464"/>
                  </a:lnTo>
                  <a:lnTo>
                    <a:pt x="2914" y="466"/>
                  </a:lnTo>
                  <a:lnTo>
                    <a:pt x="2906" y="468"/>
                  </a:lnTo>
                  <a:lnTo>
                    <a:pt x="2900" y="466"/>
                  </a:lnTo>
                  <a:lnTo>
                    <a:pt x="2894" y="464"/>
                  </a:lnTo>
                  <a:lnTo>
                    <a:pt x="2888" y="460"/>
                  </a:lnTo>
                  <a:lnTo>
                    <a:pt x="2882" y="454"/>
                  </a:lnTo>
                  <a:lnTo>
                    <a:pt x="2880" y="448"/>
                  </a:lnTo>
                  <a:lnTo>
                    <a:pt x="2876" y="436"/>
                  </a:lnTo>
                  <a:lnTo>
                    <a:pt x="2874" y="432"/>
                  </a:lnTo>
                  <a:lnTo>
                    <a:pt x="2868" y="432"/>
                  </a:lnTo>
                  <a:lnTo>
                    <a:pt x="2856" y="432"/>
                  </a:lnTo>
                  <a:lnTo>
                    <a:pt x="2848" y="432"/>
                  </a:lnTo>
                  <a:lnTo>
                    <a:pt x="2842" y="436"/>
                  </a:lnTo>
                  <a:lnTo>
                    <a:pt x="2836" y="438"/>
                  </a:lnTo>
                  <a:lnTo>
                    <a:pt x="2830" y="438"/>
                  </a:lnTo>
                  <a:lnTo>
                    <a:pt x="2816" y="434"/>
                  </a:lnTo>
                  <a:lnTo>
                    <a:pt x="2800" y="432"/>
                  </a:lnTo>
                  <a:lnTo>
                    <a:pt x="2786" y="432"/>
                  </a:lnTo>
                  <a:lnTo>
                    <a:pt x="2780" y="432"/>
                  </a:lnTo>
                  <a:lnTo>
                    <a:pt x="2774" y="436"/>
                  </a:lnTo>
                  <a:lnTo>
                    <a:pt x="2772" y="438"/>
                  </a:lnTo>
                  <a:lnTo>
                    <a:pt x="2768" y="438"/>
                  </a:lnTo>
                  <a:lnTo>
                    <a:pt x="2764" y="436"/>
                  </a:lnTo>
                  <a:lnTo>
                    <a:pt x="2756" y="426"/>
                  </a:lnTo>
                  <a:lnTo>
                    <a:pt x="2752" y="420"/>
                  </a:lnTo>
                  <a:lnTo>
                    <a:pt x="2750" y="414"/>
                  </a:lnTo>
                  <a:lnTo>
                    <a:pt x="2750" y="400"/>
                  </a:lnTo>
                  <a:lnTo>
                    <a:pt x="2748" y="394"/>
                  </a:lnTo>
                  <a:lnTo>
                    <a:pt x="2742" y="388"/>
                  </a:lnTo>
                  <a:lnTo>
                    <a:pt x="2726" y="376"/>
                  </a:lnTo>
                  <a:lnTo>
                    <a:pt x="2720" y="374"/>
                  </a:lnTo>
                  <a:lnTo>
                    <a:pt x="2712" y="372"/>
                  </a:lnTo>
                  <a:lnTo>
                    <a:pt x="2680" y="372"/>
                  </a:lnTo>
                  <a:lnTo>
                    <a:pt x="2664" y="372"/>
                  </a:lnTo>
                  <a:lnTo>
                    <a:pt x="2630" y="372"/>
                  </a:lnTo>
                  <a:lnTo>
                    <a:pt x="2624" y="370"/>
                  </a:lnTo>
                  <a:lnTo>
                    <a:pt x="2622" y="368"/>
                  </a:lnTo>
                  <a:lnTo>
                    <a:pt x="2620" y="362"/>
                  </a:lnTo>
                  <a:lnTo>
                    <a:pt x="2618" y="358"/>
                  </a:lnTo>
                  <a:lnTo>
                    <a:pt x="2606" y="348"/>
                  </a:lnTo>
                  <a:lnTo>
                    <a:pt x="2590" y="338"/>
                  </a:lnTo>
                  <a:lnTo>
                    <a:pt x="2586" y="332"/>
                  </a:lnTo>
                  <a:lnTo>
                    <a:pt x="2584" y="326"/>
                  </a:lnTo>
                  <a:lnTo>
                    <a:pt x="2584" y="322"/>
                  </a:lnTo>
                  <a:lnTo>
                    <a:pt x="2580" y="316"/>
                  </a:lnTo>
                  <a:lnTo>
                    <a:pt x="2576" y="312"/>
                  </a:lnTo>
                  <a:lnTo>
                    <a:pt x="2474" y="286"/>
                  </a:lnTo>
                  <a:lnTo>
                    <a:pt x="2468" y="286"/>
                  </a:lnTo>
                  <a:lnTo>
                    <a:pt x="2466" y="288"/>
                  </a:lnTo>
                  <a:lnTo>
                    <a:pt x="2466" y="290"/>
                  </a:lnTo>
                  <a:lnTo>
                    <a:pt x="2464" y="294"/>
                  </a:lnTo>
                  <a:lnTo>
                    <a:pt x="2458" y="298"/>
                  </a:lnTo>
                  <a:lnTo>
                    <a:pt x="2442" y="310"/>
                  </a:lnTo>
                  <a:lnTo>
                    <a:pt x="2438" y="314"/>
                  </a:lnTo>
                  <a:lnTo>
                    <a:pt x="2438" y="322"/>
                  </a:lnTo>
                  <a:lnTo>
                    <a:pt x="2444" y="336"/>
                  </a:lnTo>
                  <a:lnTo>
                    <a:pt x="2444" y="338"/>
                  </a:lnTo>
                  <a:lnTo>
                    <a:pt x="2444" y="342"/>
                  </a:lnTo>
                  <a:lnTo>
                    <a:pt x="2442" y="344"/>
                  </a:lnTo>
                  <a:lnTo>
                    <a:pt x="2438" y="346"/>
                  </a:lnTo>
                  <a:lnTo>
                    <a:pt x="2424" y="350"/>
                  </a:lnTo>
                  <a:lnTo>
                    <a:pt x="2408" y="352"/>
                  </a:lnTo>
                  <a:lnTo>
                    <a:pt x="2406" y="352"/>
                  </a:lnTo>
                  <a:lnTo>
                    <a:pt x="2390" y="350"/>
                  </a:lnTo>
                  <a:lnTo>
                    <a:pt x="2376" y="346"/>
                  </a:lnTo>
                  <a:lnTo>
                    <a:pt x="2368" y="346"/>
                  </a:lnTo>
                  <a:lnTo>
                    <a:pt x="2362" y="348"/>
                  </a:lnTo>
                  <a:lnTo>
                    <a:pt x="2358" y="350"/>
                  </a:lnTo>
                  <a:lnTo>
                    <a:pt x="2350" y="350"/>
                  </a:lnTo>
                  <a:lnTo>
                    <a:pt x="2346" y="346"/>
                  </a:lnTo>
                  <a:lnTo>
                    <a:pt x="2332" y="340"/>
                  </a:lnTo>
                  <a:lnTo>
                    <a:pt x="2326" y="336"/>
                  </a:lnTo>
                  <a:lnTo>
                    <a:pt x="2324" y="336"/>
                  </a:lnTo>
                  <a:lnTo>
                    <a:pt x="2322" y="336"/>
                  </a:lnTo>
                  <a:lnTo>
                    <a:pt x="2320" y="338"/>
                  </a:lnTo>
                  <a:lnTo>
                    <a:pt x="2318" y="342"/>
                  </a:lnTo>
                  <a:lnTo>
                    <a:pt x="2318" y="354"/>
                  </a:lnTo>
                  <a:lnTo>
                    <a:pt x="2318" y="362"/>
                  </a:lnTo>
                  <a:lnTo>
                    <a:pt x="2314" y="368"/>
                  </a:lnTo>
                  <a:lnTo>
                    <a:pt x="2304" y="376"/>
                  </a:lnTo>
                  <a:lnTo>
                    <a:pt x="2302" y="378"/>
                  </a:lnTo>
                  <a:lnTo>
                    <a:pt x="2300" y="378"/>
                  </a:lnTo>
                  <a:lnTo>
                    <a:pt x="2298" y="378"/>
                  </a:lnTo>
                  <a:lnTo>
                    <a:pt x="2294" y="376"/>
                  </a:lnTo>
                  <a:lnTo>
                    <a:pt x="2284" y="360"/>
                  </a:lnTo>
                  <a:lnTo>
                    <a:pt x="2276" y="346"/>
                  </a:lnTo>
                  <a:lnTo>
                    <a:pt x="2264" y="330"/>
                  </a:lnTo>
                  <a:lnTo>
                    <a:pt x="2262" y="324"/>
                  </a:lnTo>
                  <a:lnTo>
                    <a:pt x="2264" y="316"/>
                  </a:lnTo>
                  <a:lnTo>
                    <a:pt x="2276" y="300"/>
                  </a:lnTo>
                  <a:lnTo>
                    <a:pt x="2278" y="294"/>
                  </a:lnTo>
                  <a:lnTo>
                    <a:pt x="2280" y="286"/>
                  </a:lnTo>
                  <a:lnTo>
                    <a:pt x="2280" y="282"/>
                  </a:lnTo>
                  <a:lnTo>
                    <a:pt x="2278" y="276"/>
                  </a:lnTo>
                  <a:lnTo>
                    <a:pt x="2274" y="268"/>
                  </a:lnTo>
                  <a:lnTo>
                    <a:pt x="2266" y="260"/>
                  </a:lnTo>
                  <a:lnTo>
                    <a:pt x="2252" y="252"/>
                  </a:lnTo>
                  <a:lnTo>
                    <a:pt x="2248" y="248"/>
                  </a:lnTo>
                  <a:lnTo>
                    <a:pt x="2240" y="246"/>
                  </a:lnTo>
                  <a:lnTo>
                    <a:pt x="2232" y="246"/>
                  </a:lnTo>
                  <a:lnTo>
                    <a:pt x="2230" y="246"/>
                  </a:lnTo>
                  <a:lnTo>
                    <a:pt x="2222" y="244"/>
                  </a:lnTo>
                  <a:lnTo>
                    <a:pt x="2216" y="240"/>
                  </a:lnTo>
                  <a:lnTo>
                    <a:pt x="2204" y="232"/>
                  </a:lnTo>
                  <a:lnTo>
                    <a:pt x="2198" y="230"/>
                  </a:lnTo>
                  <a:lnTo>
                    <a:pt x="2196" y="228"/>
                  </a:lnTo>
                  <a:lnTo>
                    <a:pt x="2192" y="228"/>
                  </a:lnTo>
                  <a:lnTo>
                    <a:pt x="2190" y="230"/>
                  </a:lnTo>
                  <a:lnTo>
                    <a:pt x="2188" y="232"/>
                  </a:lnTo>
                  <a:lnTo>
                    <a:pt x="2186" y="238"/>
                  </a:lnTo>
                  <a:lnTo>
                    <a:pt x="2178" y="252"/>
                  </a:lnTo>
                  <a:lnTo>
                    <a:pt x="2176" y="258"/>
                  </a:lnTo>
                  <a:lnTo>
                    <a:pt x="2170" y="262"/>
                  </a:lnTo>
                  <a:lnTo>
                    <a:pt x="2164" y="264"/>
                  </a:lnTo>
                  <a:lnTo>
                    <a:pt x="2132" y="264"/>
                  </a:lnTo>
                  <a:lnTo>
                    <a:pt x="2124" y="264"/>
                  </a:lnTo>
                  <a:lnTo>
                    <a:pt x="2116" y="262"/>
                  </a:lnTo>
                  <a:lnTo>
                    <a:pt x="2110" y="258"/>
                  </a:lnTo>
                  <a:lnTo>
                    <a:pt x="2104" y="254"/>
                  </a:lnTo>
                  <a:lnTo>
                    <a:pt x="2100" y="248"/>
                  </a:lnTo>
                  <a:lnTo>
                    <a:pt x="2098" y="242"/>
                  </a:lnTo>
                  <a:lnTo>
                    <a:pt x="2092" y="238"/>
                  </a:lnTo>
                  <a:lnTo>
                    <a:pt x="2086" y="236"/>
                  </a:lnTo>
                  <a:lnTo>
                    <a:pt x="2062" y="236"/>
                  </a:lnTo>
                  <a:lnTo>
                    <a:pt x="2054" y="236"/>
                  </a:lnTo>
                  <a:lnTo>
                    <a:pt x="2048" y="240"/>
                  </a:lnTo>
                  <a:lnTo>
                    <a:pt x="2032" y="250"/>
                  </a:lnTo>
                  <a:lnTo>
                    <a:pt x="2030" y="252"/>
                  </a:lnTo>
                  <a:lnTo>
                    <a:pt x="2028" y="252"/>
                  </a:lnTo>
                  <a:lnTo>
                    <a:pt x="2026" y="250"/>
                  </a:lnTo>
                  <a:lnTo>
                    <a:pt x="2026" y="246"/>
                  </a:lnTo>
                  <a:lnTo>
                    <a:pt x="2026" y="244"/>
                  </a:lnTo>
                  <a:lnTo>
                    <a:pt x="2024" y="236"/>
                  </a:lnTo>
                  <a:lnTo>
                    <a:pt x="2020" y="230"/>
                  </a:lnTo>
                  <a:lnTo>
                    <a:pt x="2012" y="222"/>
                  </a:lnTo>
                  <a:lnTo>
                    <a:pt x="2004" y="218"/>
                  </a:lnTo>
                  <a:lnTo>
                    <a:pt x="1998" y="216"/>
                  </a:lnTo>
                  <a:lnTo>
                    <a:pt x="1994" y="216"/>
                  </a:lnTo>
                  <a:lnTo>
                    <a:pt x="1986" y="218"/>
                  </a:lnTo>
                  <a:lnTo>
                    <a:pt x="1980" y="222"/>
                  </a:lnTo>
                  <a:lnTo>
                    <a:pt x="1972" y="230"/>
                  </a:lnTo>
                  <a:lnTo>
                    <a:pt x="1960" y="240"/>
                  </a:lnTo>
                  <a:lnTo>
                    <a:pt x="1944" y="250"/>
                  </a:lnTo>
                  <a:lnTo>
                    <a:pt x="1930" y="260"/>
                  </a:lnTo>
                  <a:lnTo>
                    <a:pt x="1914" y="270"/>
                  </a:lnTo>
                  <a:lnTo>
                    <a:pt x="1910" y="272"/>
                  </a:lnTo>
                  <a:lnTo>
                    <a:pt x="1912" y="268"/>
                  </a:lnTo>
                  <a:lnTo>
                    <a:pt x="1922" y="252"/>
                  </a:lnTo>
                  <a:lnTo>
                    <a:pt x="1928" y="246"/>
                  </a:lnTo>
                  <a:lnTo>
                    <a:pt x="1934" y="242"/>
                  </a:lnTo>
                  <a:lnTo>
                    <a:pt x="1940" y="238"/>
                  </a:lnTo>
                  <a:lnTo>
                    <a:pt x="1946" y="234"/>
                  </a:lnTo>
                  <a:lnTo>
                    <a:pt x="1952" y="228"/>
                  </a:lnTo>
                  <a:lnTo>
                    <a:pt x="1972" y="194"/>
                  </a:lnTo>
                  <a:lnTo>
                    <a:pt x="1982" y="180"/>
                  </a:lnTo>
                  <a:lnTo>
                    <a:pt x="1990" y="172"/>
                  </a:lnTo>
                  <a:lnTo>
                    <a:pt x="2000" y="160"/>
                  </a:lnTo>
                  <a:lnTo>
                    <a:pt x="2010" y="144"/>
                  </a:lnTo>
                  <a:lnTo>
                    <a:pt x="2014" y="138"/>
                  </a:lnTo>
                  <a:lnTo>
                    <a:pt x="2014" y="130"/>
                  </a:lnTo>
                  <a:lnTo>
                    <a:pt x="2008" y="96"/>
                  </a:lnTo>
                  <a:lnTo>
                    <a:pt x="2004" y="90"/>
                  </a:lnTo>
                  <a:lnTo>
                    <a:pt x="2000" y="84"/>
                  </a:lnTo>
                  <a:lnTo>
                    <a:pt x="1972" y="64"/>
                  </a:lnTo>
                  <a:lnTo>
                    <a:pt x="1958" y="56"/>
                  </a:lnTo>
                  <a:lnTo>
                    <a:pt x="1944" y="52"/>
                  </a:lnTo>
                  <a:lnTo>
                    <a:pt x="1940" y="48"/>
                  </a:lnTo>
                  <a:lnTo>
                    <a:pt x="1938" y="44"/>
                  </a:lnTo>
                  <a:lnTo>
                    <a:pt x="1934" y="32"/>
                  </a:lnTo>
                  <a:lnTo>
                    <a:pt x="1922" y="8"/>
                  </a:lnTo>
                  <a:lnTo>
                    <a:pt x="1916" y="2"/>
                  </a:lnTo>
                  <a:lnTo>
                    <a:pt x="1910" y="0"/>
                  </a:lnTo>
                  <a:lnTo>
                    <a:pt x="1886" y="0"/>
                  </a:lnTo>
                  <a:lnTo>
                    <a:pt x="1880" y="2"/>
                  </a:lnTo>
                  <a:lnTo>
                    <a:pt x="1872" y="6"/>
                  </a:lnTo>
                  <a:lnTo>
                    <a:pt x="1844" y="34"/>
                  </a:lnTo>
                  <a:lnTo>
                    <a:pt x="1840" y="40"/>
                  </a:lnTo>
                  <a:lnTo>
                    <a:pt x="1838" y="48"/>
                  </a:lnTo>
                  <a:lnTo>
                    <a:pt x="1832" y="70"/>
                  </a:lnTo>
                  <a:lnTo>
                    <a:pt x="1828" y="78"/>
                  </a:lnTo>
                  <a:lnTo>
                    <a:pt x="1822" y="82"/>
                  </a:lnTo>
                  <a:lnTo>
                    <a:pt x="1788" y="104"/>
                  </a:lnTo>
                  <a:lnTo>
                    <a:pt x="1780" y="106"/>
                  </a:lnTo>
                  <a:lnTo>
                    <a:pt x="1774" y="104"/>
                  </a:lnTo>
                  <a:lnTo>
                    <a:pt x="1758" y="92"/>
                  </a:lnTo>
                  <a:lnTo>
                    <a:pt x="1750" y="90"/>
                  </a:lnTo>
                  <a:lnTo>
                    <a:pt x="1744" y="92"/>
                  </a:lnTo>
                  <a:lnTo>
                    <a:pt x="1710" y="106"/>
                  </a:lnTo>
                  <a:lnTo>
                    <a:pt x="1696" y="112"/>
                  </a:lnTo>
                  <a:lnTo>
                    <a:pt x="1660" y="134"/>
                  </a:lnTo>
                  <a:lnTo>
                    <a:pt x="1648" y="144"/>
                  </a:lnTo>
                  <a:lnTo>
                    <a:pt x="1630" y="162"/>
                  </a:lnTo>
                  <a:lnTo>
                    <a:pt x="1626" y="168"/>
                  </a:lnTo>
                  <a:lnTo>
                    <a:pt x="1622" y="174"/>
                  </a:lnTo>
                  <a:lnTo>
                    <a:pt x="1616" y="218"/>
                  </a:lnTo>
                  <a:lnTo>
                    <a:pt x="1612" y="224"/>
                  </a:lnTo>
                  <a:lnTo>
                    <a:pt x="1606" y="228"/>
                  </a:lnTo>
                  <a:lnTo>
                    <a:pt x="1544" y="244"/>
                  </a:lnTo>
                  <a:lnTo>
                    <a:pt x="1536" y="246"/>
                  </a:lnTo>
                  <a:lnTo>
                    <a:pt x="1532" y="252"/>
                  </a:lnTo>
                  <a:lnTo>
                    <a:pt x="1530" y="258"/>
                  </a:lnTo>
                  <a:lnTo>
                    <a:pt x="1528" y="264"/>
                  </a:lnTo>
                  <a:lnTo>
                    <a:pt x="1526" y="272"/>
                  </a:lnTo>
                  <a:lnTo>
                    <a:pt x="1526" y="306"/>
                  </a:lnTo>
                  <a:lnTo>
                    <a:pt x="1524" y="310"/>
                  </a:lnTo>
                  <a:lnTo>
                    <a:pt x="1522" y="308"/>
                  </a:lnTo>
                  <a:lnTo>
                    <a:pt x="1516" y="304"/>
                  </a:lnTo>
                  <a:lnTo>
                    <a:pt x="1508" y="302"/>
                  </a:lnTo>
                  <a:lnTo>
                    <a:pt x="1494" y="296"/>
                  </a:lnTo>
                  <a:lnTo>
                    <a:pt x="1488" y="296"/>
                  </a:lnTo>
                  <a:lnTo>
                    <a:pt x="1482" y="300"/>
                  </a:lnTo>
                  <a:lnTo>
                    <a:pt x="1472" y="316"/>
                  </a:lnTo>
                  <a:lnTo>
                    <a:pt x="1468" y="320"/>
                  </a:lnTo>
                  <a:lnTo>
                    <a:pt x="1464" y="320"/>
                  </a:lnTo>
                  <a:lnTo>
                    <a:pt x="1462" y="318"/>
                  </a:lnTo>
                  <a:lnTo>
                    <a:pt x="1458" y="314"/>
                  </a:lnTo>
                  <a:lnTo>
                    <a:pt x="1458" y="308"/>
                  </a:lnTo>
                  <a:lnTo>
                    <a:pt x="1456" y="304"/>
                  </a:lnTo>
                  <a:lnTo>
                    <a:pt x="1452" y="298"/>
                  </a:lnTo>
                  <a:lnTo>
                    <a:pt x="1444" y="290"/>
                  </a:lnTo>
                  <a:lnTo>
                    <a:pt x="1438" y="286"/>
                  </a:lnTo>
                  <a:lnTo>
                    <a:pt x="1434" y="284"/>
                  </a:lnTo>
                  <a:lnTo>
                    <a:pt x="1428" y="286"/>
                  </a:lnTo>
                  <a:lnTo>
                    <a:pt x="1426" y="292"/>
                  </a:lnTo>
                  <a:lnTo>
                    <a:pt x="1420" y="306"/>
                  </a:lnTo>
                  <a:lnTo>
                    <a:pt x="1418" y="322"/>
                  </a:lnTo>
                  <a:lnTo>
                    <a:pt x="1418" y="336"/>
                  </a:lnTo>
                  <a:lnTo>
                    <a:pt x="1418" y="352"/>
                  </a:lnTo>
                  <a:lnTo>
                    <a:pt x="1418" y="374"/>
                  </a:lnTo>
                  <a:lnTo>
                    <a:pt x="1416" y="382"/>
                  </a:lnTo>
                  <a:lnTo>
                    <a:pt x="1414" y="388"/>
                  </a:lnTo>
                  <a:lnTo>
                    <a:pt x="1412" y="388"/>
                  </a:lnTo>
                  <a:lnTo>
                    <a:pt x="1408" y="388"/>
                  </a:lnTo>
                  <a:lnTo>
                    <a:pt x="1404" y="384"/>
                  </a:lnTo>
                  <a:lnTo>
                    <a:pt x="1402" y="380"/>
                  </a:lnTo>
                  <a:lnTo>
                    <a:pt x="1400" y="372"/>
                  </a:lnTo>
                  <a:lnTo>
                    <a:pt x="1400" y="364"/>
                  </a:lnTo>
                  <a:lnTo>
                    <a:pt x="1406" y="340"/>
                  </a:lnTo>
                  <a:lnTo>
                    <a:pt x="1408" y="334"/>
                  </a:lnTo>
                  <a:lnTo>
                    <a:pt x="1406" y="326"/>
                  </a:lnTo>
                  <a:lnTo>
                    <a:pt x="1402" y="312"/>
                  </a:lnTo>
                  <a:lnTo>
                    <a:pt x="1398" y="296"/>
                  </a:lnTo>
                  <a:lnTo>
                    <a:pt x="1398" y="292"/>
                  </a:lnTo>
                  <a:lnTo>
                    <a:pt x="1396" y="286"/>
                  </a:lnTo>
                  <a:lnTo>
                    <a:pt x="1392" y="282"/>
                  </a:lnTo>
                  <a:lnTo>
                    <a:pt x="1376" y="278"/>
                  </a:lnTo>
                  <a:lnTo>
                    <a:pt x="1362" y="274"/>
                  </a:lnTo>
                  <a:lnTo>
                    <a:pt x="1348" y="274"/>
                  </a:lnTo>
                  <a:lnTo>
                    <a:pt x="1342" y="276"/>
                  </a:lnTo>
                  <a:lnTo>
                    <a:pt x="1338" y="282"/>
                  </a:lnTo>
                  <a:lnTo>
                    <a:pt x="1322" y="336"/>
                  </a:lnTo>
                  <a:lnTo>
                    <a:pt x="1320" y="342"/>
                  </a:lnTo>
                  <a:lnTo>
                    <a:pt x="1316" y="348"/>
                  </a:lnTo>
                  <a:lnTo>
                    <a:pt x="1308" y="360"/>
                  </a:lnTo>
                  <a:lnTo>
                    <a:pt x="1304" y="366"/>
                  </a:lnTo>
                  <a:lnTo>
                    <a:pt x="1304" y="372"/>
                  </a:lnTo>
                  <a:lnTo>
                    <a:pt x="1304" y="380"/>
                  </a:lnTo>
                  <a:lnTo>
                    <a:pt x="1308" y="384"/>
                  </a:lnTo>
                  <a:lnTo>
                    <a:pt x="1310" y="392"/>
                  </a:lnTo>
                  <a:lnTo>
                    <a:pt x="1310" y="400"/>
                  </a:lnTo>
                  <a:lnTo>
                    <a:pt x="1310" y="414"/>
                  </a:lnTo>
                  <a:lnTo>
                    <a:pt x="1310" y="426"/>
                  </a:lnTo>
                  <a:lnTo>
                    <a:pt x="1312" y="432"/>
                  </a:lnTo>
                  <a:lnTo>
                    <a:pt x="1316" y="436"/>
                  </a:lnTo>
                  <a:lnTo>
                    <a:pt x="1334" y="454"/>
                  </a:lnTo>
                  <a:lnTo>
                    <a:pt x="1338" y="460"/>
                  </a:lnTo>
                  <a:lnTo>
                    <a:pt x="1336" y="468"/>
                  </a:lnTo>
                  <a:lnTo>
                    <a:pt x="1324" y="484"/>
                  </a:lnTo>
                  <a:lnTo>
                    <a:pt x="1322" y="486"/>
                  </a:lnTo>
                  <a:lnTo>
                    <a:pt x="1320" y="486"/>
                  </a:lnTo>
                  <a:lnTo>
                    <a:pt x="1318" y="486"/>
                  </a:lnTo>
                  <a:lnTo>
                    <a:pt x="1314" y="484"/>
                  </a:lnTo>
                  <a:lnTo>
                    <a:pt x="1296" y="466"/>
                  </a:lnTo>
                  <a:lnTo>
                    <a:pt x="1284" y="456"/>
                  </a:lnTo>
                  <a:lnTo>
                    <a:pt x="1258" y="436"/>
                  </a:lnTo>
                  <a:lnTo>
                    <a:pt x="1252" y="432"/>
                  </a:lnTo>
                  <a:lnTo>
                    <a:pt x="1244" y="432"/>
                  </a:lnTo>
                  <a:lnTo>
                    <a:pt x="1230" y="432"/>
                  </a:lnTo>
                  <a:lnTo>
                    <a:pt x="1214" y="432"/>
                  </a:lnTo>
                  <a:lnTo>
                    <a:pt x="1212" y="432"/>
                  </a:lnTo>
                  <a:lnTo>
                    <a:pt x="1208" y="432"/>
                  </a:lnTo>
                  <a:lnTo>
                    <a:pt x="1206" y="434"/>
                  </a:lnTo>
                  <a:lnTo>
                    <a:pt x="1204" y="436"/>
                  </a:lnTo>
                  <a:lnTo>
                    <a:pt x="1204" y="440"/>
                  </a:lnTo>
                  <a:lnTo>
                    <a:pt x="1204" y="452"/>
                  </a:lnTo>
                  <a:lnTo>
                    <a:pt x="1202" y="460"/>
                  </a:lnTo>
                  <a:lnTo>
                    <a:pt x="1198" y="466"/>
                  </a:lnTo>
                  <a:lnTo>
                    <a:pt x="1192" y="468"/>
                  </a:lnTo>
                  <a:lnTo>
                    <a:pt x="1186" y="466"/>
                  </a:lnTo>
                  <a:lnTo>
                    <a:pt x="1180" y="464"/>
                  </a:lnTo>
                  <a:lnTo>
                    <a:pt x="1174" y="462"/>
                  </a:lnTo>
                  <a:lnTo>
                    <a:pt x="1166" y="464"/>
                  </a:lnTo>
                  <a:lnTo>
                    <a:pt x="1162" y="466"/>
                  </a:lnTo>
                  <a:lnTo>
                    <a:pt x="1146" y="474"/>
                  </a:lnTo>
                  <a:lnTo>
                    <a:pt x="1142" y="476"/>
                  </a:lnTo>
                  <a:lnTo>
                    <a:pt x="1134" y="478"/>
                  </a:lnTo>
                  <a:lnTo>
                    <a:pt x="1126" y="480"/>
                  </a:lnTo>
                  <a:lnTo>
                    <a:pt x="1124" y="480"/>
                  </a:lnTo>
                  <a:lnTo>
                    <a:pt x="1116" y="478"/>
                  </a:lnTo>
                  <a:lnTo>
                    <a:pt x="1110" y="476"/>
                  </a:lnTo>
                  <a:lnTo>
                    <a:pt x="1104" y="472"/>
                  </a:lnTo>
                  <a:lnTo>
                    <a:pt x="1098" y="474"/>
                  </a:lnTo>
                  <a:lnTo>
                    <a:pt x="1092" y="476"/>
                  </a:lnTo>
                  <a:lnTo>
                    <a:pt x="1078" y="484"/>
                  </a:lnTo>
                  <a:lnTo>
                    <a:pt x="1062" y="496"/>
                  </a:lnTo>
                  <a:lnTo>
                    <a:pt x="1050" y="504"/>
                  </a:lnTo>
                  <a:lnTo>
                    <a:pt x="1024" y="516"/>
                  </a:lnTo>
                  <a:lnTo>
                    <a:pt x="1012" y="520"/>
                  </a:lnTo>
                  <a:lnTo>
                    <a:pt x="1008" y="522"/>
                  </a:lnTo>
                  <a:lnTo>
                    <a:pt x="1004" y="526"/>
                  </a:lnTo>
                  <a:lnTo>
                    <a:pt x="1000" y="540"/>
                  </a:lnTo>
                  <a:lnTo>
                    <a:pt x="996" y="546"/>
                  </a:lnTo>
                  <a:lnTo>
                    <a:pt x="992" y="548"/>
                  </a:lnTo>
                  <a:lnTo>
                    <a:pt x="988" y="546"/>
                  </a:lnTo>
                  <a:lnTo>
                    <a:pt x="982" y="542"/>
                  </a:lnTo>
                  <a:lnTo>
                    <a:pt x="974" y="534"/>
                  </a:lnTo>
                  <a:lnTo>
                    <a:pt x="972" y="530"/>
                  </a:lnTo>
                  <a:lnTo>
                    <a:pt x="972" y="526"/>
                  </a:lnTo>
                  <a:lnTo>
                    <a:pt x="974" y="524"/>
                  </a:lnTo>
                  <a:lnTo>
                    <a:pt x="982" y="514"/>
                  </a:lnTo>
                  <a:lnTo>
                    <a:pt x="986" y="508"/>
                  </a:lnTo>
                  <a:lnTo>
                    <a:pt x="988" y="502"/>
                  </a:lnTo>
                  <a:lnTo>
                    <a:pt x="988" y="498"/>
                  </a:lnTo>
                  <a:lnTo>
                    <a:pt x="986" y="492"/>
                  </a:lnTo>
                  <a:lnTo>
                    <a:pt x="980" y="486"/>
                  </a:lnTo>
                  <a:lnTo>
                    <a:pt x="976" y="484"/>
                  </a:lnTo>
                  <a:lnTo>
                    <a:pt x="964" y="480"/>
                  </a:lnTo>
                  <a:lnTo>
                    <a:pt x="950" y="480"/>
                  </a:lnTo>
                  <a:lnTo>
                    <a:pt x="946" y="480"/>
                  </a:lnTo>
                  <a:lnTo>
                    <a:pt x="944" y="480"/>
                  </a:lnTo>
                  <a:lnTo>
                    <a:pt x="942" y="482"/>
                  </a:lnTo>
                  <a:lnTo>
                    <a:pt x="942" y="484"/>
                  </a:lnTo>
                  <a:lnTo>
                    <a:pt x="942" y="488"/>
                  </a:lnTo>
                  <a:lnTo>
                    <a:pt x="944" y="492"/>
                  </a:lnTo>
                  <a:lnTo>
                    <a:pt x="948" y="500"/>
                  </a:lnTo>
                  <a:lnTo>
                    <a:pt x="948" y="508"/>
                  </a:lnTo>
                  <a:lnTo>
                    <a:pt x="948" y="520"/>
                  </a:lnTo>
                  <a:lnTo>
                    <a:pt x="950" y="528"/>
                  </a:lnTo>
                  <a:lnTo>
                    <a:pt x="952" y="536"/>
                  </a:lnTo>
                  <a:lnTo>
                    <a:pt x="954" y="542"/>
                  </a:lnTo>
                  <a:lnTo>
                    <a:pt x="956" y="548"/>
                  </a:lnTo>
                  <a:lnTo>
                    <a:pt x="956" y="556"/>
                  </a:lnTo>
                  <a:lnTo>
                    <a:pt x="952" y="570"/>
                  </a:lnTo>
                  <a:lnTo>
                    <a:pt x="948" y="574"/>
                  </a:lnTo>
                  <a:lnTo>
                    <a:pt x="946" y="574"/>
                  </a:lnTo>
                  <a:lnTo>
                    <a:pt x="944" y="572"/>
                  </a:lnTo>
                  <a:lnTo>
                    <a:pt x="938" y="570"/>
                  </a:lnTo>
                  <a:lnTo>
                    <a:pt x="930" y="568"/>
                  </a:lnTo>
                  <a:lnTo>
                    <a:pt x="928" y="568"/>
                  </a:lnTo>
                  <a:lnTo>
                    <a:pt x="920" y="570"/>
                  </a:lnTo>
                  <a:lnTo>
                    <a:pt x="914" y="572"/>
                  </a:lnTo>
                  <a:lnTo>
                    <a:pt x="902" y="582"/>
                  </a:lnTo>
                  <a:lnTo>
                    <a:pt x="896" y="584"/>
                  </a:lnTo>
                  <a:lnTo>
                    <a:pt x="884" y="592"/>
                  </a:lnTo>
                  <a:lnTo>
                    <a:pt x="882" y="598"/>
                  </a:lnTo>
                  <a:lnTo>
                    <a:pt x="884" y="604"/>
                  </a:lnTo>
                  <a:lnTo>
                    <a:pt x="896" y="630"/>
                  </a:lnTo>
                  <a:lnTo>
                    <a:pt x="898" y="634"/>
                  </a:lnTo>
                  <a:lnTo>
                    <a:pt x="894" y="632"/>
                  </a:lnTo>
                  <a:lnTo>
                    <a:pt x="888" y="628"/>
                  </a:lnTo>
                  <a:lnTo>
                    <a:pt x="882" y="626"/>
                  </a:lnTo>
                  <a:lnTo>
                    <a:pt x="868" y="626"/>
                  </a:lnTo>
                  <a:lnTo>
                    <a:pt x="860" y="626"/>
                  </a:lnTo>
                  <a:lnTo>
                    <a:pt x="854" y="624"/>
                  </a:lnTo>
                  <a:lnTo>
                    <a:pt x="848" y="620"/>
                  </a:lnTo>
                  <a:lnTo>
                    <a:pt x="842" y="620"/>
                  </a:lnTo>
                  <a:lnTo>
                    <a:pt x="840" y="622"/>
                  </a:lnTo>
                  <a:lnTo>
                    <a:pt x="842" y="630"/>
                  </a:lnTo>
                  <a:lnTo>
                    <a:pt x="842" y="632"/>
                  </a:lnTo>
                  <a:lnTo>
                    <a:pt x="836" y="630"/>
                  </a:lnTo>
                  <a:lnTo>
                    <a:pt x="818" y="624"/>
                  </a:lnTo>
                  <a:lnTo>
                    <a:pt x="812" y="622"/>
                  </a:lnTo>
                  <a:lnTo>
                    <a:pt x="808" y="616"/>
                  </a:lnTo>
                  <a:lnTo>
                    <a:pt x="804" y="604"/>
                  </a:lnTo>
                  <a:lnTo>
                    <a:pt x="804" y="598"/>
                  </a:lnTo>
                  <a:lnTo>
                    <a:pt x="806" y="592"/>
                  </a:lnTo>
                  <a:lnTo>
                    <a:pt x="810" y="588"/>
                  </a:lnTo>
                  <a:lnTo>
                    <a:pt x="812" y="582"/>
                  </a:lnTo>
                  <a:lnTo>
                    <a:pt x="810" y="578"/>
                  </a:lnTo>
                  <a:lnTo>
                    <a:pt x="804" y="574"/>
                  </a:lnTo>
                  <a:lnTo>
                    <a:pt x="800" y="572"/>
                  </a:lnTo>
                  <a:lnTo>
                    <a:pt x="786" y="562"/>
                  </a:lnTo>
                  <a:lnTo>
                    <a:pt x="778" y="554"/>
                  </a:lnTo>
                  <a:lnTo>
                    <a:pt x="768" y="544"/>
                  </a:lnTo>
                  <a:lnTo>
                    <a:pt x="766" y="540"/>
                  </a:lnTo>
                  <a:lnTo>
                    <a:pt x="768" y="538"/>
                  </a:lnTo>
                  <a:lnTo>
                    <a:pt x="772" y="540"/>
                  </a:lnTo>
                  <a:lnTo>
                    <a:pt x="778" y="544"/>
                  </a:lnTo>
                  <a:lnTo>
                    <a:pt x="784" y="546"/>
                  </a:lnTo>
                  <a:lnTo>
                    <a:pt x="790" y="548"/>
                  </a:lnTo>
                  <a:lnTo>
                    <a:pt x="794" y="548"/>
                  </a:lnTo>
                  <a:lnTo>
                    <a:pt x="800" y="550"/>
                  </a:lnTo>
                  <a:lnTo>
                    <a:pt x="806" y="556"/>
                  </a:lnTo>
                  <a:lnTo>
                    <a:pt x="808" y="560"/>
                  </a:lnTo>
                  <a:lnTo>
                    <a:pt x="812" y="566"/>
                  </a:lnTo>
                  <a:lnTo>
                    <a:pt x="820" y="570"/>
                  </a:lnTo>
                  <a:lnTo>
                    <a:pt x="842" y="576"/>
                  </a:lnTo>
                  <a:lnTo>
                    <a:pt x="850" y="576"/>
                  </a:lnTo>
                  <a:lnTo>
                    <a:pt x="858" y="576"/>
                  </a:lnTo>
                  <a:lnTo>
                    <a:pt x="872" y="570"/>
                  </a:lnTo>
                  <a:lnTo>
                    <a:pt x="888" y="564"/>
                  </a:lnTo>
                  <a:lnTo>
                    <a:pt x="892" y="562"/>
                  </a:lnTo>
                  <a:lnTo>
                    <a:pt x="898" y="558"/>
                  </a:lnTo>
                  <a:lnTo>
                    <a:pt x="902" y="550"/>
                  </a:lnTo>
                  <a:lnTo>
                    <a:pt x="906" y="536"/>
                  </a:lnTo>
                  <a:lnTo>
                    <a:pt x="906" y="530"/>
                  </a:lnTo>
                  <a:lnTo>
                    <a:pt x="904" y="524"/>
                  </a:lnTo>
                  <a:lnTo>
                    <a:pt x="876" y="496"/>
                  </a:lnTo>
                  <a:lnTo>
                    <a:pt x="864" y="486"/>
                  </a:lnTo>
                  <a:lnTo>
                    <a:pt x="848" y="474"/>
                  </a:lnTo>
                  <a:lnTo>
                    <a:pt x="836" y="464"/>
                  </a:lnTo>
                  <a:lnTo>
                    <a:pt x="826" y="456"/>
                  </a:lnTo>
                  <a:lnTo>
                    <a:pt x="820" y="452"/>
                  </a:lnTo>
                  <a:lnTo>
                    <a:pt x="814" y="448"/>
                  </a:lnTo>
                  <a:lnTo>
                    <a:pt x="800" y="444"/>
                  </a:lnTo>
                  <a:lnTo>
                    <a:pt x="788" y="440"/>
                  </a:lnTo>
                  <a:lnTo>
                    <a:pt x="784" y="438"/>
                  </a:lnTo>
                  <a:lnTo>
                    <a:pt x="782" y="432"/>
                  </a:lnTo>
                  <a:lnTo>
                    <a:pt x="782" y="430"/>
                  </a:lnTo>
                  <a:lnTo>
                    <a:pt x="782" y="426"/>
                  </a:lnTo>
                  <a:lnTo>
                    <a:pt x="780" y="424"/>
                  </a:lnTo>
                  <a:lnTo>
                    <a:pt x="778" y="422"/>
                  </a:lnTo>
                  <a:lnTo>
                    <a:pt x="774" y="422"/>
                  </a:lnTo>
                  <a:lnTo>
                    <a:pt x="770" y="422"/>
                  </a:lnTo>
                  <a:lnTo>
                    <a:pt x="754" y="422"/>
                  </a:lnTo>
                  <a:lnTo>
                    <a:pt x="752" y="422"/>
                  </a:lnTo>
                  <a:lnTo>
                    <a:pt x="742" y="422"/>
                  </a:lnTo>
                  <a:lnTo>
                    <a:pt x="738" y="416"/>
                  </a:lnTo>
                  <a:lnTo>
                    <a:pt x="734" y="412"/>
                  </a:lnTo>
                  <a:lnTo>
                    <a:pt x="734" y="406"/>
                  </a:lnTo>
                  <a:lnTo>
                    <a:pt x="736" y="394"/>
                  </a:lnTo>
                  <a:lnTo>
                    <a:pt x="740" y="390"/>
                  </a:lnTo>
                  <a:lnTo>
                    <a:pt x="740" y="384"/>
                  </a:lnTo>
                  <a:lnTo>
                    <a:pt x="738" y="378"/>
                  </a:lnTo>
                  <a:lnTo>
                    <a:pt x="728" y="368"/>
                  </a:lnTo>
                  <a:lnTo>
                    <a:pt x="720" y="358"/>
                  </a:lnTo>
                  <a:lnTo>
                    <a:pt x="716" y="358"/>
                  </a:lnTo>
                  <a:lnTo>
                    <a:pt x="714" y="356"/>
                  </a:lnTo>
                  <a:lnTo>
                    <a:pt x="710" y="358"/>
                  </a:lnTo>
                  <a:lnTo>
                    <a:pt x="708" y="358"/>
                  </a:lnTo>
                  <a:lnTo>
                    <a:pt x="700" y="368"/>
                  </a:lnTo>
                  <a:lnTo>
                    <a:pt x="694" y="370"/>
                  </a:lnTo>
                  <a:lnTo>
                    <a:pt x="686" y="370"/>
                  </a:lnTo>
                  <a:lnTo>
                    <a:pt x="682" y="366"/>
                  </a:lnTo>
                  <a:lnTo>
                    <a:pt x="670" y="362"/>
                  </a:lnTo>
                  <a:lnTo>
                    <a:pt x="656" y="362"/>
                  </a:lnTo>
                  <a:lnTo>
                    <a:pt x="654" y="362"/>
                  </a:lnTo>
                  <a:lnTo>
                    <a:pt x="646" y="364"/>
                  </a:lnTo>
                  <a:lnTo>
                    <a:pt x="640" y="368"/>
                  </a:lnTo>
                  <a:lnTo>
                    <a:pt x="632" y="376"/>
                  </a:lnTo>
                  <a:lnTo>
                    <a:pt x="626" y="380"/>
                  </a:lnTo>
                  <a:lnTo>
                    <a:pt x="620" y="382"/>
                  </a:lnTo>
                  <a:lnTo>
                    <a:pt x="610" y="382"/>
                  </a:lnTo>
                  <a:lnTo>
                    <a:pt x="606" y="384"/>
                  </a:lnTo>
                  <a:lnTo>
                    <a:pt x="600" y="388"/>
                  </a:lnTo>
                  <a:lnTo>
                    <a:pt x="596" y="390"/>
                  </a:lnTo>
                  <a:lnTo>
                    <a:pt x="592" y="392"/>
                  </a:lnTo>
                  <a:lnTo>
                    <a:pt x="586" y="394"/>
                  </a:lnTo>
                  <a:lnTo>
                    <a:pt x="584" y="400"/>
                  </a:lnTo>
                  <a:lnTo>
                    <a:pt x="578" y="414"/>
                  </a:lnTo>
                  <a:lnTo>
                    <a:pt x="574" y="420"/>
                  </a:lnTo>
                  <a:lnTo>
                    <a:pt x="568" y="422"/>
                  </a:lnTo>
                  <a:lnTo>
                    <a:pt x="556" y="422"/>
                  </a:lnTo>
                  <a:lnTo>
                    <a:pt x="548" y="424"/>
                  </a:lnTo>
                  <a:lnTo>
                    <a:pt x="544" y="430"/>
                  </a:lnTo>
                  <a:lnTo>
                    <a:pt x="540" y="444"/>
                  </a:lnTo>
                  <a:lnTo>
                    <a:pt x="538" y="456"/>
                  </a:lnTo>
                  <a:lnTo>
                    <a:pt x="534" y="460"/>
                  </a:lnTo>
                  <a:lnTo>
                    <a:pt x="530" y="460"/>
                  </a:lnTo>
                  <a:lnTo>
                    <a:pt x="526" y="460"/>
                  </a:lnTo>
                  <a:lnTo>
                    <a:pt x="518" y="462"/>
                  </a:lnTo>
                  <a:lnTo>
                    <a:pt x="514" y="468"/>
                  </a:lnTo>
                  <a:lnTo>
                    <a:pt x="502" y="484"/>
                  </a:lnTo>
                  <a:lnTo>
                    <a:pt x="500" y="490"/>
                  </a:lnTo>
                  <a:lnTo>
                    <a:pt x="498" y="498"/>
                  </a:lnTo>
                  <a:lnTo>
                    <a:pt x="498" y="502"/>
                  </a:lnTo>
                  <a:lnTo>
                    <a:pt x="496" y="510"/>
                  </a:lnTo>
                  <a:lnTo>
                    <a:pt x="494" y="516"/>
                  </a:lnTo>
                  <a:lnTo>
                    <a:pt x="482" y="532"/>
                  </a:lnTo>
                  <a:lnTo>
                    <a:pt x="474" y="546"/>
                  </a:lnTo>
                  <a:lnTo>
                    <a:pt x="472" y="552"/>
                  </a:lnTo>
                  <a:lnTo>
                    <a:pt x="466" y="566"/>
                  </a:lnTo>
                  <a:lnTo>
                    <a:pt x="462" y="570"/>
                  </a:lnTo>
                  <a:lnTo>
                    <a:pt x="456" y="586"/>
                  </a:lnTo>
                  <a:lnTo>
                    <a:pt x="452" y="590"/>
                  </a:lnTo>
                  <a:lnTo>
                    <a:pt x="444" y="604"/>
                  </a:lnTo>
                  <a:lnTo>
                    <a:pt x="424" y="640"/>
                  </a:lnTo>
                  <a:lnTo>
                    <a:pt x="414" y="652"/>
                  </a:lnTo>
                  <a:lnTo>
                    <a:pt x="406" y="660"/>
                  </a:lnTo>
                  <a:lnTo>
                    <a:pt x="392" y="670"/>
                  </a:lnTo>
                  <a:lnTo>
                    <a:pt x="388" y="672"/>
                  </a:lnTo>
                  <a:lnTo>
                    <a:pt x="382" y="676"/>
                  </a:lnTo>
                  <a:lnTo>
                    <a:pt x="376" y="682"/>
                  </a:lnTo>
                  <a:lnTo>
                    <a:pt x="374" y="688"/>
                  </a:lnTo>
                  <a:lnTo>
                    <a:pt x="366" y="700"/>
                  </a:lnTo>
                  <a:lnTo>
                    <a:pt x="356" y="710"/>
                  </a:lnTo>
                  <a:lnTo>
                    <a:pt x="352" y="714"/>
                  </a:lnTo>
                  <a:lnTo>
                    <a:pt x="350" y="720"/>
                  </a:lnTo>
                  <a:lnTo>
                    <a:pt x="346" y="732"/>
                  </a:lnTo>
                  <a:lnTo>
                    <a:pt x="344" y="736"/>
                  </a:lnTo>
                  <a:lnTo>
                    <a:pt x="342" y="744"/>
                  </a:lnTo>
                  <a:lnTo>
                    <a:pt x="340" y="752"/>
                  </a:lnTo>
                  <a:lnTo>
                    <a:pt x="340" y="756"/>
                  </a:lnTo>
                  <a:lnTo>
                    <a:pt x="342" y="764"/>
                  </a:lnTo>
                  <a:lnTo>
                    <a:pt x="344" y="770"/>
                  </a:lnTo>
                  <a:lnTo>
                    <a:pt x="346" y="776"/>
                  </a:lnTo>
                  <a:lnTo>
                    <a:pt x="348" y="784"/>
                  </a:lnTo>
                  <a:lnTo>
                    <a:pt x="350" y="792"/>
                  </a:lnTo>
                  <a:lnTo>
                    <a:pt x="350" y="794"/>
                  </a:lnTo>
                  <a:lnTo>
                    <a:pt x="350" y="810"/>
                  </a:lnTo>
                  <a:lnTo>
                    <a:pt x="350" y="814"/>
                  </a:lnTo>
                  <a:lnTo>
                    <a:pt x="352" y="820"/>
                  </a:lnTo>
                  <a:lnTo>
                    <a:pt x="356" y="826"/>
                  </a:lnTo>
                  <a:lnTo>
                    <a:pt x="364" y="828"/>
                  </a:lnTo>
                  <a:lnTo>
                    <a:pt x="370" y="830"/>
                  </a:lnTo>
                  <a:lnTo>
                    <a:pt x="378" y="832"/>
                  </a:lnTo>
                  <a:lnTo>
                    <a:pt x="382" y="832"/>
                  </a:lnTo>
                  <a:lnTo>
                    <a:pt x="390" y="830"/>
                  </a:lnTo>
                  <a:lnTo>
                    <a:pt x="396" y="828"/>
                  </a:lnTo>
                  <a:lnTo>
                    <a:pt x="412" y="816"/>
                  </a:lnTo>
                  <a:lnTo>
                    <a:pt x="424" y="808"/>
                  </a:lnTo>
                  <a:lnTo>
                    <a:pt x="430" y="804"/>
                  </a:lnTo>
                  <a:lnTo>
                    <a:pt x="434" y="802"/>
                  </a:lnTo>
                  <a:lnTo>
                    <a:pt x="438" y="800"/>
                  </a:lnTo>
                  <a:lnTo>
                    <a:pt x="442" y="796"/>
                  </a:lnTo>
                  <a:lnTo>
                    <a:pt x="446" y="790"/>
                  </a:lnTo>
                  <a:lnTo>
                    <a:pt x="454" y="778"/>
                  </a:lnTo>
                  <a:lnTo>
                    <a:pt x="458" y="774"/>
                  </a:lnTo>
                  <a:lnTo>
                    <a:pt x="454" y="778"/>
                  </a:lnTo>
                  <a:lnTo>
                    <a:pt x="446" y="790"/>
                  </a:lnTo>
                  <a:lnTo>
                    <a:pt x="442" y="796"/>
                  </a:lnTo>
                  <a:lnTo>
                    <a:pt x="440" y="808"/>
                  </a:lnTo>
                  <a:lnTo>
                    <a:pt x="442" y="820"/>
                  </a:lnTo>
                  <a:lnTo>
                    <a:pt x="446" y="826"/>
                  </a:lnTo>
                  <a:lnTo>
                    <a:pt x="448" y="832"/>
                  </a:lnTo>
                  <a:lnTo>
                    <a:pt x="448" y="840"/>
                  </a:lnTo>
                  <a:lnTo>
                    <a:pt x="448" y="844"/>
                  </a:lnTo>
                  <a:lnTo>
                    <a:pt x="452" y="860"/>
                  </a:lnTo>
                  <a:lnTo>
                    <a:pt x="456" y="874"/>
                  </a:lnTo>
                  <a:lnTo>
                    <a:pt x="458" y="886"/>
                  </a:lnTo>
                  <a:lnTo>
                    <a:pt x="460" y="892"/>
                  </a:lnTo>
                  <a:lnTo>
                    <a:pt x="464" y="896"/>
                  </a:lnTo>
                  <a:lnTo>
                    <a:pt x="466" y="902"/>
                  </a:lnTo>
                  <a:lnTo>
                    <a:pt x="468" y="906"/>
                  </a:lnTo>
                  <a:lnTo>
                    <a:pt x="470" y="910"/>
                  </a:lnTo>
                  <a:lnTo>
                    <a:pt x="476" y="910"/>
                  </a:lnTo>
                  <a:lnTo>
                    <a:pt x="480" y="910"/>
                  </a:lnTo>
                  <a:lnTo>
                    <a:pt x="486" y="910"/>
                  </a:lnTo>
                  <a:lnTo>
                    <a:pt x="488" y="906"/>
                  </a:lnTo>
                  <a:lnTo>
                    <a:pt x="490" y="902"/>
                  </a:lnTo>
                  <a:lnTo>
                    <a:pt x="492" y="896"/>
                  </a:lnTo>
                  <a:lnTo>
                    <a:pt x="498" y="892"/>
                  </a:lnTo>
                  <a:lnTo>
                    <a:pt x="506" y="892"/>
                  </a:lnTo>
                  <a:lnTo>
                    <a:pt x="510" y="892"/>
                  </a:lnTo>
                  <a:lnTo>
                    <a:pt x="516" y="890"/>
                  </a:lnTo>
                  <a:lnTo>
                    <a:pt x="520" y="884"/>
                  </a:lnTo>
                  <a:lnTo>
                    <a:pt x="524" y="878"/>
                  </a:lnTo>
                  <a:lnTo>
                    <a:pt x="526" y="872"/>
                  </a:lnTo>
                  <a:lnTo>
                    <a:pt x="528" y="864"/>
                  </a:lnTo>
                  <a:lnTo>
                    <a:pt x="528" y="840"/>
                  </a:lnTo>
                  <a:lnTo>
                    <a:pt x="528" y="824"/>
                  </a:lnTo>
                  <a:lnTo>
                    <a:pt x="528" y="822"/>
                  </a:lnTo>
                  <a:lnTo>
                    <a:pt x="528" y="816"/>
                  </a:lnTo>
                  <a:lnTo>
                    <a:pt x="532" y="814"/>
                  </a:lnTo>
                  <a:lnTo>
                    <a:pt x="544" y="810"/>
                  </a:lnTo>
                  <a:lnTo>
                    <a:pt x="550" y="806"/>
                  </a:lnTo>
                  <a:lnTo>
                    <a:pt x="554" y="802"/>
                  </a:lnTo>
                  <a:lnTo>
                    <a:pt x="556" y="796"/>
                  </a:lnTo>
                  <a:lnTo>
                    <a:pt x="556" y="792"/>
                  </a:lnTo>
                  <a:lnTo>
                    <a:pt x="556" y="784"/>
                  </a:lnTo>
                  <a:lnTo>
                    <a:pt x="554" y="776"/>
                  </a:lnTo>
                  <a:lnTo>
                    <a:pt x="550" y="772"/>
                  </a:lnTo>
                  <a:lnTo>
                    <a:pt x="542" y="760"/>
                  </a:lnTo>
                  <a:lnTo>
                    <a:pt x="538" y="754"/>
                  </a:lnTo>
                  <a:lnTo>
                    <a:pt x="536" y="746"/>
                  </a:lnTo>
                  <a:lnTo>
                    <a:pt x="536" y="732"/>
                  </a:lnTo>
                  <a:lnTo>
                    <a:pt x="536" y="716"/>
                  </a:lnTo>
                  <a:lnTo>
                    <a:pt x="536" y="704"/>
                  </a:lnTo>
                  <a:lnTo>
                    <a:pt x="538" y="696"/>
                  </a:lnTo>
                  <a:lnTo>
                    <a:pt x="542" y="690"/>
                  </a:lnTo>
                  <a:lnTo>
                    <a:pt x="550" y="682"/>
                  </a:lnTo>
                  <a:lnTo>
                    <a:pt x="562" y="672"/>
                  </a:lnTo>
                  <a:lnTo>
                    <a:pt x="572" y="662"/>
                  </a:lnTo>
                  <a:lnTo>
                    <a:pt x="590" y="652"/>
                  </a:lnTo>
                  <a:lnTo>
                    <a:pt x="594" y="646"/>
                  </a:lnTo>
                  <a:lnTo>
                    <a:pt x="600" y="640"/>
                  </a:lnTo>
                  <a:lnTo>
                    <a:pt x="602" y="634"/>
                  </a:lnTo>
                  <a:lnTo>
                    <a:pt x="604" y="628"/>
                  </a:lnTo>
                  <a:lnTo>
                    <a:pt x="600" y="622"/>
                  </a:lnTo>
                  <a:lnTo>
                    <a:pt x="598" y="616"/>
                  </a:lnTo>
                  <a:lnTo>
                    <a:pt x="600" y="610"/>
                  </a:lnTo>
                  <a:lnTo>
                    <a:pt x="602" y="604"/>
                  </a:lnTo>
                  <a:lnTo>
                    <a:pt x="612" y="592"/>
                  </a:lnTo>
                  <a:lnTo>
                    <a:pt x="620" y="584"/>
                  </a:lnTo>
                  <a:lnTo>
                    <a:pt x="624" y="580"/>
                  </a:lnTo>
                  <a:lnTo>
                    <a:pt x="630" y="576"/>
                  </a:lnTo>
                  <a:lnTo>
                    <a:pt x="634" y="578"/>
                  </a:lnTo>
                  <a:lnTo>
                    <a:pt x="640" y="582"/>
                  </a:lnTo>
                  <a:lnTo>
                    <a:pt x="648" y="594"/>
                  </a:lnTo>
                  <a:lnTo>
                    <a:pt x="652" y="600"/>
                  </a:lnTo>
                  <a:lnTo>
                    <a:pt x="652" y="608"/>
                  </a:lnTo>
                  <a:lnTo>
                    <a:pt x="652" y="614"/>
                  </a:lnTo>
                  <a:lnTo>
                    <a:pt x="638" y="640"/>
                  </a:lnTo>
                  <a:lnTo>
                    <a:pt x="634" y="646"/>
                  </a:lnTo>
                  <a:lnTo>
                    <a:pt x="628" y="650"/>
                  </a:lnTo>
                  <a:lnTo>
                    <a:pt x="612" y="662"/>
                  </a:lnTo>
                  <a:lnTo>
                    <a:pt x="606" y="666"/>
                  </a:lnTo>
                  <a:lnTo>
                    <a:pt x="604" y="674"/>
                  </a:lnTo>
                  <a:lnTo>
                    <a:pt x="598" y="688"/>
                  </a:lnTo>
                  <a:lnTo>
                    <a:pt x="596" y="704"/>
                  </a:lnTo>
                  <a:lnTo>
                    <a:pt x="596" y="726"/>
                  </a:lnTo>
                  <a:lnTo>
                    <a:pt x="596" y="734"/>
                  </a:lnTo>
                  <a:lnTo>
                    <a:pt x="600" y="742"/>
                  </a:lnTo>
                  <a:lnTo>
                    <a:pt x="602" y="748"/>
                  </a:lnTo>
                  <a:lnTo>
                    <a:pt x="610" y="760"/>
                  </a:lnTo>
                  <a:lnTo>
                    <a:pt x="620" y="770"/>
                  </a:lnTo>
                  <a:lnTo>
                    <a:pt x="626" y="772"/>
                  </a:lnTo>
                  <a:lnTo>
                    <a:pt x="634" y="774"/>
                  </a:lnTo>
                  <a:lnTo>
                    <a:pt x="636" y="774"/>
                  </a:lnTo>
                  <a:lnTo>
                    <a:pt x="652" y="772"/>
                  </a:lnTo>
                  <a:lnTo>
                    <a:pt x="676" y="766"/>
                  </a:lnTo>
                  <a:lnTo>
                    <a:pt x="690" y="764"/>
                  </a:lnTo>
                  <a:lnTo>
                    <a:pt x="694" y="764"/>
                  </a:lnTo>
                  <a:lnTo>
                    <a:pt x="700" y="764"/>
                  </a:lnTo>
                  <a:lnTo>
                    <a:pt x="704" y="766"/>
                  </a:lnTo>
                  <a:lnTo>
                    <a:pt x="708" y="768"/>
                  </a:lnTo>
                  <a:lnTo>
                    <a:pt x="712" y="774"/>
                  </a:lnTo>
                  <a:lnTo>
                    <a:pt x="714" y="782"/>
                  </a:lnTo>
                  <a:lnTo>
                    <a:pt x="714" y="786"/>
                  </a:lnTo>
                  <a:lnTo>
                    <a:pt x="712" y="790"/>
                  </a:lnTo>
                  <a:lnTo>
                    <a:pt x="708" y="794"/>
                  </a:lnTo>
                  <a:lnTo>
                    <a:pt x="704" y="794"/>
                  </a:lnTo>
                  <a:lnTo>
                    <a:pt x="700" y="792"/>
                  </a:lnTo>
                  <a:lnTo>
                    <a:pt x="686" y="792"/>
                  </a:lnTo>
                  <a:lnTo>
                    <a:pt x="672" y="792"/>
                  </a:lnTo>
                  <a:lnTo>
                    <a:pt x="658" y="796"/>
                  </a:lnTo>
                  <a:lnTo>
                    <a:pt x="642" y="800"/>
                  </a:lnTo>
                  <a:lnTo>
                    <a:pt x="638" y="804"/>
                  </a:lnTo>
                  <a:lnTo>
                    <a:pt x="634" y="808"/>
                  </a:lnTo>
                  <a:lnTo>
                    <a:pt x="634" y="818"/>
                  </a:lnTo>
                  <a:lnTo>
                    <a:pt x="636" y="822"/>
                  </a:lnTo>
                  <a:lnTo>
                    <a:pt x="640" y="828"/>
                  </a:lnTo>
                  <a:lnTo>
                    <a:pt x="644" y="832"/>
                  </a:lnTo>
                  <a:lnTo>
                    <a:pt x="644" y="838"/>
                  </a:lnTo>
                  <a:lnTo>
                    <a:pt x="644" y="842"/>
                  </a:lnTo>
                  <a:lnTo>
                    <a:pt x="642" y="850"/>
                  </a:lnTo>
                  <a:lnTo>
                    <a:pt x="638" y="854"/>
                  </a:lnTo>
                  <a:lnTo>
                    <a:pt x="636" y="856"/>
                  </a:lnTo>
                  <a:lnTo>
                    <a:pt x="634" y="858"/>
                  </a:lnTo>
                  <a:lnTo>
                    <a:pt x="632" y="858"/>
                  </a:lnTo>
                  <a:lnTo>
                    <a:pt x="628" y="858"/>
                  </a:lnTo>
                  <a:lnTo>
                    <a:pt x="622" y="856"/>
                  </a:lnTo>
                  <a:lnTo>
                    <a:pt x="610" y="852"/>
                  </a:lnTo>
                  <a:lnTo>
                    <a:pt x="606" y="854"/>
                  </a:lnTo>
                  <a:lnTo>
                    <a:pt x="602" y="858"/>
                  </a:lnTo>
                  <a:lnTo>
                    <a:pt x="600" y="864"/>
                  </a:lnTo>
                  <a:lnTo>
                    <a:pt x="598" y="872"/>
                  </a:lnTo>
                  <a:lnTo>
                    <a:pt x="596" y="880"/>
                  </a:lnTo>
                  <a:lnTo>
                    <a:pt x="596" y="882"/>
                  </a:lnTo>
                  <a:lnTo>
                    <a:pt x="596" y="890"/>
                  </a:lnTo>
                  <a:lnTo>
                    <a:pt x="596" y="898"/>
                  </a:lnTo>
                  <a:lnTo>
                    <a:pt x="596" y="902"/>
                  </a:lnTo>
                  <a:lnTo>
                    <a:pt x="596" y="910"/>
                  </a:lnTo>
                  <a:lnTo>
                    <a:pt x="592" y="910"/>
                  </a:lnTo>
                  <a:lnTo>
                    <a:pt x="586" y="912"/>
                  </a:lnTo>
                  <a:lnTo>
                    <a:pt x="582" y="916"/>
                  </a:lnTo>
                  <a:lnTo>
                    <a:pt x="578" y="920"/>
                  </a:lnTo>
                  <a:lnTo>
                    <a:pt x="576" y="926"/>
                  </a:lnTo>
                  <a:lnTo>
                    <a:pt x="574" y="928"/>
                  </a:lnTo>
                  <a:lnTo>
                    <a:pt x="568" y="930"/>
                  </a:lnTo>
                  <a:lnTo>
                    <a:pt x="564" y="930"/>
                  </a:lnTo>
                  <a:lnTo>
                    <a:pt x="552" y="930"/>
                  </a:lnTo>
                  <a:lnTo>
                    <a:pt x="540" y="932"/>
                  </a:lnTo>
                  <a:lnTo>
                    <a:pt x="516" y="938"/>
                  </a:lnTo>
                  <a:lnTo>
                    <a:pt x="500" y="944"/>
                  </a:lnTo>
                  <a:lnTo>
                    <a:pt x="496" y="946"/>
                  </a:lnTo>
                  <a:lnTo>
                    <a:pt x="488" y="950"/>
                  </a:lnTo>
                  <a:lnTo>
                    <a:pt x="482" y="946"/>
                  </a:lnTo>
                  <a:lnTo>
                    <a:pt x="476" y="944"/>
                  </a:lnTo>
                  <a:lnTo>
                    <a:pt x="468" y="942"/>
                  </a:lnTo>
                  <a:lnTo>
                    <a:pt x="462" y="944"/>
                  </a:lnTo>
                  <a:lnTo>
                    <a:pt x="456" y="946"/>
                  </a:lnTo>
                  <a:lnTo>
                    <a:pt x="450" y="946"/>
                  </a:lnTo>
                  <a:lnTo>
                    <a:pt x="444" y="944"/>
                  </a:lnTo>
                  <a:lnTo>
                    <a:pt x="440" y="940"/>
                  </a:lnTo>
                  <a:lnTo>
                    <a:pt x="440" y="934"/>
                  </a:lnTo>
                  <a:lnTo>
                    <a:pt x="436" y="932"/>
                  </a:lnTo>
                  <a:lnTo>
                    <a:pt x="432" y="930"/>
                  </a:lnTo>
                  <a:lnTo>
                    <a:pt x="428" y="930"/>
                  </a:lnTo>
                  <a:lnTo>
                    <a:pt x="424" y="930"/>
                  </a:lnTo>
                  <a:lnTo>
                    <a:pt x="422" y="928"/>
                  </a:lnTo>
                  <a:lnTo>
                    <a:pt x="420" y="924"/>
                  </a:lnTo>
                  <a:lnTo>
                    <a:pt x="420" y="922"/>
                  </a:lnTo>
                  <a:lnTo>
                    <a:pt x="420" y="918"/>
                  </a:lnTo>
                  <a:lnTo>
                    <a:pt x="420" y="902"/>
                  </a:lnTo>
                  <a:lnTo>
                    <a:pt x="420" y="898"/>
                  </a:lnTo>
                  <a:lnTo>
                    <a:pt x="422" y="894"/>
                  </a:lnTo>
                  <a:lnTo>
                    <a:pt x="424" y="890"/>
                  </a:lnTo>
                  <a:lnTo>
                    <a:pt x="430" y="890"/>
                  </a:lnTo>
                  <a:lnTo>
                    <a:pt x="434" y="886"/>
                  </a:lnTo>
                  <a:lnTo>
                    <a:pt x="436" y="882"/>
                  </a:lnTo>
                  <a:lnTo>
                    <a:pt x="434" y="882"/>
                  </a:lnTo>
                  <a:lnTo>
                    <a:pt x="430" y="880"/>
                  </a:lnTo>
                  <a:lnTo>
                    <a:pt x="430" y="876"/>
                  </a:lnTo>
                  <a:lnTo>
                    <a:pt x="430" y="864"/>
                  </a:lnTo>
                  <a:lnTo>
                    <a:pt x="430" y="860"/>
                  </a:lnTo>
                  <a:lnTo>
                    <a:pt x="428" y="858"/>
                  </a:lnTo>
                  <a:lnTo>
                    <a:pt x="428" y="856"/>
                  </a:lnTo>
                  <a:lnTo>
                    <a:pt x="426" y="854"/>
                  </a:lnTo>
                  <a:lnTo>
                    <a:pt x="422" y="856"/>
                  </a:lnTo>
                  <a:lnTo>
                    <a:pt x="418" y="858"/>
                  </a:lnTo>
                  <a:lnTo>
                    <a:pt x="406" y="862"/>
                  </a:lnTo>
                  <a:lnTo>
                    <a:pt x="400" y="864"/>
                  </a:lnTo>
                  <a:lnTo>
                    <a:pt x="398" y="868"/>
                  </a:lnTo>
                  <a:lnTo>
                    <a:pt x="394" y="874"/>
                  </a:lnTo>
                  <a:lnTo>
                    <a:pt x="392" y="882"/>
                  </a:lnTo>
                  <a:lnTo>
                    <a:pt x="392" y="890"/>
                  </a:lnTo>
                  <a:lnTo>
                    <a:pt x="392" y="892"/>
                  </a:lnTo>
                  <a:lnTo>
                    <a:pt x="392" y="900"/>
                  </a:lnTo>
                  <a:lnTo>
                    <a:pt x="396" y="906"/>
                  </a:lnTo>
                  <a:lnTo>
                    <a:pt x="404" y="918"/>
                  </a:lnTo>
                  <a:lnTo>
                    <a:pt x="406" y="922"/>
                  </a:lnTo>
                  <a:lnTo>
                    <a:pt x="410" y="930"/>
                  </a:lnTo>
                  <a:lnTo>
                    <a:pt x="406" y="936"/>
                  </a:lnTo>
                  <a:lnTo>
                    <a:pt x="404" y="942"/>
                  </a:lnTo>
                  <a:lnTo>
                    <a:pt x="400" y="954"/>
                  </a:lnTo>
                  <a:lnTo>
                    <a:pt x="398" y="958"/>
                  </a:lnTo>
                  <a:lnTo>
                    <a:pt x="396" y="958"/>
                  </a:lnTo>
                  <a:lnTo>
                    <a:pt x="386" y="958"/>
                  </a:lnTo>
                  <a:lnTo>
                    <a:pt x="380" y="960"/>
                  </a:lnTo>
                  <a:lnTo>
                    <a:pt x="376" y="960"/>
                  </a:lnTo>
                  <a:lnTo>
                    <a:pt x="364" y="964"/>
                  </a:lnTo>
                  <a:lnTo>
                    <a:pt x="358" y="966"/>
                  </a:lnTo>
                  <a:lnTo>
                    <a:pt x="352" y="970"/>
                  </a:lnTo>
                  <a:lnTo>
                    <a:pt x="346" y="976"/>
                  </a:lnTo>
                  <a:lnTo>
                    <a:pt x="336" y="992"/>
                  </a:lnTo>
                  <a:lnTo>
                    <a:pt x="326" y="1004"/>
                  </a:lnTo>
                  <a:lnTo>
                    <a:pt x="320" y="1008"/>
                  </a:lnTo>
                  <a:lnTo>
                    <a:pt x="316" y="1012"/>
                  </a:lnTo>
                  <a:lnTo>
                    <a:pt x="312" y="1018"/>
                  </a:lnTo>
                  <a:lnTo>
                    <a:pt x="306" y="1024"/>
                  </a:lnTo>
                  <a:lnTo>
                    <a:pt x="298" y="1034"/>
                  </a:lnTo>
                  <a:lnTo>
                    <a:pt x="296" y="1040"/>
                  </a:lnTo>
                  <a:lnTo>
                    <a:pt x="292" y="1046"/>
                  </a:lnTo>
                  <a:lnTo>
                    <a:pt x="288" y="1048"/>
                  </a:lnTo>
                  <a:lnTo>
                    <a:pt x="282" y="1050"/>
                  </a:lnTo>
                  <a:lnTo>
                    <a:pt x="278" y="1054"/>
                  </a:lnTo>
                  <a:lnTo>
                    <a:pt x="276" y="1060"/>
                  </a:lnTo>
                  <a:lnTo>
                    <a:pt x="272" y="1064"/>
                  </a:lnTo>
                  <a:lnTo>
                    <a:pt x="264" y="1066"/>
                  </a:lnTo>
                  <a:lnTo>
                    <a:pt x="260" y="1066"/>
                  </a:lnTo>
                  <a:lnTo>
                    <a:pt x="256" y="1066"/>
                  </a:lnTo>
                  <a:lnTo>
                    <a:pt x="252" y="1062"/>
                  </a:lnTo>
                  <a:lnTo>
                    <a:pt x="252" y="1058"/>
                  </a:lnTo>
                  <a:lnTo>
                    <a:pt x="248" y="1058"/>
                  </a:lnTo>
                  <a:lnTo>
                    <a:pt x="244" y="1058"/>
                  </a:lnTo>
                  <a:lnTo>
                    <a:pt x="242" y="1062"/>
                  </a:lnTo>
                  <a:lnTo>
                    <a:pt x="242" y="1072"/>
                  </a:lnTo>
                  <a:lnTo>
                    <a:pt x="242" y="1076"/>
                  </a:lnTo>
                  <a:lnTo>
                    <a:pt x="238" y="1076"/>
                  </a:lnTo>
                  <a:lnTo>
                    <a:pt x="228" y="1076"/>
                  </a:lnTo>
                  <a:lnTo>
                    <a:pt x="218" y="1076"/>
                  </a:lnTo>
                  <a:lnTo>
                    <a:pt x="206" y="1080"/>
                  </a:lnTo>
                  <a:lnTo>
                    <a:pt x="202" y="1082"/>
                  </a:lnTo>
                  <a:lnTo>
                    <a:pt x="196" y="1086"/>
                  </a:lnTo>
                  <a:lnTo>
                    <a:pt x="194" y="1092"/>
                  </a:lnTo>
                  <a:lnTo>
                    <a:pt x="196" y="1096"/>
                  </a:lnTo>
                  <a:lnTo>
                    <a:pt x="202" y="1100"/>
                  </a:lnTo>
                  <a:lnTo>
                    <a:pt x="206" y="1102"/>
                  </a:lnTo>
                  <a:lnTo>
                    <a:pt x="214" y="1106"/>
                  </a:lnTo>
                  <a:lnTo>
                    <a:pt x="222" y="1106"/>
                  </a:lnTo>
                  <a:lnTo>
                    <a:pt x="226" y="1106"/>
                  </a:lnTo>
                  <a:lnTo>
                    <a:pt x="230" y="1108"/>
                  </a:lnTo>
                  <a:lnTo>
                    <a:pt x="234" y="1110"/>
                  </a:lnTo>
                  <a:lnTo>
                    <a:pt x="234" y="1116"/>
                  </a:lnTo>
                  <a:lnTo>
                    <a:pt x="238" y="1120"/>
                  </a:lnTo>
                  <a:lnTo>
                    <a:pt x="242" y="1126"/>
                  </a:lnTo>
                  <a:lnTo>
                    <a:pt x="242" y="1134"/>
                  </a:lnTo>
                  <a:lnTo>
                    <a:pt x="242" y="1138"/>
                  </a:lnTo>
                  <a:lnTo>
                    <a:pt x="244" y="1142"/>
                  </a:lnTo>
                  <a:lnTo>
                    <a:pt x="248" y="1146"/>
                  </a:lnTo>
                  <a:lnTo>
                    <a:pt x="252" y="1148"/>
                  </a:lnTo>
                  <a:lnTo>
                    <a:pt x="252" y="1154"/>
                  </a:lnTo>
                  <a:lnTo>
                    <a:pt x="252" y="1156"/>
                  </a:lnTo>
                  <a:lnTo>
                    <a:pt x="250" y="1172"/>
                  </a:lnTo>
                  <a:lnTo>
                    <a:pt x="244" y="1196"/>
                  </a:lnTo>
                  <a:lnTo>
                    <a:pt x="242" y="1204"/>
                  </a:lnTo>
                  <a:lnTo>
                    <a:pt x="234" y="1202"/>
                  </a:lnTo>
                  <a:lnTo>
                    <a:pt x="192" y="1194"/>
                  </a:lnTo>
                  <a:lnTo>
                    <a:pt x="176" y="1194"/>
                  </a:lnTo>
                  <a:lnTo>
                    <a:pt x="162" y="1194"/>
                  </a:lnTo>
                  <a:lnTo>
                    <a:pt x="150" y="1194"/>
                  </a:lnTo>
                  <a:lnTo>
                    <a:pt x="140" y="1194"/>
                  </a:lnTo>
                  <a:lnTo>
                    <a:pt x="134" y="1196"/>
                  </a:lnTo>
                  <a:lnTo>
                    <a:pt x="130" y="1198"/>
                  </a:lnTo>
                  <a:lnTo>
                    <a:pt x="128" y="1204"/>
                  </a:lnTo>
                  <a:lnTo>
                    <a:pt x="128" y="1212"/>
                  </a:lnTo>
                  <a:lnTo>
                    <a:pt x="132" y="1226"/>
                  </a:lnTo>
                  <a:lnTo>
                    <a:pt x="134" y="1234"/>
                  </a:lnTo>
                  <a:lnTo>
                    <a:pt x="130" y="1234"/>
                  </a:lnTo>
                  <a:lnTo>
                    <a:pt x="128" y="1234"/>
                  </a:lnTo>
                  <a:lnTo>
                    <a:pt x="128" y="1236"/>
                  </a:lnTo>
                  <a:lnTo>
                    <a:pt x="128" y="1240"/>
                  </a:lnTo>
                  <a:lnTo>
                    <a:pt x="132" y="1246"/>
                  </a:lnTo>
                  <a:lnTo>
                    <a:pt x="134" y="1254"/>
                  </a:lnTo>
                  <a:lnTo>
                    <a:pt x="134" y="1262"/>
                  </a:lnTo>
                  <a:lnTo>
                    <a:pt x="134" y="1264"/>
                  </a:lnTo>
                  <a:lnTo>
                    <a:pt x="134" y="1272"/>
                  </a:lnTo>
                  <a:lnTo>
                    <a:pt x="132" y="1280"/>
                  </a:lnTo>
                  <a:lnTo>
                    <a:pt x="128" y="1286"/>
                  </a:lnTo>
                  <a:lnTo>
                    <a:pt x="128" y="1292"/>
                  </a:lnTo>
                  <a:lnTo>
                    <a:pt x="130" y="1298"/>
                  </a:lnTo>
                  <a:lnTo>
                    <a:pt x="134" y="1304"/>
                  </a:lnTo>
                  <a:lnTo>
                    <a:pt x="134" y="1310"/>
                  </a:lnTo>
                  <a:lnTo>
                    <a:pt x="134" y="1314"/>
                  </a:lnTo>
                  <a:lnTo>
                    <a:pt x="136" y="1316"/>
                  </a:lnTo>
                  <a:lnTo>
                    <a:pt x="138" y="1320"/>
                  </a:lnTo>
                  <a:lnTo>
                    <a:pt x="140" y="1322"/>
                  </a:lnTo>
                  <a:lnTo>
                    <a:pt x="142" y="1322"/>
                  </a:lnTo>
                  <a:lnTo>
                    <a:pt x="146" y="1322"/>
                  </a:lnTo>
                  <a:lnTo>
                    <a:pt x="154" y="1322"/>
                  </a:lnTo>
                  <a:lnTo>
                    <a:pt x="160" y="1322"/>
                  </a:lnTo>
                  <a:lnTo>
                    <a:pt x="164" y="1322"/>
                  </a:lnTo>
                  <a:lnTo>
                    <a:pt x="170" y="1326"/>
                  </a:lnTo>
                  <a:lnTo>
                    <a:pt x="178" y="1334"/>
                  </a:lnTo>
                  <a:lnTo>
                    <a:pt x="184" y="1338"/>
                  </a:lnTo>
                  <a:lnTo>
                    <a:pt x="192" y="1338"/>
                  </a:lnTo>
                  <a:lnTo>
                    <a:pt x="206" y="1334"/>
                  </a:lnTo>
                  <a:lnTo>
                    <a:pt x="220" y="1328"/>
                  </a:lnTo>
                  <a:lnTo>
                    <a:pt x="234" y="1324"/>
                  </a:lnTo>
                  <a:lnTo>
                    <a:pt x="242" y="1320"/>
                  </a:lnTo>
                  <a:lnTo>
                    <a:pt x="246" y="1314"/>
                  </a:lnTo>
                  <a:lnTo>
                    <a:pt x="248" y="1308"/>
                  </a:lnTo>
                  <a:lnTo>
                    <a:pt x="258" y="1296"/>
                  </a:lnTo>
                  <a:lnTo>
                    <a:pt x="266" y="1288"/>
                  </a:lnTo>
                  <a:lnTo>
                    <a:pt x="270" y="1282"/>
                  </a:lnTo>
                  <a:lnTo>
                    <a:pt x="272" y="1276"/>
                  </a:lnTo>
                  <a:lnTo>
                    <a:pt x="274" y="1264"/>
                  </a:lnTo>
                  <a:lnTo>
                    <a:pt x="280" y="1250"/>
                  </a:lnTo>
                  <a:lnTo>
                    <a:pt x="282" y="1244"/>
                  </a:lnTo>
                  <a:lnTo>
                    <a:pt x="288" y="1238"/>
                  </a:lnTo>
                  <a:lnTo>
                    <a:pt x="304" y="1228"/>
                  </a:lnTo>
                  <a:lnTo>
                    <a:pt x="310" y="1224"/>
                  </a:lnTo>
                  <a:lnTo>
                    <a:pt x="316" y="1216"/>
                  </a:lnTo>
                  <a:lnTo>
                    <a:pt x="318" y="1212"/>
                  </a:lnTo>
                  <a:lnTo>
                    <a:pt x="322" y="1206"/>
                  </a:lnTo>
                  <a:lnTo>
                    <a:pt x="326" y="1204"/>
                  </a:lnTo>
                  <a:lnTo>
                    <a:pt x="340" y="1204"/>
                  </a:lnTo>
                  <a:lnTo>
                    <a:pt x="342" y="1204"/>
                  </a:lnTo>
                  <a:lnTo>
                    <a:pt x="350" y="1202"/>
                  </a:lnTo>
                  <a:lnTo>
                    <a:pt x="358" y="1200"/>
                  </a:lnTo>
                  <a:lnTo>
                    <a:pt x="374" y="1188"/>
                  </a:lnTo>
                  <a:lnTo>
                    <a:pt x="380" y="1186"/>
                  </a:lnTo>
                  <a:lnTo>
                    <a:pt x="386" y="1184"/>
                  </a:lnTo>
                  <a:lnTo>
                    <a:pt x="390" y="1182"/>
                  </a:lnTo>
                  <a:lnTo>
                    <a:pt x="396" y="1180"/>
                  </a:lnTo>
                  <a:lnTo>
                    <a:pt x="402" y="1178"/>
                  </a:lnTo>
                  <a:lnTo>
                    <a:pt x="408" y="1178"/>
                  </a:lnTo>
                  <a:lnTo>
                    <a:pt x="412" y="1180"/>
                  </a:lnTo>
                  <a:lnTo>
                    <a:pt x="420" y="1186"/>
                  </a:lnTo>
                  <a:lnTo>
                    <a:pt x="424" y="1192"/>
                  </a:lnTo>
                  <a:lnTo>
                    <a:pt x="436" y="1208"/>
                  </a:lnTo>
                  <a:lnTo>
                    <a:pt x="444" y="1220"/>
                  </a:lnTo>
                  <a:lnTo>
                    <a:pt x="446" y="1226"/>
                  </a:lnTo>
                  <a:lnTo>
                    <a:pt x="450" y="1232"/>
                  </a:lnTo>
                  <a:lnTo>
                    <a:pt x="456" y="1236"/>
                  </a:lnTo>
                  <a:lnTo>
                    <a:pt x="482" y="1250"/>
                  </a:lnTo>
                  <a:lnTo>
                    <a:pt x="488" y="1254"/>
                  </a:lnTo>
                  <a:lnTo>
                    <a:pt x="492" y="1260"/>
                  </a:lnTo>
                  <a:lnTo>
                    <a:pt x="502" y="1274"/>
                  </a:lnTo>
                  <a:lnTo>
                    <a:pt x="506" y="1282"/>
                  </a:lnTo>
                  <a:lnTo>
                    <a:pt x="506" y="1290"/>
                  </a:lnTo>
                  <a:lnTo>
                    <a:pt x="506" y="1304"/>
                  </a:lnTo>
                  <a:lnTo>
                    <a:pt x="506" y="1312"/>
                  </a:lnTo>
                  <a:lnTo>
                    <a:pt x="508" y="1316"/>
                  </a:lnTo>
                  <a:lnTo>
                    <a:pt x="510" y="1316"/>
                  </a:lnTo>
                  <a:lnTo>
                    <a:pt x="512" y="1316"/>
                  </a:lnTo>
                  <a:lnTo>
                    <a:pt x="514" y="1312"/>
                  </a:lnTo>
                  <a:lnTo>
                    <a:pt x="518" y="1302"/>
                  </a:lnTo>
                  <a:lnTo>
                    <a:pt x="522" y="1294"/>
                  </a:lnTo>
                  <a:lnTo>
                    <a:pt x="524" y="1288"/>
                  </a:lnTo>
                  <a:lnTo>
                    <a:pt x="526" y="1282"/>
                  </a:lnTo>
                  <a:lnTo>
                    <a:pt x="528" y="1274"/>
                  </a:lnTo>
                  <a:lnTo>
                    <a:pt x="528" y="1270"/>
                  </a:lnTo>
                  <a:lnTo>
                    <a:pt x="528" y="1268"/>
                  </a:lnTo>
                  <a:lnTo>
                    <a:pt x="530" y="1266"/>
                  </a:lnTo>
                  <a:lnTo>
                    <a:pt x="532" y="1266"/>
                  </a:lnTo>
                  <a:lnTo>
                    <a:pt x="534" y="1266"/>
                  </a:lnTo>
                  <a:lnTo>
                    <a:pt x="540" y="1268"/>
                  </a:lnTo>
                  <a:lnTo>
                    <a:pt x="552" y="1272"/>
                  </a:lnTo>
                  <a:lnTo>
                    <a:pt x="554" y="1272"/>
                  </a:lnTo>
                  <a:lnTo>
                    <a:pt x="554" y="1270"/>
                  </a:lnTo>
                  <a:lnTo>
                    <a:pt x="552" y="1266"/>
                  </a:lnTo>
                  <a:lnTo>
                    <a:pt x="534" y="1248"/>
                  </a:lnTo>
                  <a:lnTo>
                    <a:pt x="520" y="1240"/>
                  </a:lnTo>
                  <a:lnTo>
                    <a:pt x="516" y="1236"/>
                  </a:lnTo>
                  <a:lnTo>
                    <a:pt x="504" y="1228"/>
                  </a:lnTo>
                  <a:lnTo>
                    <a:pt x="494" y="1216"/>
                  </a:lnTo>
                  <a:lnTo>
                    <a:pt x="484" y="1200"/>
                  </a:lnTo>
                  <a:lnTo>
                    <a:pt x="476" y="1188"/>
                  </a:lnTo>
                  <a:lnTo>
                    <a:pt x="472" y="1182"/>
                  </a:lnTo>
                  <a:lnTo>
                    <a:pt x="470" y="1174"/>
                  </a:lnTo>
                  <a:lnTo>
                    <a:pt x="468" y="1166"/>
                  </a:lnTo>
                  <a:lnTo>
                    <a:pt x="468" y="1164"/>
                  </a:lnTo>
                  <a:lnTo>
                    <a:pt x="470" y="1158"/>
                  </a:lnTo>
                  <a:lnTo>
                    <a:pt x="474" y="1156"/>
                  </a:lnTo>
                  <a:lnTo>
                    <a:pt x="478" y="1154"/>
                  </a:lnTo>
                  <a:lnTo>
                    <a:pt x="482" y="1156"/>
                  </a:lnTo>
                  <a:lnTo>
                    <a:pt x="488" y="1156"/>
                  </a:lnTo>
                  <a:lnTo>
                    <a:pt x="496" y="1162"/>
                  </a:lnTo>
                  <a:lnTo>
                    <a:pt x="502" y="1168"/>
                  </a:lnTo>
                  <a:lnTo>
                    <a:pt x="508" y="1176"/>
                  </a:lnTo>
                  <a:lnTo>
                    <a:pt x="510" y="1182"/>
                  </a:lnTo>
                  <a:lnTo>
                    <a:pt x="516" y="1196"/>
                  </a:lnTo>
                  <a:lnTo>
                    <a:pt x="520" y="1204"/>
                  </a:lnTo>
                  <a:lnTo>
                    <a:pt x="524" y="1208"/>
                  </a:lnTo>
                  <a:lnTo>
                    <a:pt x="540" y="1220"/>
                  </a:lnTo>
                  <a:lnTo>
                    <a:pt x="548" y="1224"/>
                  </a:lnTo>
                  <a:lnTo>
                    <a:pt x="552" y="1230"/>
                  </a:lnTo>
                  <a:lnTo>
                    <a:pt x="560" y="1238"/>
                  </a:lnTo>
                  <a:lnTo>
                    <a:pt x="564" y="1244"/>
                  </a:lnTo>
                  <a:lnTo>
                    <a:pt x="566" y="1248"/>
                  </a:lnTo>
                  <a:lnTo>
                    <a:pt x="570" y="1260"/>
                  </a:lnTo>
                  <a:lnTo>
                    <a:pt x="572" y="1266"/>
                  </a:lnTo>
                  <a:lnTo>
                    <a:pt x="576" y="1272"/>
                  </a:lnTo>
                  <a:lnTo>
                    <a:pt x="580" y="1280"/>
                  </a:lnTo>
                  <a:lnTo>
                    <a:pt x="584" y="1286"/>
                  </a:lnTo>
                  <a:lnTo>
                    <a:pt x="588" y="1290"/>
                  </a:lnTo>
                  <a:lnTo>
                    <a:pt x="594" y="1292"/>
                  </a:lnTo>
                  <a:lnTo>
                    <a:pt x="598" y="1292"/>
                  </a:lnTo>
                  <a:lnTo>
                    <a:pt x="602" y="1294"/>
                  </a:lnTo>
                  <a:lnTo>
                    <a:pt x="602" y="1296"/>
                  </a:lnTo>
                  <a:lnTo>
                    <a:pt x="602" y="1298"/>
                  </a:lnTo>
                  <a:lnTo>
                    <a:pt x="598" y="1304"/>
                  </a:lnTo>
                  <a:lnTo>
                    <a:pt x="596" y="1310"/>
                  </a:lnTo>
                  <a:lnTo>
                    <a:pt x="596" y="1314"/>
                  </a:lnTo>
                  <a:lnTo>
                    <a:pt x="598" y="1320"/>
                  </a:lnTo>
                  <a:lnTo>
                    <a:pt x="604" y="1326"/>
                  </a:lnTo>
                  <a:lnTo>
                    <a:pt x="608" y="1328"/>
                  </a:lnTo>
                  <a:lnTo>
                    <a:pt x="616" y="1330"/>
                  </a:lnTo>
                  <a:lnTo>
                    <a:pt x="620" y="1326"/>
                  </a:lnTo>
                  <a:lnTo>
                    <a:pt x="624" y="1322"/>
                  </a:lnTo>
                  <a:lnTo>
                    <a:pt x="626" y="1316"/>
                  </a:lnTo>
                  <a:lnTo>
                    <a:pt x="628" y="1312"/>
                  </a:lnTo>
                  <a:lnTo>
                    <a:pt x="632" y="1308"/>
                  </a:lnTo>
                  <a:lnTo>
                    <a:pt x="638" y="1306"/>
                  </a:lnTo>
                  <a:lnTo>
                    <a:pt x="640" y="1304"/>
                  </a:lnTo>
                  <a:lnTo>
                    <a:pt x="642" y="1302"/>
                  </a:lnTo>
                  <a:lnTo>
                    <a:pt x="640" y="1300"/>
                  </a:lnTo>
                  <a:lnTo>
                    <a:pt x="640" y="1296"/>
                  </a:lnTo>
                  <a:lnTo>
                    <a:pt x="632" y="1288"/>
                  </a:lnTo>
                  <a:lnTo>
                    <a:pt x="628" y="1282"/>
                  </a:lnTo>
                  <a:lnTo>
                    <a:pt x="626" y="1278"/>
                  </a:lnTo>
                  <a:lnTo>
                    <a:pt x="624" y="1272"/>
                  </a:lnTo>
                  <a:lnTo>
                    <a:pt x="620" y="1268"/>
                  </a:lnTo>
                  <a:lnTo>
                    <a:pt x="620" y="1266"/>
                  </a:lnTo>
                  <a:lnTo>
                    <a:pt x="620" y="1264"/>
                  </a:lnTo>
                  <a:lnTo>
                    <a:pt x="624" y="1260"/>
                  </a:lnTo>
                  <a:lnTo>
                    <a:pt x="638" y="1256"/>
                  </a:lnTo>
                  <a:lnTo>
                    <a:pt x="652" y="1254"/>
                  </a:lnTo>
                  <a:lnTo>
                    <a:pt x="656" y="1254"/>
                  </a:lnTo>
                  <a:lnTo>
                    <a:pt x="664" y="1254"/>
                  </a:lnTo>
                  <a:lnTo>
                    <a:pt x="668" y="1260"/>
                  </a:lnTo>
                  <a:lnTo>
                    <a:pt x="670" y="1266"/>
                  </a:lnTo>
                  <a:lnTo>
                    <a:pt x="674" y="1272"/>
                  </a:lnTo>
                  <a:lnTo>
                    <a:pt x="678" y="1280"/>
                  </a:lnTo>
                  <a:lnTo>
                    <a:pt x="680" y="1284"/>
                  </a:lnTo>
                  <a:lnTo>
                    <a:pt x="688" y="1300"/>
                  </a:lnTo>
                  <a:lnTo>
                    <a:pt x="690" y="1304"/>
                  </a:lnTo>
                  <a:lnTo>
                    <a:pt x="698" y="1318"/>
                  </a:lnTo>
                  <a:lnTo>
                    <a:pt x="700" y="1324"/>
                  </a:lnTo>
                  <a:lnTo>
                    <a:pt x="704" y="1328"/>
                  </a:lnTo>
                  <a:lnTo>
                    <a:pt x="712" y="1330"/>
                  </a:lnTo>
                  <a:lnTo>
                    <a:pt x="734" y="1330"/>
                  </a:lnTo>
                  <a:lnTo>
                    <a:pt x="748" y="1330"/>
                  </a:lnTo>
                  <a:lnTo>
                    <a:pt x="760" y="1334"/>
                  </a:lnTo>
                  <a:lnTo>
                    <a:pt x="774" y="1338"/>
                  </a:lnTo>
                  <a:lnTo>
                    <a:pt x="782" y="1338"/>
                  </a:lnTo>
                  <a:lnTo>
                    <a:pt x="788" y="1338"/>
                  </a:lnTo>
                  <a:lnTo>
                    <a:pt x="794" y="1334"/>
                  </a:lnTo>
                  <a:lnTo>
                    <a:pt x="802" y="1332"/>
                  </a:lnTo>
                  <a:lnTo>
                    <a:pt x="808" y="1334"/>
                  </a:lnTo>
                  <a:lnTo>
                    <a:pt x="814" y="1338"/>
                  </a:lnTo>
                  <a:lnTo>
                    <a:pt x="820" y="1340"/>
                  </a:lnTo>
                  <a:lnTo>
                    <a:pt x="824" y="1348"/>
                  </a:lnTo>
                  <a:lnTo>
                    <a:pt x="826" y="1354"/>
                  </a:lnTo>
                  <a:lnTo>
                    <a:pt x="828" y="1360"/>
                  </a:lnTo>
                  <a:lnTo>
                    <a:pt x="828" y="1368"/>
                  </a:lnTo>
                  <a:lnTo>
                    <a:pt x="814" y="1402"/>
                  </a:lnTo>
                  <a:lnTo>
                    <a:pt x="810" y="1408"/>
                  </a:lnTo>
                  <a:lnTo>
                    <a:pt x="806" y="1410"/>
                  </a:lnTo>
                  <a:lnTo>
                    <a:pt x="802" y="1412"/>
                  </a:lnTo>
                  <a:lnTo>
                    <a:pt x="798" y="1416"/>
                  </a:lnTo>
                  <a:lnTo>
                    <a:pt x="796" y="1422"/>
                  </a:lnTo>
                  <a:lnTo>
                    <a:pt x="792" y="1428"/>
                  </a:lnTo>
                  <a:lnTo>
                    <a:pt x="786" y="1434"/>
                  </a:lnTo>
                  <a:lnTo>
                    <a:pt x="780" y="1438"/>
                  </a:lnTo>
                  <a:lnTo>
                    <a:pt x="774" y="1438"/>
                  </a:lnTo>
                  <a:lnTo>
                    <a:pt x="760" y="1438"/>
                  </a:lnTo>
                  <a:lnTo>
                    <a:pt x="754" y="1438"/>
                  </a:lnTo>
                  <a:lnTo>
                    <a:pt x="748" y="1434"/>
                  </a:lnTo>
                  <a:lnTo>
                    <a:pt x="742" y="1430"/>
                  </a:lnTo>
                  <a:lnTo>
                    <a:pt x="734" y="1430"/>
                  </a:lnTo>
                  <a:lnTo>
                    <a:pt x="712" y="1436"/>
                  </a:lnTo>
                  <a:lnTo>
                    <a:pt x="704" y="1438"/>
                  </a:lnTo>
                  <a:lnTo>
                    <a:pt x="696" y="1436"/>
                  </a:lnTo>
                  <a:lnTo>
                    <a:pt x="682" y="1432"/>
                  </a:lnTo>
                  <a:lnTo>
                    <a:pt x="666" y="1428"/>
                  </a:lnTo>
                  <a:lnTo>
                    <a:pt x="662" y="1428"/>
                  </a:lnTo>
                  <a:lnTo>
                    <a:pt x="656" y="1428"/>
                  </a:lnTo>
                  <a:lnTo>
                    <a:pt x="650" y="1424"/>
                  </a:lnTo>
                  <a:lnTo>
                    <a:pt x="638" y="1416"/>
                  </a:lnTo>
                  <a:lnTo>
                    <a:pt x="632" y="1412"/>
                  </a:lnTo>
                  <a:lnTo>
                    <a:pt x="626" y="1410"/>
                  </a:lnTo>
                  <a:lnTo>
                    <a:pt x="618" y="1410"/>
                  </a:lnTo>
                  <a:lnTo>
                    <a:pt x="614" y="1410"/>
                  </a:lnTo>
                  <a:lnTo>
                    <a:pt x="598" y="1412"/>
                  </a:lnTo>
                  <a:lnTo>
                    <a:pt x="584" y="1416"/>
                  </a:lnTo>
                  <a:lnTo>
                    <a:pt x="578" y="1420"/>
                  </a:lnTo>
                  <a:lnTo>
                    <a:pt x="576" y="1428"/>
                  </a:lnTo>
                  <a:lnTo>
                    <a:pt x="576" y="1430"/>
                  </a:lnTo>
                  <a:lnTo>
                    <a:pt x="574" y="1438"/>
                  </a:lnTo>
                  <a:lnTo>
                    <a:pt x="570" y="1442"/>
                  </a:lnTo>
                  <a:lnTo>
                    <a:pt x="554" y="1446"/>
                  </a:lnTo>
                  <a:lnTo>
                    <a:pt x="548" y="1446"/>
                  </a:lnTo>
                  <a:lnTo>
                    <a:pt x="542" y="1442"/>
                  </a:lnTo>
                  <a:lnTo>
                    <a:pt x="534" y="1434"/>
                  </a:lnTo>
                  <a:lnTo>
                    <a:pt x="522" y="1424"/>
                  </a:lnTo>
                  <a:lnTo>
                    <a:pt x="512" y="1414"/>
                  </a:lnTo>
                  <a:lnTo>
                    <a:pt x="508" y="1410"/>
                  </a:lnTo>
                  <a:lnTo>
                    <a:pt x="500" y="1410"/>
                  </a:lnTo>
                  <a:lnTo>
                    <a:pt x="476" y="1410"/>
                  </a:lnTo>
                  <a:lnTo>
                    <a:pt x="470" y="1408"/>
                  </a:lnTo>
                  <a:lnTo>
                    <a:pt x="462" y="1406"/>
                  </a:lnTo>
                  <a:lnTo>
                    <a:pt x="456" y="1404"/>
                  </a:lnTo>
                  <a:lnTo>
                    <a:pt x="442" y="1396"/>
                  </a:lnTo>
                  <a:lnTo>
                    <a:pt x="436" y="1394"/>
                  </a:lnTo>
                  <a:lnTo>
                    <a:pt x="424" y="1386"/>
                  </a:lnTo>
                  <a:lnTo>
                    <a:pt x="422" y="1380"/>
                  </a:lnTo>
                  <a:lnTo>
                    <a:pt x="424" y="1374"/>
                  </a:lnTo>
                  <a:lnTo>
                    <a:pt x="434" y="1358"/>
                  </a:lnTo>
                  <a:lnTo>
                    <a:pt x="436" y="1350"/>
                  </a:lnTo>
                  <a:lnTo>
                    <a:pt x="436" y="1344"/>
                  </a:lnTo>
                  <a:lnTo>
                    <a:pt x="434" y="1338"/>
                  </a:lnTo>
                  <a:lnTo>
                    <a:pt x="428" y="1332"/>
                  </a:lnTo>
                  <a:lnTo>
                    <a:pt x="422" y="1328"/>
                  </a:lnTo>
                  <a:lnTo>
                    <a:pt x="418" y="1326"/>
                  </a:lnTo>
                  <a:lnTo>
                    <a:pt x="406" y="1322"/>
                  </a:lnTo>
                  <a:lnTo>
                    <a:pt x="402" y="1322"/>
                  </a:lnTo>
                  <a:lnTo>
                    <a:pt x="400" y="1324"/>
                  </a:lnTo>
                  <a:lnTo>
                    <a:pt x="400" y="1328"/>
                  </a:lnTo>
                  <a:lnTo>
                    <a:pt x="400" y="1324"/>
                  </a:lnTo>
                  <a:lnTo>
                    <a:pt x="398" y="1324"/>
                  </a:lnTo>
                  <a:lnTo>
                    <a:pt x="396" y="1326"/>
                  </a:lnTo>
                  <a:lnTo>
                    <a:pt x="390" y="1330"/>
                  </a:lnTo>
                  <a:lnTo>
                    <a:pt x="382" y="1332"/>
                  </a:lnTo>
                  <a:lnTo>
                    <a:pt x="378" y="1332"/>
                  </a:lnTo>
                  <a:lnTo>
                    <a:pt x="362" y="1332"/>
                  </a:lnTo>
                  <a:lnTo>
                    <a:pt x="320" y="1332"/>
                  </a:lnTo>
                  <a:lnTo>
                    <a:pt x="312" y="1332"/>
                  </a:lnTo>
                  <a:lnTo>
                    <a:pt x="304" y="1334"/>
                  </a:lnTo>
                  <a:lnTo>
                    <a:pt x="270" y="1348"/>
                  </a:lnTo>
                  <a:lnTo>
                    <a:pt x="254" y="1354"/>
                  </a:lnTo>
                  <a:lnTo>
                    <a:pt x="250" y="1358"/>
                  </a:lnTo>
                  <a:lnTo>
                    <a:pt x="244" y="1360"/>
                  </a:lnTo>
                  <a:lnTo>
                    <a:pt x="242" y="1362"/>
                  </a:lnTo>
                  <a:lnTo>
                    <a:pt x="242" y="1364"/>
                  </a:lnTo>
                  <a:lnTo>
                    <a:pt x="242" y="1362"/>
                  </a:lnTo>
                  <a:lnTo>
                    <a:pt x="240" y="1362"/>
                  </a:lnTo>
                  <a:lnTo>
                    <a:pt x="238" y="1360"/>
                  </a:lnTo>
                  <a:lnTo>
                    <a:pt x="224" y="1360"/>
                  </a:lnTo>
                  <a:lnTo>
                    <a:pt x="220" y="1360"/>
                  </a:lnTo>
                  <a:lnTo>
                    <a:pt x="208" y="1360"/>
                  </a:lnTo>
                  <a:lnTo>
                    <a:pt x="196" y="1356"/>
                  </a:lnTo>
                  <a:lnTo>
                    <a:pt x="190" y="1354"/>
                  </a:lnTo>
                  <a:lnTo>
                    <a:pt x="188" y="1354"/>
                  </a:lnTo>
                  <a:lnTo>
                    <a:pt x="184" y="1354"/>
                  </a:lnTo>
                  <a:lnTo>
                    <a:pt x="182" y="1356"/>
                  </a:lnTo>
                  <a:lnTo>
                    <a:pt x="180" y="1358"/>
                  </a:lnTo>
                  <a:lnTo>
                    <a:pt x="168" y="1374"/>
                  </a:lnTo>
                  <a:lnTo>
                    <a:pt x="158" y="1386"/>
                  </a:lnTo>
                  <a:lnTo>
                    <a:pt x="150" y="1394"/>
                  </a:lnTo>
                  <a:lnTo>
                    <a:pt x="140" y="1406"/>
                  </a:lnTo>
                  <a:lnTo>
                    <a:pt x="130" y="1422"/>
                  </a:lnTo>
                  <a:lnTo>
                    <a:pt x="122" y="1436"/>
                  </a:lnTo>
                  <a:lnTo>
                    <a:pt x="116" y="1460"/>
                  </a:lnTo>
                  <a:lnTo>
                    <a:pt x="114" y="1466"/>
                  </a:lnTo>
                  <a:lnTo>
                    <a:pt x="108" y="1472"/>
                  </a:lnTo>
                  <a:lnTo>
                    <a:pt x="82" y="1484"/>
                  </a:lnTo>
                  <a:lnTo>
                    <a:pt x="70" y="1492"/>
                  </a:lnTo>
                  <a:lnTo>
                    <a:pt x="66" y="1498"/>
                  </a:lnTo>
                  <a:lnTo>
                    <a:pt x="62" y="1502"/>
                  </a:lnTo>
                  <a:lnTo>
                    <a:pt x="52" y="1514"/>
                  </a:lnTo>
                  <a:lnTo>
                    <a:pt x="32" y="1550"/>
                  </a:lnTo>
                  <a:lnTo>
                    <a:pt x="24" y="1564"/>
                  </a:lnTo>
                  <a:lnTo>
                    <a:pt x="12" y="1598"/>
                  </a:lnTo>
                  <a:lnTo>
                    <a:pt x="8" y="1606"/>
                  </a:lnTo>
                  <a:lnTo>
                    <a:pt x="10" y="1614"/>
                  </a:lnTo>
                  <a:lnTo>
                    <a:pt x="16" y="1626"/>
                  </a:lnTo>
                  <a:lnTo>
                    <a:pt x="18" y="1642"/>
                  </a:lnTo>
                  <a:lnTo>
                    <a:pt x="18" y="1666"/>
                  </a:lnTo>
                  <a:lnTo>
                    <a:pt x="16" y="1672"/>
                  </a:lnTo>
                  <a:lnTo>
                    <a:pt x="12" y="1678"/>
                  </a:lnTo>
                  <a:lnTo>
                    <a:pt x="8" y="1684"/>
                  </a:lnTo>
                  <a:lnTo>
                    <a:pt x="6" y="1692"/>
                  </a:lnTo>
                  <a:lnTo>
                    <a:pt x="0" y="1706"/>
                  </a:lnTo>
                  <a:lnTo>
                    <a:pt x="0" y="1712"/>
                  </a:lnTo>
                  <a:lnTo>
                    <a:pt x="0" y="1720"/>
                  </a:lnTo>
                  <a:lnTo>
                    <a:pt x="6" y="1744"/>
                  </a:lnTo>
                  <a:lnTo>
                    <a:pt x="8" y="1750"/>
                  </a:lnTo>
                  <a:lnTo>
                    <a:pt x="12" y="1752"/>
                  </a:lnTo>
                  <a:lnTo>
                    <a:pt x="18" y="1752"/>
                  </a:lnTo>
                  <a:lnTo>
                    <a:pt x="20" y="1752"/>
                  </a:lnTo>
                  <a:lnTo>
                    <a:pt x="18" y="1752"/>
                  </a:lnTo>
                  <a:lnTo>
                    <a:pt x="20" y="1760"/>
                  </a:lnTo>
                  <a:lnTo>
                    <a:pt x="24" y="1764"/>
                  </a:lnTo>
                  <a:lnTo>
                    <a:pt x="26" y="1768"/>
                  </a:lnTo>
                  <a:lnTo>
                    <a:pt x="30" y="1770"/>
                  </a:lnTo>
                  <a:lnTo>
                    <a:pt x="32" y="1768"/>
                  </a:lnTo>
                  <a:lnTo>
                    <a:pt x="30" y="1770"/>
                  </a:lnTo>
                  <a:lnTo>
                    <a:pt x="30" y="1772"/>
                  </a:lnTo>
                  <a:lnTo>
                    <a:pt x="32" y="1772"/>
                  </a:lnTo>
                  <a:lnTo>
                    <a:pt x="36" y="1774"/>
                  </a:lnTo>
                  <a:lnTo>
                    <a:pt x="40" y="1778"/>
                  </a:lnTo>
                  <a:lnTo>
                    <a:pt x="52" y="1804"/>
                  </a:lnTo>
                  <a:lnTo>
                    <a:pt x="56" y="1810"/>
                  </a:lnTo>
                  <a:lnTo>
                    <a:pt x="60" y="1816"/>
                  </a:lnTo>
                  <a:lnTo>
                    <a:pt x="72" y="1824"/>
                  </a:lnTo>
                  <a:lnTo>
                    <a:pt x="84" y="1832"/>
                  </a:lnTo>
                  <a:lnTo>
                    <a:pt x="94" y="1838"/>
                  </a:lnTo>
                  <a:lnTo>
                    <a:pt x="102" y="1844"/>
                  </a:lnTo>
                  <a:lnTo>
                    <a:pt x="128" y="1864"/>
                  </a:lnTo>
                  <a:lnTo>
                    <a:pt x="136" y="1868"/>
                  </a:lnTo>
                  <a:lnTo>
                    <a:pt x="142" y="1870"/>
                  </a:lnTo>
                  <a:lnTo>
                    <a:pt x="146" y="1870"/>
                  </a:lnTo>
                  <a:lnTo>
                    <a:pt x="152" y="1868"/>
                  </a:lnTo>
                  <a:lnTo>
                    <a:pt x="154" y="1868"/>
                  </a:lnTo>
                  <a:lnTo>
                    <a:pt x="154" y="1866"/>
                  </a:lnTo>
                  <a:lnTo>
                    <a:pt x="154" y="1868"/>
                  </a:lnTo>
                  <a:lnTo>
                    <a:pt x="158" y="1868"/>
                  </a:lnTo>
                  <a:lnTo>
                    <a:pt x="162" y="1870"/>
                  </a:lnTo>
                  <a:lnTo>
                    <a:pt x="166" y="1870"/>
                  </a:lnTo>
                  <a:lnTo>
                    <a:pt x="182" y="1868"/>
                  </a:lnTo>
                  <a:lnTo>
                    <a:pt x="206" y="1862"/>
                  </a:lnTo>
                  <a:lnTo>
                    <a:pt x="218" y="1860"/>
                  </a:lnTo>
                  <a:lnTo>
                    <a:pt x="224" y="1860"/>
                  </a:lnTo>
                  <a:lnTo>
                    <a:pt x="232" y="1860"/>
                  </a:lnTo>
                  <a:lnTo>
                    <a:pt x="244" y="1860"/>
                  </a:lnTo>
                  <a:lnTo>
                    <a:pt x="260" y="1856"/>
                  </a:lnTo>
                  <a:lnTo>
                    <a:pt x="274" y="1852"/>
                  </a:lnTo>
                  <a:lnTo>
                    <a:pt x="282" y="1850"/>
                  </a:lnTo>
                  <a:lnTo>
                    <a:pt x="288" y="1844"/>
                  </a:lnTo>
                  <a:lnTo>
                    <a:pt x="294" y="1842"/>
                  </a:lnTo>
                  <a:lnTo>
                    <a:pt x="300" y="1838"/>
                  </a:lnTo>
                  <a:lnTo>
                    <a:pt x="306" y="1838"/>
                  </a:lnTo>
                  <a:lnTo>
                    <a:pt x="312" y="1840"/>
                  </a:lnTo>
                  <a:lnTo>
                    <a:pt x="320" y="1840"/>
                  </a:lnTo>
                  <a:lnTo>
                    <a:pt x="322" y="1840"/>
                  </a:lnTo>
                  <a:lnTo>
                    <a:pt x="330" y="1842"/>
                  </a:lnTo>
                  <a:lnTo>
                    <a:pt x="334" y="1846"/>
                  </a:lnTo>
                  <a:lnTo>
                    <a:pt x="346" y="1862"/>
                  </a:lnTo>
                  <a:lnTo>
                    <a:pt x="352" y="1868"/>
                  </a:lnTo>
                  <a:lnTo>
                    <a:pt x="358" y="1870"/>
                  </a:lnTo>
                  <a:lnTo>
                    <a:pt x="362" y="1870"/>
                  </a:lnTo>
                  <a:lnTo>
                    <a:pt x="370" y="1870"/>
                  </a:lnTo>
                  <a:lnTo>
                    <a:pt x="378" y="1874"/>
                  </a:lnTo>
                  <a:lnTo>
                    <a:pt x="384" y="1876"/>
                  </a:lnTo>
                  <a:lnTo>
                    <a:pt x="388" y="1878"/>
                  </a:lnTo>
                  <a:lnTo>
                    <a:pt x="392" y="1878"/>
                  </a:lnTo>
                  <a:lnTo>
                    <a:pt x="392" y="1876"/>
                  </a:lnTo>
                  <a:lnTo>
                    <a:pt x="392" y="1878"/>
                  </a:lnTo>
                  <a:lnTo>
                    <a:pt x="394" y="1878"/>
                  </a:lnTo>
                  <a:lnTo>
                    <a:pt x="398" y="1878"/>
                  </a:lnTo>
                  <a:lnTo>
                    <a:pt x="404" y="1880"/>
                  </a:lnTo>
                  <a:lnTo>
                    <a:pt x="408" y="1884"/>
                  </a:lnTo>
                  <a:lnTo>
                    <a:pt x="410" y="1890"/>
                  </a:lnTo>
                  <a:lnTo>
                    <a:pt x="410" y="1896"/>
                  </a:lnTo>
                  <a:lnTo>
                    <a:pt x="410" y="1900"/>
                  </a:lnTo>
                  <a:lnTo>
                    <a:pt x="410" y="1908"/>
                  </a:lnTo>
                  <a:lnTo>
                    <a:pt x="410" y="1916"/>
                  </a:lnTo>
                  <a:lnTo>
                    <a:pt x="410" y="1920"/>
                  </a:lnTo>
                  <a:lnTo>
                    <a:pt x="410" y="1936"/>
                  </a:lnTo>
                  <a:lnTo>
                    <a:pt x="410" y="1950"/>
                  </a:lnTo>
                  <a:lnTo>
                    <a:pt x="412" y="1956"/>
                  </a:lnTo>
                  <a:lnTo>
                    <a:pt x="414" y="1964"/>
                  </a:lnTo>
                  <a:lnTo>
                    <a:pt x="434" y="1990"/>
                  </a:lnTo>
                  <a:lnTo>
                    <a:pt x="438" y="1994"/>
                  </a:lnTo>
                  <a:lnTo>
                    <a:pt x="440" y="1994"/>
                  </a:lnTo>
                  <a:lnTo>
                    <a:pt x="442" y="1994"/>
                  </a:lnTo>
                  <a:lnTo>
                    <a:pt x="440" y="1996"/>
                  </a:lnTo>
                  <a:lnTo>
                    <a:pt x="440" y="1998"/>
                  </a:lnTo>
                  <a:lnTo>
                    <a:pt x="444" y="2002"/>
                  </a:lnTo>
                  <a:lnTo>
                    <a:pt x="452" y="2014"/>
                  </a:lnTo>
                  <a:lnTo>
                    <a:pt x="456" y="2020"/>
                  </a:lnTo>
                  <a:lnTo>
                    <a:pt x="458" y="2026"/>
                  </a:lnTo>
                  <a:lnTo>
                    <a:pt x="458" y="2034"/>
                  </a:lnTo>
                  <a:lnTo>
                    <a:pt x="458" y="2038"/>
                  </a:lnTo>
                  <a:lnTo>
                    <a:pt x="458" y="2046"/>
                  </a:lnTo>
                  <a:lnTo>
                    <a:pt x="460" y="2054"/>
                  </a:lnTo>
                  <a:lnTo>
                    <a:pt x="468" y="2096"/>
                  </a:lnTo>
                  <a:lnTo>
                    <a:pt x="472" y="2112"/>
                  </a:lnTo>
                  <a:lnTo>
                    <a:pt x="476" y="2124"/>
                  </a:lnTo>
                  <a:lnTo>
                    <a:pt x="478" y="2134"/>
                  </a:lnTo>
                  <a:lnTo>
                    <a:pt x="472" y="2144"/>
                  </a:lnTo>
                  <a:lnTo>
                    <a:pt x="462" y="2166"/>
                  </a:lnTo>
                  <a:lnTo>
                    <a:pt x="460" y="2172"/>
                  </a:lnTo>
                  <a:lnTo>
                    <a:pt x="458" y="2180"/>
                  </a:lnTo>
                  <a:lnTo>
                    <a:pt x="458" y="2204"/>
                  </a:lnTo>
                  <a:lnTo>
                    <a:pt x="460" y="2212"/>
                  </a:lnTo>
                  <a:lnTo>
                    <a:pt x="460" y="2210"/>
                  </a:lnTo>
                  <a:lnTo>
                    <a:pt x="460" y="2212"/>
                  </a:lnTo>
                  <a:lnTo>
                    <a:pt x="456" y="2220"/>
                  </a:lnTo>
                  <a:lnTo>
                    <a:pt x="452" y="2234"/>
                  </a:lnTo>
                  <a:lnTo>
                    <a:pt x="450" y="2242"/>
                  </a:lnTo>
                  <a:lnTo>
                    <a:pt x="452" y="2248"/>
                  </a:lnTo>
                  <a:lnTo>
                    <a:pt x="484" y="2302"/>
                  </a:lnTo>
                  <a:lnTo>
                    <a:pt x="488" y="2308"/>
                  </a:lnTo>
                  <a:lnTo>
                    <a:pt x="488" y="2314"/>
                  </a:lnTo>
                  <a:lnTo>
                    <a:pt x="490" y="2328"/>
                  </a:lnTo>
                  <a:lnTo>
                    <a:pt x="496" y="2380"/>
                  </a:lnTo>
                  <a:lnTo>
                    <a:pt x="500" y="2386"/>
                  </a:lnTo>
                  <a:lnTo>
                    <a:pt x="504" y="2392"/>
                  </a:lnTo>
                  <a:lnTo>
                    <a:pt x="520" y="2402"/>
                  </a:lnTo>
                  <a:lnTo>
                    <a:pt x="528" y="2406"/>
                  </a:lnTo>
                  <a:lnTo>
                    <a:pt x="528" y="2404"/>
                  </a:lnTo>
                  <a:lnTo>
                    <a:pt x="528" y="2406"/>
                  </a:lnTo>
                  <a:lnTo>
                    <a:pt x="532" y="2414"/>
                  </a:lnTo>
                  <a:lnTo>
                    <a:pt x="534" y="2420"/>
                  </a:lnTo>
                  <a:lnTo>
                    <a:pt x="540" y="2434"/>
                  </a:lnTo>
                  <a:lnTo>
                    <a:pt x="546" y="2458"/>
                  </a:lnTo>
                  <a:lnTo>
                    <a:pt x="548" y="2474"/>
                  </a:lnTo>
                  <a:lnTo>
                    <a:pt x="548" y="2478"/>
                  </a:lnTo>
                  <a:lnTo>
                    <a:pt x="548" y="2486"/>
                  </a:lnTo>
                  <a:lnTo>
                    <a:pt x="552" y="2492"/>
                  </a:lnTo>
                  <a:lnTo>
                    <a:pt x="562" y="2508"/>
                  </a:lnTo>
                  <a:lnTo>
                    <a:pt x="568" y="2512"/>
                  </a:lnTo>
                  <a:lnTo>
                    <a:pt x="574" y="2514"/>
                  </a:lnTo>
                  <a:lnTo>
                    <a:pt x="598" y="2508"/>
                  </a:lnTo>
                  <a:lnTo>
                    <a:pt x="614" y="2504"/>
                  </a:lnTo>
                  <a:lnTo>
                    <a:pt x="638" y="2498"/>
                  </a:lnTo>
                  <a:lnTo>
                    <a:pt x="654" y="2496"/>
                  </a:lnTo>
                  <a:lnTo>
                    <a:pt x="676" y="2496"/>
                  </a:lnTo>
                  <a:lnTo>
                    <a:pt x="684" y="2494"/>
                  </a:lnTo>
                  <a:lnTo>
                    <a:pt x="690" y="2490"/>
                  </a:lnTo>
                  <a:lnTo>
                    <a:pt x="748" y="2424"/>
                  </a:lnTo>
                  <a:lnTo>
                    <a:pt x="756" y="2410"/>
                  </a:lnTo>
                  <a:lnTo>
                    <a:pt x="770" y="2376"/>
                  </a:lnTo>
                  <a:lnTo>
                    <a:pt x="770" y="2370"/>
                  </a:lnTo>
                  <a:lnTo>
                    <a:pt x="770" y="2368"/>
                  </a:lnTo>
                  <a:lnTo>
                    <a:pt x="768" y="2368"/>
                  </a:lnTo>
                  <a:lnTo>
                    <a:pt x="770" y="2368"/>
                  </a:lnTo>
                  <a:lnTo>
                    <a:pt x="772" y="2366"/>
                  </a:lnTo>
                  <a:lnTo>
                    <a:pt x="772" y="2364"/>
                  </a:lnTo>
                  <a:lnTo>
                    <a:pt x="774" y="2358"/>
                  </a:lnTo>
                  <a:lnTo>
                    <a:pt x="778" y="2354"/>
                  </a:lnTo>
                  <a:lnTo>
                    <a:pt x="806" y="2334"/>
                  </a:lnTo>
                  <a:lnTo>
                    <a:pt x="810" y="2328"/>
                  </a:lnTo>
                  <a:lnTo>
                    <a:pt x="814" y="2322"/>
                  </a:lnTo>
                  <a:lnTo>
                    <a:pt x="818" y="2308"/>
                  </a:lnTo>
                  <a:lnTo>
                    <a:pt x="820" y="2300"/>
                  </a:lnTo>
                  <a:lnTo>
                    <a:pt x="820" y="2292"/>
                  </a:lnTo>
                  <a:lnTo>
                    <a:pt x="814" y="2268"/>
                  </a:lnTo>
                  <a:lnTo>
                    <a:pt x="814" y="2260"/>
                  </a:lnTo>
                  <a:lnTo>
                    <a:pt x="816" y="2254"/>
                  </a:lnTo>
                  <a:lnTo>
                    <a:pt x="826" y="2238"/>
                  </a:lnTo>
                  <a:lnTo>
                    <a:pt x="832" y="2232"/>
                  </a:lnTo>
                  <a:lnTo>
                    <a:pt x="838" y="2228"/>
                  </a:lnTo>
                  <a:lnTo>
                    <a:pt x="874" y="2206"/>
                  </a:lnTo>
                  <a:lnTo>
                    <a:pt x="880" y="2202"/>
                  </a:lnTo>
                  <a:lnTo>
                    <a:pt x="884" y="2194"/>
                  </a:lnTo>
                  <a:lnTo>
                    <a:pt x="886" y="2190"/>
                  </a:lnTo>
                  <a:lnTo>
                    <a:pt x="894" y="2176"/>
                  </a:lnTo>
                  <a:lnTo>
                    <a:pt x="896" y="2170"/>
                  </a:lnTo>
                  <a:lnTo>
                    <a:pt x="898" y="2162"/>
                  </a:lnTo>
                  <a:lnTo>
                    <a:pt x="898" y="2156"/>
                  </a:lnTo>
                  <a:lnTo>
                    <a:pt x="892" y="2132"/>
                  </a:lnTo>
                  <a:lnTo>
                    <a:pt x="890" y="2116"/>
                  </a:lnTo>
                  <a:lnTo>
                    <a:pt x="890" y="2112"/>
                  </a:lnTo>
                  <a:lnTo>
                    <a:pt x="890" y="2108"/>
                  </a:lnTo>
                  <a:lnTo>
                    <a:pt x="888" y="2106"/>
                  </a:lnTo>
                  <a:lnTo>
                    <a:pt x="886" y="2108"/>
                  </a:lnTo>
                  <a:lnTo>
                    <a:pt x="888" y="2106"/>
                  </a:lnTo>
                  <a:lnTo>
                    <a:pt x="888" y="2102"/>
                  </a:lnTo>
                  <a:lnTo>
                    <a:pt x="886" y="2098"/>
                  </a:lnTo>
                  <a:lnTo>
                    <a:pt x="882" y="2094"/>
                  </a:lnTo>
                  <a:lnTo>
                    <a:pt x="880" y="2086"/>
                  </a:lnTo>
                  <a:lnTo>
                    <a:pt x="880" y="2054"/>
                  </a:lnTo>
                  <a:lnTo>
                    <a:pt x="880" y="2046"/>
                  </a:lnTo>
                  <a:lnTo>
                    <a:pt x="876" y="2038"/>
                  </a:lnTo>
                  <a:lnTo>
                    <a:pt x="874" y="2032"/>
                  </a:lnTo>
                  <a:lnTo>
                    <a:pt x="872" y="2026"/>
                  </a:lnTo>
                  <a:lnTo>
                    <a:pt x="876" y="2020"/>
                  </a:lnTo>
                  <a:lnTo>
                    <a:pt x="880" y="2016"/>
                  </a:lnTo>
                  <a:lnTo>
                    <a:pt x="880" y="2012"/>
                  </a:lnTo>
                  <a:lnTo>
                    <a:pt x="882" y="2006"/>
                  </a:lnTo>
                  <a:lnTo>
                    <a:pt x="884" y="2000"/>
                  </a:lnTo>
                  <a:lnTo>
                    <a:pt x="894" y="1984"/>
                  </a:lnTo>
                  <a:lnTo>
                    <a:pt x="900" y="1978"/>
                  </a:lnTo>
                  <a:lnTo>
                    <a:pt x="906" y="1974"/>
                  </a:lnTo>
                  <a:lnTo>
                    <a:pt x="912" y="1970"/>
                  </a:lnTo>
                  <a:lnTo>
                    <a:pt x="918" y="1968"/>
                  </a:lnTo>
                  <a:lnTo>
                    <a:pt x="922" y="1960"/>
                  </a:lnTo>
                  <a:lnTo>
                    <a:pt x="934" y="1936"/>
                  </a:lnTo>
                  <a:lnTo>
                    <a:pt x="940" y="1930"/>
                  </a:lnTo>
                  <a:lnTo>
                    <a:pt x="946" y="1924"/>
                  </a:lnTo>
                  <a:lnTo>
                    <a:pt x="970" y="1912"/>
                  </a:lnTo>
                  <a:lnTo>
                    <a:pt x="984" y="1902"/>
                  </a:lnTo>
                  <a:lnTo>
                    <a:pt x="1012" y="1874"/>
                  </a:lnTo>
                  <a:lnTo>
                    <a:pt x="1016" y="1868"/>
                  </a:lnTo>
                  <a:lnTo>
                    <a:pt x="1020" y="1862"/>
                  </a:lnTo>
                  <a:lnTo>
                    <a:pt x="1044" y="1808"/>
                  </a:lnTo>
                  <a:lnTo>
                    <a:pt x="1048" y="1792"/>
                  </a:lnTo>
                  <a:lnTo>
                    <a:pt x="1054" y="1770"/>
                  </a:lnTo>
                  <a:lnTo>
                    <a:pt x="1054" y="1766"/>
                  </a:lnTo>
                  <a:lnTo>
                    <a:pt x="1054" y="1764"/>
                  </a:lnTo>
                  <a:lnTo>
                    <a:pt x="1050" y="1764"/>
                  </a:lnTo>
                  <a:lnTo>
                    <a:pt x="1048" y="1764"/>
                  </a:lnTo>
                  <a:lnTo>
                    <a:pt x="976" y="1780"/>
                  </a:lnTo>
                  <a:lnTo>
                    <a:pt x="968" y="1780"/>
                  </a:lnTo>
                  <a:lnTo>
                    <a:pt x="960" y="1778"/>
                  </a:lnTo>
                  <a:lnTo>
                    <a:pt x="956" y="1774"/>
                  </a:lnTo>
                  <a:lnTo>
                    <a:pt x="944" y="1766"/>
                  </a:lnTo>
                  <a:lnTo>
                    <a:pt x="934" y="1754"/>
                  </a:lnTo>
                  <a:lnTo>
                    <a:pt x="904" y="1710"/>
                  </a:lnTo>
                  <a:lnTo>
                    <a:pt x="898" y="1704"/>
                  </a:lnTo>
                  <a:lnTo>
                    <a:pt x="892" y="1700"/>
                  </a:lnTo>
                  <a:lnTo>
                    <a:pt x="886" y="1696"/>
                  </a:lnTo>
                  <a:lnTo>
                    <a:pt x="880" y="1692"/>
                  </a:lnTo>
                  <a:lnTo>
                    <a:pt x="876" y="1686"/>
                  </a:lnTo>
                  <a:lnTo>
                    <a:pt x="864" y="1670"/>
                  </a:lnTo>
                  <a:lnTo>
                    <a:pt x="860" y="1664"/>
                  </a:lnTo>
                  <a:lnTo>
                    <a:pt x="858" y="1656"/>
                  </a:lnTo>
                  <a:lnTo>
                    <a:pt x="852" y="1642"/>
                  </a:lnTo>
                  <a:lnTo>
                    <a:pt x="848" y="1626"/>
                  </a:lnTo>
                  <a:lnTo>
                    <a:pt x="842" y="1602"/>
                  </a:lnTo>
                  <a:lnTo>
                    <a:pt x="840" y="1596"/>
                  </a:lnTo>
                  <a:lnTo>
                    <a:pt x="834" y="1590"/>
                  </a:lnTo>
                  <a:lnTo>
                    <a:pt x="826" y="1582"/>
                  </a:lnTo>
                  <a:lnTo>
                    <a:pt x="822" y="1574"/>
                  </a:lnTo>
                  <a:lnTo>
                    <a:pt x="818" y="1568"/>
                  </a:lnTo>
                  <a:lnTo>
                    <a:pt x="814" y="1544"/>
                  </a:lnTo>
                  <a:lnTo>
                    <a:pt x="808" y="1530"/>
                  </a:lnTo>
                  <a:lnTo>
                    <a:pt x="796" y="1504"/>
                  </a:lnTo>
                  <a:lnTo>
                    <a:pt x="786" y="1492"/>
                  </a:lnTo>
                  <a:lnTo>
                    <a:pt x="768" y="1474"/>
                  </a:lnTo>
                  <a:lnTo>
                    <a:pt x="766" y="1470"/>
                  </a:lnTo>
                  <a:lnTo>
                    <a:pt x="770" y="1472"/>
                  </a:lnTo>
                  <a:lnTo>
                    <a:pt x="794" y="1484"/>
                  </a:lnTo>
                  <a:lnTo>
                    <a:pt x="798" y="1484"/>
                  </a:lnTo>
                  <a:lnTo>
                    <a:pt x="800" y="1484"/>
                  </a:lnTo>
                  <a:lnTo>
                    <a:pt x="804" y="1482"/>
                  </a:lnTo>
                  <a:lnTo>
                    <a:pt x="804" y="1480"/>
                  </a:lnTo>
                  <a:lnTo>
                    <a:pt x="808" y="1476"/>
                  </a:lnTo>
                  <a:lnTo>
                    <a:pt x="810" y="1474"/>
                  </a:lnTo>
                  <a:lnTo>
                    <a:pt x="810" y="1472"/>
                  </a:lnTo>
                  <a:lnTo>
                    <a:pt x="812" y="1474"/>
                  </a:lnTo>
                  <a:lnTo>
                    <a:pt x="814" y="1476"/>
                  </a:lnTo>
                  <a:lnTo>
                    <a:pt x="818" y="1480"/>
                  </a:lnTo>
                  <a:lnTo>
                    <a:pt x="824" y="1494"/>
                  </a:lnTo>
                  <a:lnTo>
                    <a:pt x="856" y="1550"/>
                  </a:lnTo>
                  <a:lnTo>
                    <a:pt x="866" y="1562"/>
                  </a:lnTo>
                  <a:lnTo>
                    <a:pt x="874" y="1570"/>
                  </a:lnTo>
                  <a:lnTo>
                    <a:pt x="878" y="1576"/>
                  </a:lnTo>
                  <a:lnTo>
                    <a:pt x="882" y="1584"/>
                  </a:lnTo>
                  <a:lnTo>
                    <a:pt x="886" y="1598"/>
                  </a:lnTo>
                  <a:lnTo>
                    <a:pt x="892" y="1614"/>
                  </a:lnTo>
                  <a:lnTo>
                    <a:pt x="898" y="1636"/>
                  </a:lnTo>
                  <a:lnTo>
                    <a:pt x="900" y="1644"/>
                  </a:lnTo>
                  <a:lnTo>
                    <a:pt x="904" y="1650"/>
                  </a:lnTo>
                  <a:lnTo>
                    <a:pt x="924" y="1668"/>
                  </a:lnTo>
                  <a:lnTo>
                    <a:pt x="928" y="1674"/>
                  </a:lnTo>
                  <a:lnTo>
                    <a:pt x="928" y="1678"/>
                  </a:lnTo>
                  <a:lnTo>
                    <a:pt x="928" y="1684"/>
                  </a:lnTo>
                  <a:lnTo>
                    <a:pt x="932" y="1690"/>
                  </a:lnTo>
                  <a:lnTo>
                    <a:pt x="936" y="1696"/>
                  </a:lnTo>
                  <a:lnTo>
                    <a:pt x="942" y="1710"/>
                  </a:lnTo>
                  <a:lnTo>
                    <a:pt x="954" y="1736"/>
                  </a:lnTo>
                  <a:lnTo>
                    <a:pt x="960" y="1740"/>
                  </a:lnTo>
                  <a:lnTo>
                    <a:pt x="966" y="1740"/>
                  </a:lnTo>
                  <a:lnTo>
                    <a:pt x="980" y="1736"/>
                  </a:lnTo>
                  <a:lnTo>
                    <a:pt x="996" y="1732"/>
                  </a:lnTo>
                  <a:lnTo>
                    <a:pt x="1000" y="1732"/>
                  </a:lnTo>
                  <a:lnTo>
                    <a:pt x="1006" y="1732"/>
                  </a:lnTo>
                  <a:lnTo>
                    <a:pt x="1012" y="1728"/>
                  </a:lnTo>
                  <a:lnTo>
                    <a:pt x="1020" y="1718"/>
                  </a:lnTo>
                  <a:lnTo>
                    <a:pt x="1028" y="1714"/>
                  </a:lnTo>
                  <a:lnTo>
                    <a:pt x="1034" y="1710"/>
                  </a:lnTo>
                  <a:lnTo>
                    <a:pt x="1048" y="1706"/>
                  </a:lnTo>
                  <a:lnTo>
                    <a:pt x="1064" y="1700"/>
                  </a:lnTo>
                  <a:lnTo>
                    <a:pt x="1088" y="1688"/>
                  </a:lnTo>
                  <a:lnTo>
                    <a:pt x="1096" y="1684"/>
                  </a:lnTo>
                  <a:lnTo>
                    <a:pt x="1102" y="1680"/>
                  </a:lnTo>
                  <a:lnTo>
                    <a:pt x="1128" y="1668"/>
                  </a:lnTo>
                  <a:lnTo>
                    <a:pt x="1134" y="1664"/>
                  </a:lnTo>
                  <a:lnTo>
                    <a:pt x="1140" y="1658"/>
                  </a:lnTo>
                  <a:lnTo>
                    <a:pt x="1158" y="1632"/>
                  </a:lnTo>
                  <a:lnTo>
                    <a:pt x="1168" y="1618"/>
                  </a:lnTo>
                  <a:lnTo>
                    <a:pt x="1170" y="1612"/>
                  </a:lnTo>
                  <a:lnTo>
                    <a:pt x="1180" y="1600"/>
                  </a:lnTo>
                  <a:lnTo>
                    <a:pt x="1188" y="1592"/>
                  </a:lnTo>
                  <a:lnTo>
                    <a:pt x="1188" y="1588"/>
                  </a:lnTo>
                  <a:lnTo>
                    <a:pt x="1190" y="1586"/>
                  </a:lnTo>
                  <a:lnTo>
                    <a:pt x="1188" y="1584"/>
                  </a:lnTo>
                  <a:lnTo>
                    <a:pt x="1186" y="1582"/>
                  </a:lnTo>
                  <a:lnTo>
                    <a:pt x="1160" y="1562"/>
                  </a:lnTo>
                  <a:lnTo>
                    <a:pt x="1154" y="1558"/>
                  </a:lnTo>
                  <a:lnTo>
                    <a:pt x="1148" y="1556"/>
                  </a:lnTo>
                  <a:lnTo>
                    <a:pt x="1144" y="1554"/>
                  </a:lnTo>
                  <a:lnTo>
                    <a:pt x="1140" y="1548"/>
                  </a:lnTo>
                  <a:lnTo>
                    <a:pt x="1138" y="1544"/>
                  </a:lnTo>
                  <a:lnTo>
                    <a:pt x="1132" y="1540"/>
                  </a:lnTo>
                  <a:lnTo>
                    <a:pt x="1126" y="1538"/>
                  </a:lnTo>
                  <a:lnTo>
                    <a:pt x="1102" y="1544"/>
                  </a:lnTo>
                  <a:lnTo>
                    <a:pt x="1096" y="1544"/>
                  </a:lnTo>
                  <a:lnTo>
                    <a:pt x="1088" y="1542"/>
                  </a:lnTo>
                  <a:lnTo>
                    <a:pt x="1082" y="1540"/>
                  </a:lnTo>
                  <a:lnTo>
                    <a:pt x="1076" y="1536"/>
                  </a:lnTo>
                  <a:lnTo>
                    <a:pt x="1070" y="1536"/>
                  </a:lnTo>
                  <a:lnTo>
                    <a:pt x="1058" y="1534"/>
                  </a:lnTo>
                  <a:lnTo>
                    <a:pt x="1054" y="1530"/>
                  </a:lnTo>
                  <a:lnTo>
                    <a:pt x="1048" y="1526"/>
                  </a:lnTo>
                  <a:lnTo>
                    <a:pt x="1044" y="1520"/>
                  </a:lnTo>
                  <a:lnTo>
                    <a:pt x="1040" y="1506"/>
                  </a:lnTo>
                  <a:lnTo>
                    <a:pt x="1036" y="1498"/>
                  </a:lnTo>
                  <a:lnTo>
                    <a:pt x="1032" y="1492"/>
                  </a:lnTo>
                  <a:lnTo>
                    <a:pt x="1022" y="1484"/>
                  </a:lnTo>
                  <a:lnTo>
                    <a:pt x="1018" y="1478"/>
                  </a:lnTo>
                  <a:lnTo>
                    <a:pt x="1018" y="1472"/>
                  </a:lnTo>
                  <a:lnTo>
                    <a:pt x="1018" y="1468"/>
                  </a:lnTo>
                  <a:lnTo>
                    <a:pt x="1022" y="1462"/>
                  </a:lnTo>
                  <a:lnTo>
                    <a:pt x="1026" y="1458"/>
                  </a:lnTo>
                  <a:lnTo>
                    <a:pt x="1026" y="1452"/>
                  </a:lnTo>
                  <a:lnTo>
                    <a:pt x="1028" y="1452"/>
                  </a:lnTo>
                  <a:lnTo>
                    <a:pt x="1032" y="1454"/>
                  </a:lnTo>
                  <a:lnTo>
                    <a:pt x="1040" y="1462"/>
                  </a:lnTo>
                  <a:lnTo>
                    <a:pt x="1052" y="1474"/>
                  </a:lnTo>
                  <a:lnTo>
                    <a:pt x="1060" y="1482"/>
                  </a:lnTo>
                  <a:lnTo>
                    <a:pt x="1072" y="1492"/>
                  </a:lnTo>
                  <a:lnTo>
                    <a:pt x="1088" y="1504"/>
                  </a:lnTo>
                  <a:lnTo>
                    <a:pt x="1102" y="1510"/>
                  </a:lnTo>
                  <a:lnTo>
                    <a:pt x="1116" y="1514"/>
                  </a:lnTo>
                  <a:lnTo>
                    <a:pt x="1124" y="1516"/>
                  </a:lnTo>
                  <a:lnTo>
                    <a:pt x="1132" y="1514"/>
                  </a:lnTo>
                  <a:lnTo>
                    <a:pt x="1136" y="1510"/>
                  </a:lnTo>
                  <a:lnTo>
                    <a:pt x="1144" y="1510"/>
                  </a:lnTo>
                  <a:lnTo>
                    <a:pt x="1150" y="1514"/>
                  </a:lnTo>
                  <a:lnTo>
                    <a:pt x="1158" y="1522"/>
                  </a:lnTo>
                  <a:lnTo>
                    <a:pt x="1164" y="1526"/>
                  </a:lnTo>
                  <a:lnTo>
                    <a:pt x="1172" y="1530"/>
                  </a:lnTo>
                  <a:lnTo>
                    <a:pt x="1206" y="1544"/>
                  </a:lnTo>
                  <a:lnTo>
                    <a:pt x="1218" y="1546"/>
                  </a:lnTo>
                  <a:lnTo>
                    <a:pt x="1222" y="1546"/>
                  </a:lnTo>
                  <a:lnTo>
                    <a:pt x="1230" y="1544"/>
                  </a:lnTo>
                  <a:lnTo>
                    <a:pt x="1244" y="1538"/>
                  </a:lnTo>
                  <a:lnTo>
                    <a:pt x="1260" y="1536"/>
                  </a:lnTo>
                  <a:lnTo>
                    <a:pt x="1292" y="1536"/>
                  </a:lnTo>
                  <a:lnTo>
                    <a:pt x="1300" y="1538"/>
                  </a:lnTo>
                  <a:lnTo>
                    <a:pt x="1306" y="1544"/>
                  </a:lnTo>
                  <a:lnTo>
                    <a:pt x="1316" y="1558"/>
                  </a:lnTo>
                  <a:lnTo>
                    <a:pt x="1320" y="1566"/>
                  </a:lnTo>
                  <a:lnTo>
                    <a:pt x="1326" y="1572"/>
                  </a:lnTo>
                  <a:lnTo>
                    <a:pt x="1336" y="1588"/>
                  </a:lnTo>
                  <a:lnTo>
                    <a:pt x="1346" y="1602"/>
                  </a:lnTo>
                  <a:lnTo>
                    <a:pt x="1354" y="1610"/>
                  </a:lnTo>
                  <a:lnTo>
                    <a:pt x="1360" y="1612"/>
                  </a:lnTo>
                  <a:lnTo>
                    <a:pt x="1366" y="1610"/>
                  </a:lnTo>
                  <a:lnTo>
                    <a:pt x="1382" y="1600"/>
                  </a:lnTo>
                  <a:lnTo>
                    <a:pt x="1386" y="1598"/>
                  </a:lnTo>
                  <a:lnTo>
                    <a:pt x="1388" y="1600"/>
                  </a:lnTo>
                  <a:lnTo>
                    <a:pt x="1390" y="1600"/>
                  </a:lnTo>
                  <a:lnTo>
                    <a:pt x="1390" y="1604"/>
                  </a:lnTo>
                  <a:lnTo>
                    <a:pt x="1398" y="1676"/>
                  </a:lnTo>
                  <a:lnTo>
                    <a:pt x="1402" y="1692"/>
                  </a:lnTo>
                  <a:lnTo>
                    <a:pt x="1408" y="1714"/>
                  </a:lnTo>
                  <a:lnTo>
                    <a:pt x="1414" y="1730"/>
                  </a:lnTo>
                  <a:lnTo>
                    <a:pt x="1434" y="1764"/>
                  </a:lnTo>
                  <a:lnTo>
                    <a:pt x="1442" y="1778"/>
                  </a:lnTo>
                  <a:lnTo>
                    <a:pt x="1444" y="1784"/>
                  </a:lnTo>
                  <a:lnTo>
                    <a:pt x="1452" y="1798"/>
                  </a:lnTo>
                  <a:lnTo>
                    <a:pt x="1464" y="1814"/>
                  </a:lnTo>
                  <a:lnTo>
                    <a:pt x="1466" y="1816"/>
                  </a:lnTo>
                  <a:lnTo>
                    <a:pt x="1468" y="1816"/>
                  </a:lnTo>
                  <a:lnTo>
                    <a:pt x="1470" y="1816"/>
                  </a:lnTo>
                  <a:lnTo>
                    <a:pt x="1472" y="1814"/>
                  </a:lnTo>
                  <a:lnTo>
                    <a:pt x="1474" y="1808"/>
                  </a:lnTo>
                  <a:lnTo>
                    <a:pt x="1484" y="1796"/>
                  </a:lnTo>
                  <a:lnTo>
                    <a:pt x="1492" y="1786"/>
                  </a:lnTo>
                  <a:lnTo>
                    <a:pt x="1500" y="1774"/>
                  </a:lnTo>
                  <a:lnTo>
                    <a:pt x="1504" y="1768"/>
                  </a:lnTo>
                  <a:lnTo>
                    <a:pt x="1506" y="1762"/>
                  </a:lnTo>
                  <a:lnTo>
                    <a:pt x="1506" y="1754"/>
                  </a:lnTo>
                  <a:lnTo>
                    <a:pt x="1506" y="1730"/>
                  </a:lnTo>
                  <a:lnTo>
                    <a:pt x="1510" y="1716"/>
                  </a:lnTo>
                  <a:lnTo>
                    <a:pt x="1514" y="1700"/>
                  </a:lnTo>
                  <a:lnTo>
                    <a:pt x="1518" y="1694"/>
                  </a:lnTo>
                  <a:lnTo>
                    <a:pt x="1522" y="1688"/>
                  </a:lnTo>
                  <a:lnTo>
                    <a:pt x="1540" y="1670"/>
                  </a:lnTo>
                  <a:lnTo>
                    <a:pt x="1554" y="1660"/>
                  </a:lnTo>
                  <a:lnTo>
                    <a:pt x="1578" y="1648"/>
                  </a:lnTo>
                  <a:lnTo>
                    <a:pt x="1590" y="1638"/>
                  </a:lnTo>
                  <a:lnTo>
                    <a:pt x="1598" y="1630"/>
                  </a:lnTo>
                  <a:lnTo>
                    <a:pt x="1604" y="1624"/>
                  </a:lnTo>
                  <a:lnTo>
                    <a:pt x="1608" y="1618"/>
                  </a:lnTo>
                  <a:lnTo>
                    <a:pt x="1612" y="1604"/>
                  </a:lnTo>
                  <a:lnTo>
                    <a:pt x="1616" y="1598"/>
                  </a:lnTo>
                  <a:lnTo>
                    <a:pt x="1622" y="1596"/>
                  </a:lnTo>
                  <a:lnTo>
                    <a:pt x="1636" y="1596"/>
                  </a:lnTo>
                  <a:lnTo>
                    <a:pt x="1644" y="1596"/>
                  </a:lnTo>
                  <a:lnTo>
                    <a:pt x="1652" y="1592"/>
                  </a:lnTo>
                  <a:lnTo>
                    <a:pt x="1666" y="1588"/>
                  </a:lnTo>
                  <a:lnTo>
                    <a:pt x="1676" y="1586"/>
                  </a:lnTo>
                  <a:lnTo>
                    <a:pt x="1686" y="1588"/>
                  </a:lnTo>
                  <a:lnTo>
                    <a:pt x="1688" y="1590"/>
                  </a:lnTo>
                  <a:lnTo>
                    <a:pt x="1694" y="1594"/>
                  </a:lnTo>
                  <a:lnTo>
                    <a:pt x="1700" y="1598"/>
                  </a:lnTo>
                  <a:lnTo>
                    <a:pt x="1702" y="1604"/>
                  </a:lnTo>
                  <a:lnTo>
                    <a:pt x="1706" y="1612"/>
                  </a:lnTo>
                  <a:lnTo>
                    <a:pt x="1708" y="1618"/>
                  </a:lnTo>
                  <a:lnTo>
                    <a:pt x="1714" y="1632"/>
                  </a:lnTo>
                  <a:lnTo>
                    <a:pt x="1728" y="1676"/>
                  </a:lnTo>
                  <a:lnTo>
                    <a:pt x="1732" y="1682"/>
                  </a:lnTo>
                  <a:lnTo>
                    <a:pt x="1738" y="1688"/>
                  </a:lnTo>
                  <a:lnTo>
                    <a:pt x="1744" y="1690"/>
                  </a:lnTo>
                  <a:lnTo>
                    <a:pt x="1750" y="1692"/>
                  </a:lnTo>
                  <a:lnTo>
                    <a:pt x="1758" y="1690"/>
                  </a:lnTo>
                  <a:lnTo>
                    <a:pt x="1764" y="1688"/>
                  </a:lnTo>
                  <a:lnTo>
                    <a:pt x="1770" y="1686"/>
                  </a:lnTo>
                  <a:lnTo>
                    <a:pt x="1776" y="1688"/>
                  </a:lnTo>
                  <a:lnTo>
                    <a:pt x="1780" y="1694"/>
                  </a:lnTo>
                  <a:lnTo>
                    <a:pt x="1782" y="1700"/>
                  </a:lnTo>
                  <a:lnTo>
                    <a:pt x="1788" y="1716"/>
                  </a:lnTo>
                  <a:lnTo>
                    <a:pt x="1790" y="1730"/>
                  </a:lnTo>
                  <a:lnTo>
                    <a:pt x="1790" y="1754"/>
                  </a:lnTo>
                  <a:lnTo>
                    <a:pt x="1790" y="1770"/>
                  </a:lnTo>
                  <a:lnTo>
                    <a:pt x="1790" y="1802"/>
                  </a:lnTo>
                  <a:lnTo>
                    <a:pt x="1792" y="1810"/>
                  </a:lnTo>
                  <a:lnTo>
                    <a:pt x="1796" y="1816"/>
                  </a:lnTo>
                  <a:lnTo>
                    <a:pt x="1804" y="1824"/>
                  </a:lnTo>
                  <a:lnTo>
                    <a:pt x="1814" y="1838"/>
                  </a:lnTo>
                  <a:lnTo>
                    <a:pt x="1816" y="1842"/>
                  </a:lnTo>
                  <a:lnTo>
                    <a:pt x="1822" y="1858"/>
                  </a:lnTo>
                  <a:lnTo>
                    <a:pt x="1826" y="1862"/>
                  </a:lnTo>
                  <a:lnTo>
                    <a:pt x="1834" y="1876"/>
                  </a:lnTo>
                  <a:lnTo>
                    <a:pt x="1842" y="1884"/>
                  </a:lnTo>
                  <a:lnTo>
                    <a:pt x="1854" y="1894"/>
                  </a:lnTo>
                  <a:lnTo>
                    <a:pt x="1872" y="1912"/>
                  </a:lnTo>
                  <a:lnTo>
                    <a:pt x="1878" y="1916"/>
                  </a:lnTo>
                  <a:lnTo>
                    <a:pt x="1880" y="1914"/>
                  </a:lnTo>
                  <a:lnTo>
                    <a:pt x="1884" y="1914"/>
                  </a:lnTo>
                  <a:lnTo>
                    <a:pt x="1886" y="1908"/>
                  </a:lnTo>
                  <a:lnTo>
                    <a:pt x="1886" y="1900"/>
                  </a:lnTo>
                  <a:lnTo>
                    <a:pt x="1880" y="1886"/>
                  </a:lnTo>
                  <a:lnTo>
                    <a:pt x="1874" y="1872"/>
                  </a:lnTo>
                  <a:lnTo>
                    <a:pt x="1872" y="1866"/>
                  </a:lnTo>
                  <a:lnTo>
                    <a:pt x="1862" y="1854"/>
                  </a:lnTo>
                  <a:lnTo>
                    <a:pt x="1854" y="1846"/>
                  </a:lnTo>
                  <a:lnTo>
                    <a:pt x="1842" y="1836"/>
                  </a:lnTo>
                  <a:lnTo>
                    <a:pt x="1836" y="1834"/>
                  </a:lnTo>
                  <a:lnTo>
                    <a:pt x="1824" y="1826"/>
                  </a:lnTo>
                  <a:lnTo>
                    <a:pt x="1820" y="1820"/>
                  </a:lnTo>
                  <a:lnTo>
                    <a:pt x="1818" y="1812"/>
                  </a:lnTo>
                  <a:lnTo>
                    <a:pt x="1812" y="1790"/>
                  </a:lnTo>
                  <a:lnTo>
                    <a:pt x="1810" y="1774"/>
                  </a:lnTo>
                  <a:lnTo>
                    <a:pt x="1810" y="1770"/>
                  </a:lnTo>
                  <a:lnTo>
                    <a:pt x="1812" y="1754"/>
                  </a:lnTo>
                  <a:lnTo>
                    <a:pt x="1816" y="1740"/>
                  </a:lnTo>
                  <a:lnTo>
                    <a:pt x="1818" y="1736"/>
                  </a:lnTo>
                  <a:lnTo>
                    <a:pt x="1820" y="1734"/>
                  </a:lnTo>
                  <a:lnTo>
                    <a:pt x="1824" y="1734"/>
                  </a:lnTo>
                  <a:lnTo>
                    <a:pt x="1826" y="1734"/>
                  </a:lnTo>
                  <a:lnTo>
                    <a:pt x="1842" y="1740"/>
                  </a:lnTo>
                  <a:lnTo>
                    <a:pt x="1848" y="1742"/>
                  </a:lnTo>
                  <a:lnTo>
                    <a:pt x="1854" y="1746"/>
                  </a:lnTo>
                  <a:lnTo>
                    <a:pt x="1858" y="1752"/>
                  </a:lnTo>
                  <a:lnTo>
                    <a:pt x="1864" y="1758"/>
                  </a:lnTo>
                  <a:lnTo>
                    <a:pt x="1872" y="1766"/>
                  </a:lnTo>
                  <a:lnTo>
                    <a:pt x="1884" y="1776"/>
                  </a:lnTo>
                  <a:lnTo>
                    <a:pt x="1888" y="1782"/>
                  </a:lnTo>
                  <a:lnTo>
                    <a:pt x="1894" y="1780"/>
                  </a:lnTo>
                  <a:lnTo>
                    <a:pt x="1898" y="1782"/>
                  </a:lnTo>
                  <a:lnTo>
                    <a:pt x="1902" y="1788"/>
                  </a:lnTo>
                  <a:lnTo>
                    <a:pt x="1904" y="1794"/>
                  </a:lnTo>
                  <a:lnTo>
                    <a:pt x="1906" y="1796"/>
                  </a:lnTo>
                  <a:lnTo>
                    <a:pt x="1908" y="1798"/>
                  </a:lnTo>
                  <a:lnTo>
                    <a:pt x="1912" y="1798"/>
                  </a:lnTo>
                  <a:lnTo>
                    <a:pt x="1914" y="1796"/>
                  </a:lnTo>
                  <a:lnTo>
                    <a:pt x="1940" y="1776"/>
                  </a:lnTo>
                  <a:lnTo>
                    <a:pt x="1952" y="1766"/>
                  </a:lnTo>
                  <a:lnTo>
                    <a:pt x="1962" y="1758"/>
                  </a:lnTo>
                  <a:lnTo>
                    <a:pt x="1964" y="1752"/>
                  </a:lnTo>
                  <a:lnTo>
                    <a:pt x="1964" y="1744"/>
                  </a:lnTo>
                  <a:lnTo>
                    <a:pt x="1950" y="1690"/>
                  </a:lnTo>
                  <a:lnTo>
                    <a:pt x="1946" y="1684"/>
                  </a:lnTo>
                  <a:lnTo>
                    <a:pt x="1942" y="1678"/>
                  </a:lnTo>
                  <a:lnTo>
                    <a:pt x="1932" y="1666"/>
                  </a:lnTo>
                  <a:lnTo>
                    <a:pt x="1922" y="1650"/>
                  </a:lnTo>
                  <a:lnTo>
                    <a:pt x="1914" y="1636"/>
                  </a:lnTo>
                  <a:lnTo>
                    <a:pt x="1912" y="1632"/>
                  </a:lnTo>
                  <a:lnTo>
                    <a:pt x="1910" y="1626"/>
                  </a:lnTo>
                  <a:lnTo>
                    <a:pt x="1912" y="1620"/>
                  </a:lnTo>
                  <a:lnTo>
                    <a:pt x="1924" y="1612"/>
                  </a:lnTo>
                  <a:lnTo>
                    <a:pt x="1930" y="1608"/>
                  </a:lnTo>
                  <a:lnTo>
                    <a:pt x="1942" y="1606"/>
                  </a:lnTo>
                  <a:lnTo>
                    <a:pt x="1948" y="1606"/>
                  </a:lnTo>
                  <a:lnTo>
                    <a:pt x="1954" y="1610"/>
                  </a:lnTo>
                  <a:lnTo>
                    <a:pt x="1970" y="1620"/>
                  </a:lnTo>
                  <a:lnTo>
                    <a:pt x="1972" y="1622"/>
                  </a:lnTo>
                  <a:lnTo>
                    <a:pt x="1974" y="1620"/>
                  </a:lnTo>
                  <a:lnTo>
                    <a:pt x="1976" y="1620"/>
                  </a:lnTo>
                  <a:lnTo>
                    <a:pt x="1976" y="1616"/>
                  </a:lnTo>
                  <a:lnTo>
                    <a:pt x="1976" y="1614"/>
                  </a:lnTo>
                  <a:lnTo>
                    <a:pt x="1978" y="1606"/>
                  </a:lnTo>
                  <a:lnTo>
                    <a:pt x="1984" y="1604"/>
                  </a:lnTo>
                  <a:lnTo>
                    <a:pt x="2008" y="1598"/>
                  </a:lnTo>
                  <a:lnTo>
                    <a:pt x="2014" y="1594"/>
                  </a:lnTo>
                  <a:lnTo>
                    <a:pt x="2020" y="1590"/>
                  </a:lnTo>
                  <a:lnTo>
                    <a:pt x="2024" y="1586"/>
                  </a:lnTo>
                  <a:lnTo>
                    <a:pt x="2030" y="1586"/>
                  </a:lnTo>
                  <a:lnTo>
                    <a:pt x="2040" y="1586"/>
                  </a:lnTo>
                  <a:lnTo>
                    <a:pt x="2052" y="1582"/>
                  </a:lnTo>
                  <a:lnTo>
                    <a:pt x="2056" y="1580"/>
                  </a:lnTo>
                  <a:lnTo>
                    <a:pt x="2072" y="1572"/>
                  </a:lnTo>
                  <a:lnTo>
                    <a:pt x="2076" y="1570"/>
                  </a:lnTo>
                  <a:lnTo>
                    <a:pt x="2090" y="1562"/>
                  </a:lnTo>
                  <a:lnTo>
                    <a:pt x="2106" y="1550"/>
                  </a:lnTo>
                  <a:lnTo>
                    <a:pt x="2112" y="1546"/>
                  </a:lnTo>
                  <a:lnTo>
                    <a:pt x="2116" y="1540"/>
                  </a:lnTo>
                  <a:lnTo>
                    <a:pt x="2120" y="1534"/>
                  </a:lnTo>
                  <a:lnTo>
                    <a:pt x="2126" y="1520"/>
                  </a:lnTo>
                  <a:lnTo>
                    <a:pt x="2130" y="1514"/>
                  </a:lnTo>
                  <a:lnTo>
                    <a:pt x="2138" y="1500"/>
                  </a:lnTo>
                  <a:lnTo>
                    <a:pt x="2148" y="1484"/>
                  </a:lnTo>
                  <a:lnTo>
                    <a:pt x="2150" y="1478"/>
                  </a:lnTo>
                  <a:lnTo>
                    <a:pt x="2152" y="1470"/>
                  </a:lnTo>
                  <a:lnTo>
                    <a:pt x="2152" y="1466"/>
                  </a:lnTo>
                  <a:lnTo>
                    <a:pt x="2150" y="1460"/>
                  </a:lnTo>
                  <a:lnTo>
                    <a:pt x="2148" y="1454"/>
                  </a:lnTo>
                  <a:lnTo>
                    <a:pt x="2146" y="1448"/>
                  </a:lnTo>
                  <a:lnTo>
                    <a:pt x="2148" y="1444"/>
                  </a:lnTo>
                  <a:lnTo>
                    <a:pt x="2150" y="1438"/>
                  </a:lnTo>
                  <a:lnTo>
                    <a:pt x="2148" y="1432"/>
                  </a:lnTo>
                  <a:lnTo>
                    <a:pt x="2146" y="1426"/>
                  </a:lnTo>
                  <a:lnTo>
                    <a:pt x="2140" y="1412"/>
                  </a:lnTo>
                  <a:lnTo>
                    <a:pt x="2126" y="1378"/>
                  </a:lnTo>
                  <a:lnTo>
                    <a:pt x="2122" y="1366"/>
                  </a:lnTo>
                  <a:lnTo>
                    <a:pt x="2124" y="1360"/>
                  </a:lnTo>
                  <a:lnTo>
                    <a:pt x="2128" y="1354"/>
                  </a:lnTo>
                  <a:lnTo>
                    <a:pt x="2136" y="1346"/>
                  </a:lnTo>
                  <a:lnTo>
                    <a:pt x="2150" y="1338"/>
                  </a:lnTo>
                  <a:lnTo>
                    <a:pt x="2154" y="1334"/>
                  </a:lnTo>
                  <a:lnTo>
                    <a:pt x="2160" y="1330"/>
                  </a:lnTo>
                  <a:lnTo>
                    <a:pt x="2162" y="1326"/>
                  </a:lnTo>
                  <a:lnTo>
                    <a:pt x="2160" y="1322"/>
                  </a:lnTo>
                  <a:lnTo>
                    <a:pt x="2154" y="1322"/>
                  </a:lnTo>
                  <a:lnTo>
                    <a:pt x="2140" y="1322"/>
                  </a:lnTo>
                  <a:lnTo>
                    <a:pt x="2128" y="1322"/>
                  </a:lnTo>
                  <a:lnTo>
                    <a:pt x="2118" y="1322"/>
                  </a:lnTo>
                  <a:lnTo>
                    <a:pt x="2114" y="1320"/>
                  </a:lnTo>
                  <a:lnTo>
                    <a:pt x="2110" y="1314"/>
                  </a:lnTo>
                  <a:lnTo>
                    <a:pt x="2106" y="1308"/>
                  </a:lnTo>
                  <a:lnTo>
                    <a:pt x="2098" y="1296"/>
                  </a:lnTo>
                  <a:lnTo>
                    <a:pt x="2096" y="1294"/>
                  </a:lnTo>
                  <a:lnTo>
                    <a:pt x="2096" y="1292"/>
                  </a:lnTo>
                  <a:lnTo>
                    <a:pt x="2100" y="1288"/>
                  </a:lnTo>
                  <a:lnTo>
                    <a:pt x="2106" y="1286"/>
                  </a:lnTo>
                  <a:lnTo>
                    <a:pt x="2120" y="1278"/>
                  </a:lnTo>
                  <a:lnTo>
                    <a:pt x="2126" y="1276"/>
                  </a:lnTo>
                  <a:lnTo>
                    <a:pt x="2138" y="1266"/>
                  </a:lnTo>
                  <a:lnTo>
                    <a:pt x="2146" y="1258"/>
                  </a:lnTo>
                  <a:lnTo>
                    <a:pt x="2152" y="1254"/>
                  </a:lnTo>
                  <a:lnTo>
                    <a:pt x="2158" y="1252"/>
                  </a:lnTo>
                  <a:lnTo>
                    <a:pt x="2158" y="1254"/>
                  </a:lnTo>
                  <a:lnTo>
                    <a:pt x="2160" y="1254"/>
                  </a:lnTo>
                  <a:lnTo>
                    <a:pt x="2158" y="1260"/>
                  </a:lnTo>
                  <a:lnTo>
                    <a:pt x="2156" y="1266"/>
                  </a:lnTo>
                  <a:lnTo>
                    <a:pt x="2154" y="1272"/>
                  </a:lnTo>
                  <a:lnTo>
                    <a:pt x="2158" y="1278"/>
                  </a:lnTo>
                  <a:lnTo>
                    <a:pt x="2162" y="1280"/>
                  </a:lnTo>
                  <a:lnTo>
                    <a:pt x="2166" y="1282"/>
                  </a:lnTo>
                  <a:lnTo>
                    <a:pt x="2180" y="1280"/>
                  </a:lnTo>
                  <a:lnTo>
                    <a:pt x="2194" y="1274"/>
                  </a:lnTo>
                  <a:lnTo>
                    <a:pt x="2202" y="1274"/>
                  </a:lnTo>
                  <a:lnTo>
                    <a:pt x="2208" y="1276"/>
                  </a:lnTo>
                  <a:lnTo>
                    <a:pt x="2214" y="1278"/>
                  </a:lnTo>
                  <a:lnTo>
                    <a:pt x="2220" y="1284"/>
                  </a:lnTo>
                  <a:lnTo>
                    <a:pt x="2224" y="1290"/>
                  </a:lnTo>
                  <a:lnTo>
                    <a:pt x="2228" y="1294"/>
                  </a:lnTo>
                  <a:lnTo>
                    <a:pt x="2230" y="1306"/>
                  </a:lnTo>
                  <a:lnTo>
                    <a:pt x="2230" y="1320"/>
                  </a:lnTo>
                  <a:lnTo>
                    <a:pt x="2230" y="1332"/>
                  </a:lnTo>
                  <a:lnTo>
                    <a:pt x="2228" y="1348"/>
                  </a:lnTo>
                  <a:lnTo>
                    <a:pt x="2224" y="1362"/>
                  </a:lnTo>
                  <a:lnTo>
                    <a:pt x="2222" y="1366"/>
                  </a:lnTo>
                  <a:lnTo>
                    <a:pt x="2224" y="1368"/>
                  </a:lnTo>
                  <a:lnTo>
                    <a:pt x="2226" y="1370"/>
                  </a:lnTo>
                  <a:lnTo>
                    <a:pt x="2228" y="1370"/>
                  </a:lnTo>
                  <a:lnTo>
                    <a:pt x="2232" y="1370"/>
                  </a:lnTo>
                  <a:lnTo>
                    <a:pt x="2240" y="1370"/>
                  </a:lnTo>
                  <a:lnTo>
                    <a:pt x="2248" y="1366"/>
                  </a:lnTo>
                  <a:lnTo>
                    <a:pt x="2252" y="1364"/>
                  </a:lnTo>
                  <a:lnTo>
                    <a:pt x="2264" y="1356"/>
                  </a:lnTo>
                  <a:lnTo>
                    <a:pt x="2274" y="1346"/>
                  </a:lnTo>
                  <a:lnTo>
                    <a:pt x="2278" y="1340"/>
                  </a:lnTo>
                  <a:lnTo>
                    <a:pt x="2276" y="1334"/>
                  </a:lnTo>
                  <a:lnTo>
                    <a:pt x="2264" y="1308"/>
                  </a:lnTo>
                  <a:lnTo>
                    <a:pt x="2260" y="1296"/>
                  </a:lnTo>
                  <a:lnTo>
                    <a:pt x="2260" y="1284"/>
                  </a:lnTo>
                  <a:lnTo>
                    <a:pt x="2260" y="1280"/>
                  </a:lnTo>
                  <a:lnTo>
                    <a:pt x="2260" y="1268"/>
                  </a:lnTo>
                  <a:lnTo>
                    <a:pt x="2256" y="1256"/>
                  </a:lnTo>
                  <a:lnTo>
                    <a:pt x="2254" y="1250"/>
                  </a:lnTo>
                  <a:lnTo>
                    <a:pt x="2252" y="1244"/>
                  </a:lnTo>
                  <a:lnTo>
                    <a:pt x="2256" y="1238"/>
                  </a:lnTo>
                  <a:lnTo>
                    <a:pt x="2266" y="1228"/>
                  </a:lnTo>
                  <a:lnTo>
                    <a:pt x="2274" y="1220"/>
                  </a:lnTo>
                  <a:lnTo>
                    <a:pt x="2280" y="1216"/>
                  </a:lnTo>
                  <a:lnTo>
                    <a:pt x="2286" y="1214"/>
                  </a:lnTo>
                  <a:lnTo>
                    <a:pt x="2290" y="1216"/>
                  </a:lnTo>
                  <a:lnTo>
                    <a:pt x="2292" y="1218"/>
                  </a:lnTo>
                  <a:lnTo>
                    <a:pt x="2292" y="1222"/>
                  </a:lnTo>
                  <a:lnTo>
                    <a:pt x="2294" y="1224"/>
                  </a:lnTo>
                  <a:lnTo>
                    <a:pt x="2304" y="1224"/>
                  </a:lnTo>
                  <a:lnTo>
                    <a:pt x="2310" y="1222"/>
                  </a:lnTo>
                  <a:lnTo>
                    <a:pt x="2314" y="1218"/>
                  </a:lnTo>
                  <a:lnTo>
                    <a:pt x="2320" y="1216"/>
                  </a:lnTo>
                  <a:lnTo>
                    <a:pt x="2326" y="1218"/>
                  </a:lnTo>
                  <a:lnTo>
                    <a:pt x="2332" y="1220"/>
                  </a:lnTo>
                  <a:lnTo>
                    <a:pt x="2338" y="1222"/>
                  </a:lnTo>
                  <a:lnTo>
                    <a:pt x="2344" y="1218"/>
                  </a:lnTo>
                  <a:lnTo>
                    <a:pt x="2362" y="1200"/>
                  </a:lnTo>
                  <a:lnTo>
                    <a:pt x="2374" y="1188"/>
                  </a:lnTo>
                  <a:lnTo>
                    <a:pt x="2382" y="1180"/>
                  </a:lnTo>
                  <a:lnTo>
                    <a:pt x="2392" y="1168"/>
                  </a:lnTo>
                  <a:lnTo>
                    <a:pt x="2422" y="1132"/>
                  </a:lnTo>
                  <a:lnTo>
                    <a:pt x="2430" y="1118"/>
                  </a:lnTo>
                  <a:lnTo>
                    <a:pt x="2442" y="1094"/>
                  </a:lnTo>
                  <a:lnTo>
                    <a:pt x="2446" y="1086"/>
                  </a:lnTo>
                  <a:lnTo>
                    <a:pt x="2446" y="1078"/>
                  </a:lnTo>
                  <a:lnTo>
                    <a:pt x="2446" y="1056"/>
                  </a:lnTo>
                  <a:lnTo>
                    <a:pt x="2448" y="1040"/>
                  </a:lnTo>
                  <a:lnTo>
                    <a:pt x="2454" y="996"/>
                  </a:lnTo>
                  <a:lnTo>
                    <a:pt x="2456" y="980"/>
                  </a:lnTo>
                  <a:lnTo>
                    <a:pt x="2456" y="978"/>
                  </a:lnTo>
                  <a:lnTo>
                    <a:pt x="2454" y="970"/>
                  </a:lnTo>
                  <a:lnTo>
                    <a:pt x="2450" y="964"/>
                  </a:lnTo>
                  <a:lnTo>
                    <a:pt x="2442" y="956"/>
                  </a:lnTo>
                  <a:lnTo>
                    <a:pt x="2436" y="952"/>
                  </a:lnTo>
                  <a:lnTo>
                    <a:pt x="2430" y="954"/>
                  </a:lnTo>
                  <a:lnTo>
                    <a:pt x="2414" y="964"/>
                  </a:lnTo>
                  <a:lnTo>
                    <a:pt x="2406" y="968"/>
                  </a:lnTo>
                  <a:lnTo>
                    <a:pt x="2400" y="966"/>
                  </a:lnTo>
                  <a:lnTo>
                    <a:pt x="2394" y="964"/>
                  </a:lnTo>
                  <a:lnTo>
                    <a:pt x="2388" y="958"/>
                  </a:lnTo>
                  <a:lnTo>
                    <a:pt x="2384" y="952"/>
                  </a:lnTo>
                  <a:lnTo>
                    <a:pt x="2382" y="948"/>
                  </a:lnTo>
                  <a:lnTo>
                    <a:pt x="2378" y="942"/>
                  </a:lnTo>
                  <a:lnTo>
                    <a:pt x="2372" y="940"/>
                  </a:lnTo>
                  <a:lnTo>
                    <a:pt x="2370" y="938"/>
                  </a:lnTo>
                  <a:lnTo>
                    <a:pt x="2372" y="936"/>
                  </a:lnTo>
                  <a:lnTo>
                    <a:pt x="2384" y="924"/>
                  </a:lnTo>
                  <a:lnTo>
                    <a:pt x="2402" y="906"/>
                  </a:lnTo>
                  <a:lnTo>
                    <a:pt x="2412" y="896"/>
                  </a:lnTo>
                  <a:lnTo>
                    <a:pt x="2420" y="888"/>
                  </a:lnTo>
                  <a:lnTo>
                    <a:pt x="2424" y="882"/>
                  </a:lnTo>
                  <a:lnTo>
                    <a:pt x="2426" y="876"/>
                  </a:lnTo>
                  <a:lnTo>
                    <a:pt x="2428" y="872"/>
                  </a:lnTo>
                  <a:lnTo>
                    <a:pt x="2432" y="866"/>
                  </a:lnTo>
                  <a:lnTo>
                    <a:pt x="2490" y="808"/>
                  </a:lnTo>
                  <a:lnTo>
                    <a:pt x="2496" y="804"/>
                  </a:lnTo>
                  <a:lnTo>
                    <a:pt x="2504" y="802"/>
                  </a:lnTo>
                  <a:lnTo>
                    <a:pt x="2506" y="802"/>
                  </a:lnTo>
                  <a:lnTo>
                    <a:pt x="2522" y="802"/>
                  </a:lnTo>
                  <a:lnTo>
                    <a:pt x="2556" y="802"/>
                  </a:lnTo>
                  <a:lnTo>
                    <a:pt x="2564" y="802"/>
                  </a:lnTo>
                  <a:lnTo>
                    <a:pt x="2570" y="800"/>
                  </a:lnTo>
                  <a:lnTo>
                    <a:pt x="2576" y="796"/>
                  </a:lnTo>
                  <a:lnTo>
                    <a:pt x="2584" y="794"/>
                  </a:lnTo>
                  <a:lnTo>
                    <a:pt x="2590" y="796"/>
                  </a:lnTo>
                  <a:lnTo>
                    <a:pt x="2604" y="800"/>
                  </a:lnTo>
                  <a:lnTo>
                    <a:pt x="2610" y="804"/>
                  </a:lnTo>
                  <a:lnTo>
                    <a:pt x="2612" y="810"/>
                  </a:lnTo>
                  <a:lnTo>
                    <a:pt x="2612" y="814"/>
                  </a:lnTo>
                  <a:lnTo>
                    <a:pt x="2614" y="818"/>
                  </a:lnTo>
                  <a:lnTo>
                    <a:pt x="2614" y="820"/>
                  </a:lnTo>
                  <a:lnTo>
                    <a:pt x="2618" y="820"/>
                  </a:lnTo>
                  <a:lnTo>
                    <a:pt x="2620" y="822"/>
                  </a:lnTo>
                  <a:lnTo>
                    <a:pt x="2654" y="814"/>
                  </a:lnTo>
                  <a:lnTo>
                    <a:pt x="2666" y="812"/>
                  </a:lnTo>
                  <a:lnTo>
                    <a:pt x="2668" y="812"/>
                  </a:lnTo>
                  <a:lnTo>
                    <a:pt x="2666" y="808"/>
                  </a:lnTo>
                  <a:lnTo>
                    <a:pt x="2664" y="802"/>
                  </a:lnTo>
                  <a:lnTo>
                    <a:pt x="2664" y="796"/>
                  </a:lnTo>
                  <a:lnTo>
                    <a:pt x="2668" y="782"/>
                  </a:lnTo>
                  <a:lnTo>
                    <a:pt x="2674" y="766"/>
                  </a:lnTo>
                  <a:lnTo>
                    <a:pt x="2678" y="752"/>
                  </a:lnTo>
                  <a:lnTo>
                    <a:pt x="2682" y="746"/>
                  </a:lnTo>
                  <a:lnTo>
                    <a:pt x="2688" y="740"/>
                  </a:lnTo>
                  <a:lnTo>
                    <a:pt x="2704" y="730"/>
                  </a:lnTo>
                  <a:lnTo>
                    <a:pt x="2710" y="726"/>
                  </a:lnTo>
                  <a:lnTo>
                    <a:pt x="2718" y="726"/>
                  </a:lnTo>
                  <a:lnTo>
                    <a:pt x="2742" y="732"/>
                  </a:lnTo>
                  <a:lnTo>
                    <a:pt x="2748" y="736"/>
                  </a:lnTo>
                  <a:lnTo>
                    <a:pt x="2754" y="742"/>
                  </a:lnTo>
                  <a:lnTo>
                    <a:pt x="2756" y="746"/>
                  </a:lnTo>
                  <a:lnTo>
                    <a:pt x="2758" y="750"/>
                  </a:lnTo>
                  <a:lnTo>
                    <a:pt x="2760" y="750"/>
                  </a:lnTo>
                  <a:lnTo>
                    <a:pt x="2762" y="750"/>
                  </a:lnTo>
                  <a:lnTo>
                    <a:pt x="2764" y="748"/>
                  </a:lnTo>
                  <a:lnTo>
                    <a:pt x="2774" y="740"/>
                  </a:lnTo>
                  <a:lnTo>
                    <a:pt x="2786" y="730"/>
                  </a:lnTo>
                  <a:lnTo>
                    <a:pt x="2812" y="710"/>
                  </a:lnTo>
                  <a:lnTo>
                    <a:pt x="2814" y="708"/>
                  </a:lnTo>
                  <a:lnTo>
                    <a:pt x="2816" y="708"/>
                  </a:lnTo>
                  <a:lnTo>
                    <a:pt x="2818" y="710"/>
                  </a:lnTo>
                  <a:lnTo>
                    <a:pt x="2818" y="714"/>
                  </a:lnTo>
                  <a:lnTo>
                    <a:pt x="2818" y="736"/>
                  </a:lnTo>
                  <a:lnTo>
                    <a:pt x="2816" y="744"/>
                  </a:lnTo>
                  <a:lnTo>
                    <a:pt x="2812" y="750"/>
                  </a:lnTo>
                  <a:lnTo>
                    <a:pt x="2794" y="768"/>
                  </a:lnTo>
                  <a:lnTo>
                    <a:pt x="2782" y="778"/>
                  </a:lnTo>
                  <a:lnTo>
                    <a:pt x="2776" y="780"/>
                  </a:lnTo>
                  <a:lnTo>
                    <a:pt x="2770" y="784"/>
                  </a:lnTo>
                  <a:lnTo>
                    <a:pt x="2764" y="790"/>
                  </a:lnTo>
                  <a:lnTo>
                    <a:pt x="2754" y="806"/>
                  </a:lnTo>
                  <a:lnTo>
                    <a:pt x="2744" y="818"/>
                  </a:lnTo>
                  <a:lnTo>
                    <a:pt x="2736" y="826"/>
                  </a:lnTo>
                  <a:lnTo>
                    <a:pt x="2724" y="838"/>
                  </a:lnTo>
                  <a:lnTo>
                    <a:pt x="2716" y="846"/>
                  </a:lnTo>
                  <a:lnTo>
                    <a:pt x="2710" y="850"/>
                  </a:lnTo>
                  <a:lnTo>
                    <a:pt x="2706" y="852"/>
                  </a:lnTo>
                  <a:lnTo>
                    <a:pt x="2702" y="854"/>
                  </a:lnTo>
                  <a:lnTo>
                    <a:pt x="2698" y="860"/>
                  </a:lnTo>
                  <a:lnTo>
                    <a:pt x="2684" y="904"/>
                  </a:lnTo>
                  <a:lnTo>
                    <a:pt x="2682" y="910"/>
                  </a:lnTo>
                  <a:lnTo>
                    <a:pt x="2682" y="918"/>
                  </a:lnTo>
                  <a:lnTo>
                    <a:pt x="2700" y="1020"/>
                  </a:lnTo>
                  <a:lnTo>
                    <a:pt x="2700" y="1022"/>
                  </a:lnTo>
                  <a:lnTo>
                    <a:pt x="2702" y="1024"/>
                  </a:lnTo>
                  <a:lnTo>
                    <a:pt x="2704" y="1024"/>
                  </a:lnTo>
                  <a:lnTo>
                    <a:pt x="2706" y="1022"/>
                  </a:lnTo>
                  <a:lnTo>
                    <a:pt x="2726" y="996"/>
                  </a:lnTo>
                  <a:lnTo>
                    <a:pt x="2734" y="984"/>
                  </a:lnTo>
                  <a:lnTo>
                    <a:pt x="2744" y="972"/>
                  </a:lnTo>
                  <a:lnTo>
                    <a:pt x="2746" y="966"/>
                  </a:lnTo>
                  <a:lnTo>
                    <a:pt x="2754" y="952"/>
                  </a:lnTo>
                  <a:lnTo>
                    <a:pt x="2756" y="948"/>
                  </a:lnTo>
                  <a:lnTo>
                    <a:pt x="2760" y="940"/>
                  </a:lnTo>
                  <a:lnTo>
                    <a:pt x="2766" y="936"/>
                  </a:lnTo>
                  <a:lnTo>
                    <a:pt x="2772" y="934"/>
                  </a:lnTo>
                  <a:lnTo>
                    <a:pt x="2776" y="928"/>
                  </a:lnTo>
                  <a:lnTo>
                    <a:pt x="2778" y="922"/>
                  </a:lnTo>
                  <a:lnTo>
                    <a:pt x="2778" y="918"/>
                  </a:lnTo>
                  <a:lnTo>
                    <a:pt x="2780" y="912"/>
                  </a:lnTo>
                  <a:lnTo>
                    <a:pt x="2784" y="906"/>
                  </a:lnTo>
                  <a:lnTo>
                    <a:pt x="2788" y="900"/>
                  </a:lnTo>
                  <a:lnTo>
                    <a:pt x="2790" y="894"/>
                  </a:lnTo>
                  <a:lnTo>
                    <a:pt x="2796" y="870"/>
                  </a:lnTo>
                  <a:lnTo>
                    <a:pt x="2798" y="856"/>
                  </a:lnTo>
                  <a:lnTo>
                    <a:pt x="2796" y="854"/>
                  </a:lnTo>
                  <a:lnTo>
                    <a:pt x="2790" y="852"/>
                  </a:lnTo>
                  <a:lnTo>
                    <a:pt x="2786" y="852"/>
                  </a:lnTo>
                  <a:lnTo>
                    <a:pt x="2784" y="852"/>
                  </a:lnTo>
                  <a:lnTo>
                    <a:pt x="2782" y="850"/>
                  </a:lnTo>
                  <a:lnTo>
                    <a:pt x="2782" y="848"/>
                  </a:lnTo>
                  <a:lnTo>
                    <a:pt x="2782" y="844"/>
                  </a:lnTo>
                  <a:lnTo>
                    <a:pt x="2796" y="810"/>
                  </a:lnTo>
                  <a:lnTo>
                    <a:pt x="2798" y="804"/>
                  </a:lnTo>
                  <a:lnTo>
                    <a:pt x="2804" y="798"/>
                  </a:lnTo>
                  <a:lnTo>
                    <a:pt x="2816" y="790"/>
                  </a:lnTo>
                  <a:lnTo>
                    <a:pt x="2820" y="786"/>
                  </a:lnTo>
                  <a:lnTo>
                    <a:pt x="2832" y="784"/>
                  </a:lnTo>
                  <a:lnTo>
                    <a:pt x="2838" y="784"/>
                  </a:lnTo>
                  <a:lnTo>
                    <a:pt x="2842" y="788"/>
                  </a:lnTo>
                  <a:lnTo>
                    <a:pt x="2844" y="790"/>
                  </a:lnTo>
                  <a:lnTo>
                    <a:pt x="2848" y="790"/>
                  </a:lnTo>
                  <a:lnTo>
                    <a:pt x="2854" y="788"/>
                  </a:lnTo>
                  <a:lnTo>
                    <a:pt x="2870" y="770"/>
                  </a:lnTo>
                  <a:lnTo>
                    <a:pt x="2874" y="768"/>
                  </a:lnTo>
                  <a:lnTo>
                    <a:pt x="2876" y="768"/>
                  </a:lnTo>
                  <a:lnTo>
                    <a:pt x="2880" y="768"/>
                  </a:lnTo>
                  <a:lnTo>
                    <a:pt x="2882" y="770"/>
                  </a:lnTo>
                  <a:lnTo>
                    <a:pt x="2900" y="788"/>
                  </a:lnTo>
                  <a:lnTo>
                    <a:pt x="2902" y="790"/>
                  </a:lnTo>
                  <a:lnTo>
                    <a:pt x="2906" y="790"/>
                  </a:lnTo>
                  <a:lnTo>
                    <a:pt x="2908" y="788"/>
                  </a:lnTo>
                  <a:lnTo>
                    <a:pt x="2908" y="786"/>
                  </a:lnTo>
                  <a:lnTo>
                    <a:pt x="2914" y="772"/>
                  </a:lnTo>
                  <a:lnTo>
                    <a:pt x="2918" y="766"/>
                  </a:lnTo>
                  <a:lnTo>
                    <a:pt x="2924" y="764"/>
                  </a:lnTo>
                  <a:lnTo>
                    <a:pt x="2928" y="764"/>
                  </a:lnTo>
                  <a:lnTo>
                    <a:pt x="2934" y="762"/>
                  </a:lnTo>
                  <a:lnTo>
                    <a:pt x="2940" y="758"/>
                  </a:lnTo>
                  <a:lnTo>
                    <a:pt x="2960" y="732"/>
                  </a:lnTo>
                  <a:lnTo>
                    <a:pt x="2966" y="726"/>
                  </a:lnTo>
                  <a:lnTo>
                    <a:pt x="2972" y="722"/>
                  </a:lnTo>
                  <a:lnTo>
                    <a:pt x="2996" y="708"/>
                  </a:lnTo>
                  <a:lnTo>
                    <a:pt x="3004" y="706"/>
                  </a:lnTo>
                  <a:lnTo>
                    <a:pt x="3012" y="706"/>
                  </a:lnTo>
                  <a:lnTo>
                    <a:pt x="3016" y="706"/>
                  </a:lnTo>
                  <a:lnTo>
                    <a:pt x="3024" y="706"/>
                  </a:lnTo>
                  <a:lnTo>
                    <a:pt x="3030" y="708"/>
                  </a:lnTo>
                  <a:lnTo>
                    <a:pt x="3036" y="712"/>
                  </a:lnTo>
                  <a:lnTo>
                    <a:pt x="3042" y="712"/>
                  </a:lnTo>
                  <a:lnTo>
                    <a:pt x="3044" y="710"/>
                  </a:lnTo>
                  <a:lnTo>
                    <a:pt x="3044" y="698"/>
                  </a:lnTo>
                  <a:lnTo>
                    <a:pt x="3044" y="694"/>
                  </a:lnTo>
                  <a:lnTo>
                    <a:pt x="3040" y="678"/>
                  </a:lnTo>
                  <a:lnTo>
                    <a:pt x="3036" y="664"/>
                  </a:lnTo>
                  <a:lnTo>
                    <a:pt x="3032" y="656"/>
                  </a:lnTo>
                  <a:lnTo>
                    <a:pt x="3028" y="650"/>
                  </a:lnTo>
                  <a:lnTo>
                    <a:pt x="3020" y="642"/>
                  </a:lnTo>
                  <a:lnTo>
                    <a:pt x="3018" y="640"/>
                  </a:lnTo>
                  <a:lnTo>
                    <a:pt x="3018" y="638"/>
                  </a:lnTo>
                  <a:lnTo>
                    <a:pt x="3018" y="634"/>
                  </a:lnTo>
                  <a:lnTo>
                    <a:pt x="3022" y="634"/>
                  </a:lnTo>
                  <a:lnTo>
                    <a:pt x="3026" y="630"/>
                  </a:lnTo>
                  <a:lnTo>
                    <a:pt x="3040" y="624"/>
                  </a:lnTo>
                  <a:lnTo>
                    <a:pt x="3046" y="620"/>
                  </a:lnTo>
                  <a:close/>
                  <a:moveTo>
                    <a:pt x="420" y="930"/>
                  </a:moveTo>
                  <a:lnTo>
                    <a:pt x="420" y="930"/>
                  </a:lnTo>
                  <a:lnTo>
                    <a:pt x="414" y="924"/>
                  </a:lnTo>
                  <a:lnTo>
                    <a:pt x="410" y="920"/>
                  </a:lnTo>
                  <a:lnTo>
                    <a:pt x="414" y="924"/>
                  </a:lnTo>
                  <a:lnTo>
                    <a:pt x="420" y="930"/>
                  </a:lnTo>
                  <a:close/>
                  <a:moveTo>
                    <a:pt x="938" y="1244"/>
                  </a:moveTo>
                  <a:lnTo>
                    <a:pt x="938" y="1244"/>
                  </a:lnTo>
                  <a:lnTo>
                    <a:pt x="934" y="1238"/>
                  </a:lnTo>
                  <a:lnTo>
                    <a:pt x="928" y="1236"/>
                  </a:lnTo>
                  <a:lnTo>
                    <a:pt x="924" y="1234"/>
                  </a:lnTo>
                  <a:lnTo>
                    <a:pt x="914" y="1234"/>
                  </a:lnTo>
                  <a:lnTo>
                    <a:pt x="902" y="1238"/>
                  </a:lnTo>
                  <a:lnTo>
                    <a:pt x="896" y="1240"/>
                  </a:lnTo>
                  <a:lnTo>
                    <a:pt x="890" y="1242"/>
                  </a:lnTo>
                  <a:lnTo>
                    <a:pt x="882" y="1244"/>
                  </a:lnTo>
                  <a:lnTo>
                    <a:pt x="878" y="1244"/>
                  </a:lnTo>
                  <a:lnTo>
                    <a:pt x="864" y="1244"/>
                  </a:lnTo>
                  <a:lnTo>
                    <a:pt x="852" y="1240"/>
                  </a:lnTo>
                  <a:lnTo>
                    <a:pt x="848" y="1238"/>
                  </a:lnTo>
                  <a:lnTo>
                    <a:pt x="836" y="1234"/>
                  </a:lnTo>
                  <a:lnTo>
                    <a:pt x="822" y="1234"/>
                  </a:lnTo>
                  <a:lnTo>
                    <a:pt x="800" y="1234"/>
                  </a:lnTo>
                  <a:lnTo>
                    <a:pt x="786" y="1234"/>
                  </a:lnTo>
                  <a:lnTo>
                    <a:pt x="774" y="1234"/>
                  </a:lnTo>
                  <a:lnTo>
                    <a:pt x="770" y="1234"/>
                  </a:lnTo>
                  <a:lnTo>
                    <a:pt x="764" y="1236"/>
                  </a:lnTo>
                  <a:lnTo>
                    <a:pt x="758" y="1238"/>
                  </a:lnTo>
                  <a:lnTo>
                    <a:pt x="746" y="1248"/>
                  </a:lnTo>
                  <a:lnTo>
                    <a:pt x="740" y="1250"/>
                  </a:lnTo>
                  <a:lnTo>
                    <a:pt x="734" y="1250"/>
                  </a:lnTo>
                  <a:lnTo>
                    <a:pt x="728" y="1248"/>
                  </a:lnTo>
                  <a:lnTo>
                    <a:pt x="722" y="1244"/>
                  </a:lnTo>
                  <a:lnTo>
                    <a:pt x="716" y="1240"/>
                  </a:lnTo>
                  <a:lnTo>
                    <a:pt x="702" y="1236"/>
                  </a:lnTo>
                  <a:lnTo>
                    <a:pt x="696" y="1232"/>
                  </a:lnTo>
                  <a:lnTo>
                    <a:pt x="694" y="1226"/>
                  </a:lnTo>
                  <a:lnTo>
                    <a:pt x="694" y="1222"/>
                  </a:lnTo>
                  <a:lnTo>
                    <a:pt x="696" y="1214"/>
                  </a:lnTo>
                  <a:lnTo>
                    <a:pt x="700" y="1208"/>
                  </a:lnTo>
                  <a:lnTo>
                    <a:pt x="708" y="1200"/>
                  </a:lnTo>
                  <a:lnTo>
                    <a:pt x="714" y="1194"/>
                  </a:lnTo>
                  <a:lnTo>
                    <a:pt x="714" y="1186"/>
                  </a:lnTo>
                  <a:lnTo>
                    <a:pt x="714" y="1172"/>
                  </a:lnTo>
                  <a:lnTo>
                    <a:pt x="714" y="1166"/>
                  </a:lnTo>
                  <a:lnTo>
                    <a:pt x="718" y="1160"/>
                  </a:lnTo>
                  <a:lnTo>
                    <a:pt x="724" y="1156"/>
                  </a:lnTo>
                  <a:lnTo>
                    <a:pt x="728" y="1150"/>
                  </a:lnTo>
                  <a:lnTo>
                    <a:pt x="740" y="1142"/>
                  </a:lnTo>
                  <a:lnTo>
                    <a:pt x="746" y="1140"/>
                  </a:lnTo>
                  <a:lnTo>
                    <a:pt x="754" y="1136"/>
                  </a:lnTo>
                  <a:lnTo>
                    <a:pt x="760" y="1136"/>
                  </a:lnTo>
                  <a:lnTo>
                    <a:pt x="764" y="1136"/>
                  </a:lnTo>
                  <a:lnTo>
                    <a:pt x="772" y="1138"/>
                  </a:lnTo>
                  <a:lnTo>
                    <a:pt x="778" y="1140"/>
                  </a:lnTo>
                  <a:lnTo>
                    <a:pt x="780" y="1146"/>
                  </a:lnTo>
                  <a:lnTo>
                    <a:pt x="778" y="1150"/>
                  </a:lnTo>
                  <a:lnTo>
                    <a:pt x="776" y="1152"/>
                  </a:lnTo>
                  <a:lnTo>
                    <a:pt x="776" y="1156"/>
                  </a:lnTo>
                  <a:lnTo>
                    <a:pt x="778" y="1160"/>
                  </a:lnTo>
                  <a:lnTo>
                    <a:pt x="786" y="1170"/>
                  </a:lnTo>
                  <a:lnTo>
                    <a:pt x="792" y="1172"/>
                  </a:lnTo>
                  <a:lnTo>
                    <a:pt x="800" y="1172"/>
                  </a:lnTo>
                  <a:lnTo>
                    <a:pt x="824" y="1158"/>
                  </a:lnTo>
                  <a:lnTo>
                    <a:pt x="832" y="1156"/>
                  </a:lnTo>
                  <a:lnTo>
                    <a:pt x="838" y="1158"/>
                  </a:lnTo>
                  <a:lnTo>
                    <a:pt x="862" y="1164"/>
                  </a:lnTo>
                  <a:lnTo>
                    <a:pt x="870" y="1166"/>
                  </a:lnTo>
                  <a:lnTo>
                    <a:pt x="874" y="1172"/>
                  </a:lnTo>
                  <a:lnTo>
                    <a:pt x="886" y="1188"/>
                  </a:lnTo>
                  <a:lnTo>
                    <a:pt x="888" y="1194"/>
                  </a:lnTo>
                  <a:lnTo>
                    <a:pt x="890" y="1200"/>
                  </a:lnTo>
                  <a:lnTo>
                    <a:pt x="892" y="1204"/>
                  </a:lnTo>
                  <a:lnTo>
                    <a:pt x="894" y="1210"/>
                  </a:lnTo>
                  <a:lnTo>
                    <a:pt x="900" y="1212"/>
                  </a:lnTo>
                  <a:lnTo>
                    <a:pt x="908" y="1214"/>
                  </a:lnTo>
                  <a:lnTo>
                    <a:pt x="912" y="1214"/>
                  </a:lnTo>
                  <a:lnTo>
                    <a:pt x="918" y="1216"/>
                  </a:lnTo>
                  <a:lnTo>
                    <a:pt x="924" y="1218"/>
                  </a:lnTo>
                  <a:lnTo>
                    <a:pt x="932" y="1232"/>
                  </a:lnTo>
                  <a:lnTo>
                    <a:pt x="936" y="1236"/>
                  </a:lnTo>
                  <a:lnTo>
                    <a:pt x="938" y="1244"/>
                  </a:lnTo>
                  <a:close/>
                  <a:moveTo>
                    <a:pt x="1094" y="1156"/>
                  </a:moveTo>
                  <a:lnTo>
                    <a:pt x="1094" y="1156"/>
                  </a:lnTo>
                  <a:lnTo>
                    <a:pt x="1078" y="1156"/>
                  </a:lnTo>
                  <a:lnTo>
                    <a:pt x="1074" y="1156"/>
                  </a:lnTo>
                  <a:lnTo>
                    <a:pt x="1068" y="1156"/>
                  </a:lnTo>
                  <a:lnTo>
                    <a:pt x="1062" y="1160"/>
                  </a:lnTo>
                  <a:lnTo>
                    <a:pt x="1058" y="1166"/>
                  </a:lnTo>
                  <a:lnTo>
                    <a:pt x="1058" y="1172"/>
                  </a:lnTo>
                  <a:lnTo>
                    <a:pt x="1064" y="1196"/>
                  </a:lnTo>
                  <a:lnTo>
                    <a:pt x="1068" y="1204"/>
                  </a:lnTo>
                  <a:lnTo>
                    <a:pt x="1072" y="1210"/>
                  </a:lnTo>
                  <a:lnTo>
                    <a:pt x="1080" y="1218"/>
                  </a:lnTo>
                  <a:lnTo>
                    <a:pt x="1084" y="1224"/>
                  </a:lnTo>
                  <a:lnTo>
                    <a:pt x="1086" y="1232"/>
                  </a:lnTo>
                  <a:lnTo>
                    <a:pt x="1086" y="1256"/>
                  </a:lnTo>
                  <a:lnTo>
                    <a:pt x="1086" y="1264"/>
                  </a:lnTo>
                  <a:lnTo>
                    <a:pt x="1080" y="1266"/>
                  </a:lnTo>
                  <a:lnTo>
                    <a:pt x="1020" y="1278"/>
                  </a:lnTo>
                  <a:lnTo>
                    <a:pt x="1014" y="1278"/>
                  </a:lnTo>
                  <a:lnTo>
                    <a:pt x="1010" y="1276"/>
                  </a:lnTo>
                  <a:lnTo>
                    <a:pt x="1006" y="1274"/>
                  </a:lnTo>
                  <a:lnTo>
                    <a:pt x="1002" y="1278"/>
                  </a:lnTo>
                  <a:lnTo>
                    <a:pt x="998" y="1280"/>
                  </a:lnTo>
                  <a:lnTo>
                    <a:pt x="990" y="1282"/>
                  </a:lnTo>
                  <a:lnTo>
                    <a:pt x="982" y="1284"/>
                  </a:lnTo>
                  <a:lnTo>
                    <a:pt x="976" y="1284"/>
                  </a:lnTo>
                  <a:lnTo>
                    <a:pt x="972" y="1284"/>
                  </a:lnTo>
                  <a:lnTo>
                    <a:pt x="962" y="1278"/>
                  </a:lnTo>
                  <a:lnTo>
                    <a:pt x="958" y="1272"/>
                  </a:lnTo>
                  <a:lnTo>
                    <a:pt x="954" y="1268"/>
                  </a:lnTo>
                  <a:lnTo>
                    <a:pt x="954" y="1266"/>
                  </a:lnTo>
                  <a:lnTo>
                    <a:pt x="954" y="1264"/>
                  </a:lnTo>
                  <a:lnTo>
                    <a:pt x="960" y="1264"/>
                  </a:lnTo>
                  <a:lnTo>
                    <a:pt x="968" y="1262"/>
                  </a:lnTo>
                  <a:lnTo>
                    <a:pt x="976" y="1260"/>
                  </a:lnTo>
                  <a:lnTo>
                    <a:pt x="980" y="1256"/>
                  </a:lnTo>
                  <a:lnTo>
                    <a:pt x="986" y="1256"/>
                  </a:lnTo>
                  <a:lnTo>
                    <a:pt x="992" y="1258"/>
                  </a:lnTo>
                  <a:lnTo>
                    <a:pt x="996" y="1264"/>
                  </a:lnTo>
                  <a:lnTo>
                    <a:pt x="998" y="1268"/>
                  </a:lnTo>
                  <a:lnTo>
                    <a:pt x="998" y="1270"/>
                  </a:lnTo>
                  <a:lnTo>
                    <a:pt x="1002" y="1266"/>
                  </a:lnTo>
                  <a:lnTo>
                    <a:pt x="1004" y="1260"/>
                  </a:lnTo>
                  <a:lnTo>
                    <a:pt x="1012" y="1248"/>
                  </a:lnTo>
                  <a:lnTo>
                    <a:pt x="1022" y="1240"/>
                  </a:lnTo>
                  <a:lnTo>
                    <a:pt x="1024" y="1234"/>
                  </a:lnTo>
                  <a:lnTo>
                    <a:pt x="1024" y="1226"/>
                  </a:lnTo>
                  <a:lnTo>
                    <a:pt x="1010" y="1202"/>
                  </a:lnTo>
                  <a:lnTo>
                    <a:pt x="1002" y="1188"/>
                  </a:lnTo>
                  <a:lnTo>
                    <a:pt x="974" y="1152"/>
                  </a:lnTo>
                  <a:lnTo>
                    <a:pt x="970" y="1146"/>
                  </a:lnTo>
                  <a:lnTo>
                    <a:pt x="972" y="1138"/>
                  </a:lnTo>
                  <a:lnTo>
                    <a:pt x="984" y="1122"/>
                  </a:lnTo>
                  <a:lnTo>
                    <a:pt x="988" y="1118"/>
                  </a:lnTo>
                  <a:lnTo>
                    <a:pt x="994" y="1112"/>
                  </a:lnTo>
                  <a:lnTo>
                    <a:pt x="1000" y="1110"/>
                  </a:lnTo>
                  <a:lnTo>
                    <a:pt x="1006" y="1108"/>
                  </a:lnTo>
                  <a:lnTo>
                    <a:pt x="1012" y="1112"/>
                  </a:lnTo>
                  <a:lnTo>
                    <a:pt x="1018" y="1114"/>
                  </a:lnTo>
                  <a:lnTo>
                    <a:pt x="1026" y="1116"/>
                  </a:lnTo>
                  <a:lnTo>
                    <a:pt x="1048" y="1116"/>
                  </a:lnTo>
                  <a:lnTo>
                    <a:pt x="1064" y="1116"/>
                  </a:lnTo>
                  <a:lnTo>
                    <a:pt x="1078" y="1116"/>
                  </a:lnTo>
                  <a:lnTo>
                    <a:pt x="1084" y="1118"/>
                  </a:lnTo>
                  <a:lnTo>
                    <a:pt x="1090" y="1122"/>
                  </a:lnTo>
                  <a:lnTo>
                    <a:pt x="1110" y="1148"/>
                  </a:lnTo>
                  <a:lnTo>
                    <a:pt x="1112" y="1152"/>
                  </a:lnTo>
                  <a:lnTo>
                    <a:pt x="1112" y="1154"/>
                  </a:lnTo>
                  <a:lnTo>
                    <a:pt x="1110" y="1154"/>
                  </a:lnTo>
                  <a:lnTo>
                    <a:pt x="1108" y="1156"/>
                  </a:lnTo>
                  <a:lnTo>
                    <a:pt x="1094" y="1156"/>
                  </a:lnTo>
                  <a:close/>
                  <a:moveTo>
                    <a:pt x="1098" y="350"/>
                  </a:moveTo>
                  <a:lnTo>
                    <a:pt x="1098" y="350"/>
                  </a:lnTo>
                  <a:lnTo>
                    <a:pt x="1102" y="354"/>
                  </a:lnTo>
                  <a:lnTo>
                    <a:pt x="1106" y="358"/>
                  </a:lnTo>
                  <a:lnTo>
                    <a:pt x="1108" y="362"/>
                  </a:lnTo>
                  <a:lnTo>
                    <a:pt x="1112" y="366"/>
                  </a:lnTo>
                  <a:lnTo>
                    <a:pt x="1118" y="368"/>
                  </a:lnTo>
                  <a:lnTo>
                    <a:pt x="1124" y="372"/>
                  </a:lnTo>
                  <a:lnTo>
                    <a:pt x="1132" y="372"/>
                  </a:lnTo>
                  <a:lnTo>
                    <a:pt x="1156" y="372"/>
                  </a:lnTo>
                  <a:lnTo>
                    <a:pt x="1158" y="372"/>
                  </a:lnTo>
                  <a:lnTo>
                    <a:pt x="1160" y="370"/>
                  </a:lnTo>
                  <a:lnTo>
                    <a:pt x="1160" y="368"/>
                  </a:lnTo>
                  <a:lnTo>
                    <a:pt x="1158" y="366"/>
                  </a:lnTo>
                  <a:lnTo>
                    <a:pt x="1150" y="358"/>
                  </a:lnTo>
                  <a:lnTo>
                    <a:pt x="1146" y="352"/>
                  </a:lnTo>
                  <a:lnTo>
                    <a:pt x="1142" y="346"/>
                  </a:lnTo>
                  <a:lnTo>
                    <a:pt x="1128" y="302"/>
                  </a:lnTo>
                  <a:lnTo>
                    <a:pt x="1126" y="294"/>
                  </a:lnTo>
                  <a:lnTo>
                    <a:pt x="1128" y="286"/>
                  </a:lnTo>
                  <a:lnTo>
                    <a:pt x="1140" y="262"/>
                  </a:lnTo>
                  <a:lnTo>
                    <a:pt x="1148" y="248"/>
                  </a:lnTo>
                  <a:lnTo>
                    <a:pt x="1180" y="184"/>
                  </a:lnTo>
                  <a:lnTo>
                    <a:pt x="1184" y="178"/>
                  </a:lnTo>
                  <a:lnTo>
                    <a:pt x="1190" y="172"/>
                  </a:lnTo>
                  <a:lnTo>
                    <a:pt x="1216" y="152"/>
                  </a:lnTo>
                  <a:lnTo>
                    <a:pt x="1226" y="140"/>
                  </a:lnTo>
                  <a:lnTo>
                    <a:pt x="1238" y="124"/>
                  </a:lnTo>
                  <a:lnTo>
                    <a:pt x="1244" y="120"/>
                  </a:lnTo>
                  <a:lnTo>
                    <a:pt x="1250" y="116"/>
                  </a:lnTo>
                  <a:lnTo>
                    <a:pt x="1264" y="110"/>
                  </a:lnTo>
                  <a:lnTo>
                    <a:pt x="1278" y="104"/>
                  </a:lnTo>
                  <a:lnTo>
                    <a:pt x="1294" y="94"/>
                  </a:lnTo>
                  <a:lnTo>
                    <a:pt x="1306" y="84"/>
                  </a:lnTo>
                  <a:lnTo>
                    <a:pt x="1334" y="56"/>
                  </a:lnTo>
                  <a:lnTo>
                    <a:pt x="1338" y="50"/>
                  </a:lnTo>
                  <a:lnTo>
                    <a:pt x="1336" y="42"/>
                  </a:lnTo>
                  <a:lnTo>
                    <a:pt x="1334" y="38"/>
                  </a:lnTo>
                  <a:lnTo>
                    <a:pt x="1328" y="32"/>
                  </a:lnTo>
                  <a:lnTo>
                    <a:pt x="1322" y="30"/>
                  </a:lnTo>
                  <a:lnTo>
                    <a:pt x="1308" y="30"/>
                  </a:lnTo>
                  <a:lnTo>
                    <a:pt x="1302" y="32"/>
                  </a:lnTo>
                  <a:lnTo>
                    <a:pt x="1296" y="36"/>
                  </a:lnTo>
                  <a:lnTo>
                    <a:pt x="1286" y="44"/>
                  </a:lnTo>
                  <a:lnTo>
                    <a:pt x="1276" y="54"/>
                  </a:lnTo>
                  <a:lnTo>
                    <a:pt x="1270" y="58"/>
                  </a:lnTo>
                  <a:lnTo>
                    <a:pt x="1264" y="62"/>
                  </a:lnTo>
                  <a:lnTo>
                    <a:pt x="1250" y="66"/>
                  </a:lnTo>
                  <a:lnTo>
                    <a:pt x="1234" y="70"/>
                  </a:lnTo>
                  <a:lnTo>
                    <a:pt x="1220" y="70"/>
                  </a:lnTo>
                  <a:lnTo>
                    <a:pt x="1214" y="70"/>
                  </a:lnTo>
                  <a:lnTo>
                    <a:pt x="1208" y="74"/>
                  </a:lnTo>
                  <a:lnTo>
                    <a:pt x="1198" y="84"/>
                  </a:lnTo>
                  <a:lnTo>
                    <a:pt x="1188" y="94"/>
                  </a:lnTo>
                  <a:lnTo>
                    <a:pt x="1160" y="122"/>
                  </a:lnTo>
                  <a:lnTo>
                    <a:pt x="1146" y="132"/>
                  </a:lnTo>
                  <a:lnTo>
                    <a:pt x="1142" y="134"/>
                  </a:lnTo>
                  <a:lnTo>
                    <a:pt x="1136" y="140"/>
                  </a:lnTo>
                  <a:lnTo>
                    <a:pt x="1134" y="146"/>
                  </a:lnTo>
                  <a:lnTo>
                    <a:pt x="1134" y="160"/>
                  </a:lnTo>
                  <a:lnTo>
                    <a:pt x="1132" y="166"/>
                  </a:lnTo>
                  <a:lnTo>
                    <a:pt x="1128" y="170"/>
                  </a:lnTo>
                  <a:lnTo>
                    <a:pt x="1122" y="174"/>
                  </a:lnTo>
                  <a:lnTo>
                    <a:pt x="1116" y="178"/>
                  </a:lnTo>
                  <a:lnTo>
                    <a:pt x="1110" y="184"/>
                  </a:lnTo>
                  <a:lnTo>
                    <a:pt x="1100" y="200"/>
                  </a:lnTo>
                  <a:lnTo>
                    <a:pt x="1096" y="206"/>
                  </a:lnTo>
                  <a:lnTo>
                    <a:pt x="1096" y="214"/>
                  </a:lnTo>
                  <a:lnTo>
                    <a:pt x="1096" y="218"/>
                  </a:lnTo>
                  <a:lnTo>
                    <a:pt x="1094" y="226"/>
                  </a:lnTo>
                  <a:lnTo>
                    <a:pt x="1092" y="232"/>
                  </a:lnTo>
                  <a:lnTo>
                    <a:pt x="1090" y="238"/>
                  </a:lnTo>
                  <a:lnTo>
                    <a:pt x="1082" y="252"/>
                  </a:lnTo>
                  <a:lnTo>
                    <a:pt x="1080" y="258"/>
                  </a:lnTo>
                  <a:lnTo>
                    <a:pt x="1076" y="266"/>
                  </a:lnTo>
                  <a:lnTo>
                    <a:pt x="1076" y="272"/>
                  </a:lnTo>
                  <a:lnTo>
                    <a:pt x="1076" y="286"/>
                  </a:lnTo>
                  <a:lnTo>
                    <a:pt x="1074" y="294"/>
                  </a:lnTo>
                  <a:lnTo>
                    <a:pt x="1072" y="302"/>
                  </a:lnTo>
                  <a:lnTo>
                    <a:pt x="1070" y="306"/>
                  </a:lnTo>
                  <a:lnTo>
                    <a:pt x="1068" y="314"/>
                  </a:lnTo>
                  <a:lnTo>
                    <a:pt x="1068" y="322"/>
                  </a:lnTo>
                  <a:lnTo>
                    <a:pt x="1074" y="336"/>
                  </a:lnTo>
                  <a:lnTo>
                    <a:pt x="1078" y="342"/>
                  </a:lnTo>
                  <a:lnTo>
                    <a:pt x="1084" y="346"/>
                  </a:lnTo>
                  <a:lnTo>
                    <a:pt x="1098" y="350"/>
                  </a:lnTo>
                  <a:close/>
                  <a:moveTo>
                    <a:pt x="148" y="1002"/>
                  </a:moveTo>
                  <a:lnTo>
                    <a:pt x="148" y="1002"/>
                  </a:lnTo>
                  <a:lnTo>
                    <a:pt x="162" y="994"/>
                  </a:lnTo>
                  <a:lnTo>
                    <a:pt x="168" y="992"/>
                  </a:lnTo>
                  <a:lnTo>
                    <a:pt x="172" y="988"/>
                  </a:lnTo>
                  <a:lnTo>
                    <a:pt x="174" y="980"/>
                  </a:lnTo>
                  <a:lnTo>
                    <a:pt x="174" y="978"/>
                  </a:lnTo>
                  <a:lnTo>
                    <a:pt x="174" y="962"/>
                  </a:lnTo>
                  <a:lnTo>
                    <a:pt x="174" y="958"/>
                  </a:lnTo>
                  <a:lnTo>
                    <a:pt x="176" y="950"/>
                  </a:lnTo>
                  <a:lnTo>
                    <a:pt x="180" y="944"/>
                  </a:lnTo>
                  <a:lnTo>
                    <a:pt x="182" y="940"/>
                  </a:lnTo>
                  <a:lnTo>
                    <a:pt x="180" y="936"/>
                  </a:lnTo>
                  <a:lnTo>
                    <a:pt x="176" y="930"/>
                  </a:lnTo>
                  <a:lnTo>
                    <a:pt x="174" y="926"/>
                  </a:lnTo>
                  <a:lnTo>
                    <a:pt x="172" y="922"/>
                  </a:lnTo>
                  <a:lnTo>
                    <a:pt x="170" y="920"/>
                  </a:lnTo>
                  <a:lnTo>
                    <a:pt x="164" y="920"/>
                  </a:lnTo>
                  <a:lnTo>
                    <a:pt x="160" y="916"/>
                  </a:lnTo>
                  <a:lnTo>
                    <a:pt x="158" y="914"/>
                  </a:lnTo>
                  <a:lnTo>
                    <a:pt x="154" y="914"/>
                  </a:lnTo>
                  <a:lnTo>
                    <a:pt x="148" y="916"/>
                  </a:lnTo>
                  <a:lnTo>
                    <a:pt x="140" y="924"/>
                  </a:lnTo>
                  <a:lnTo>
                    <a:pt x="136" y="930"/>
                  </a:lnTo>
                  <a:lnTo>
                    <a:pt x="134" y="936"/>
                  </a:lnTo>
                  <a:lnTo>
                    <a:pt x="132" y="938"/>
                  </a:lnTo>
                  <a:lnTo>
                    <a:pt x="126" y="940"/>
                  </a:lnTo>
                  <a:lnTo>
                    <a:pt x="124" y="940"/>
                  </a:lnTo>
                  <a:lnTo>
                    <a:pt x="120" y="940"/>
                  </a:lnTo>
                  <a:lnTo>
                    <a:pt x="118" y="942"/>
                  </a:lnTo>
                  <a:lnTo>
                    <a:pt x="118" y="944"/>
                  </a:lnTo>
                  <a:lnTo>
                    <a:pt x="118" y="948"/>
                  </a:lnTo>
                  <a:lnTo>
                    <a:pt x="122" y="952"/>
                  </a:lnTo>
                  <a:lnTo>
                    <a:pt x="122" y="958"/>
                  </a:lnTo>
                  <a:lnTo>
                    <a:pt x="120" y="960"/>
                  </a:lnTo>
                  <a:lnTo>
                    <a:pt x="118" y="960"/>
                  </a:lnTo>
                  <a:lnTo>
                    <a:pt x="120" y="964"/>
                  </a:lnTo>
                  <a:lnTo>
                    <a:pt x="124" y="970"/>
                  </a:lnTo>
                  <a:lnTo>
                    <a:pt x="124" y="974"/>
                  </a:lnTo>
                  <a:lnTo>
                    <a:pt x="124" y="978"/>
                  </a:lnTo>
                  <a:lnTo>
                    <a:pt x="120" y="984"/>
                  </a:lnTo>
                  <a:lnTo>
                    <a:pt x="116" y="988"/>
                  </a:lnTo>
                  <a:lnTo>
                    <a:pt x="116" y="994"/>
                  </a:lnTo>
                  <a:lnTo>
                    <a:pt x="116" y="1004"/>
                  </a:lnTo>
                  <a:lnTo>
                    <a:pt x="116" y="1008"/>
                  </a:lnTo>
                  <a:lnTo>
                    <a:pt x="120" y="1012"/>
                  </a:lnTo>
                  <a:lnTo>
                    <a:pt x="126" y="1016"/>
                  </a:lnTo>
                  <a:lnTo>
                    <a:pt x="132" y="1014"/>
                  </a:lnTo>
                  <a:lnTo>
                    <a:pt x="148" y="1002"/>
                  </a:lnTo>
                  <a:close/>
                  <a:moveTo>
                    <a:pt x="1506" y="1812"/>
                  </a:moveTo>
                  <a:lnTo>
                    <a:pt x="1506" y="1812"/>
                  </a:lnTo>
                  <a:lnTo>
                    <a:pt x="1506" y="1828"/>
                  </a:lnTo>
                  <a:lnTo>
                    <a:pt x="1506" y="1832"/>
                  </a:lnTo>
                  <a:lnTo>
                    <a:pt x="1508" y="1836"/>
                  </a:lnTo>
                  <a:lnTo>
                    <a:pt x="1510" y="1838"/>
                  </a:lnTo>
                  <a:lnTo>
                    <a:pt x="1512" y="1840"/>
                  </a:lnTo>
                  <a:lnTo>
                    <a:pt x="1514" y="1840"/>
                  </a:lnTo>
                  <a:lnTo>
                    <a:pt x="1518" y="1840"/>
                  </a:lnTo>
                  <a:lnTo>
                    <a:pt x="1524" y="1838"/>
                  </a:lnTo>
                  <a:lnTo>
                    <a:pt x="1530" y="1834"/>
                  </a:lnTo>
                  <a:lnTo>
                    <a:pt x="1532" y="1828"/>
                  </a:lnTo>
                  <a:lnTo>
                    <a:pt x="1532" y="1822"/>
                  </a:lnTo>
                  <a:lnTo>
                    <a:pt x="1530" y="1816"/>
                  </a:lnTo>
                  <a:lnTo>
                    <a:pt x="1514" y="1806"/>
                  </a:lnTo>
                  <a:lnTo>
                    <a:pt x="1510" y="1804"/>
                  </a:lnTo>
                  <a:lnTo>
                    <a:pt x="1508" y="1804"/>
                  </a:lnTo>
                  <a:lnTo>
                    <a:pt x="1508" y="1806"/>
                  </a:lnTo>
                  <a:lnTo>
                    <a:pt x="1506" y="1808"/>
                  </a:lnTo>
                  <a:lnTo>
                    <a:pt x="1506" y="1812"/>
                  </a:lnTo>
                  <a:close/>
                  <a:moveTo>
                    <a:pt x="1910" y="1994"/>
                  </a:moveTo>
                  <a:lnTo>
                    <a:pt x="1910" y="1994"/>
                  </a:lnTo>
                  <a:lnTo>
                    <a:pt x="1904" y="1980"/>
                  </a:lnTo>
                  <a:lnTo>
                    <a:pt x="1892" y="1964"/>
                  </a:lnTo>
                  <a:lnTo>
                    <a:pt x="1884" y="1952"/>
                  </a:lnTo>
                  <a:lnTo>
                    <a:pt x="1872" y="1942"/>
                  </a:lnTo>
                  <a:lnTo>
                    <a:pt x="1846" y="1914"/>
                  </a:lnTo>
                  <a:lnTo>
                    <a:pt x="1832" y="1904"/>
                  </a:lnTo>
                  <a:lnTo>
                    <a:pt x="1826" y="1902"/>
                  </a:lnTo>
                  <a:lnTo>
                    <a:pt x="1812" y="1896"/>
                  </a:lnTo>
                  <a:lnTo>
                    <a:pt x="1808" y="1892"/>
                  </a:lnTo>
                  <a:lnTo>
                    <a:pt x="1800" y="1888"/>
                  </a:lnTo>
                  <a:lnTo>
                    <a:pt x="1796" y="1882"/>
                  </a:lnTo>
                  <a:lnTo>
                    <a:pt x="1784" y="1866"/>
                  </a:lnTo>
                  <a:lnTo>
                    <a:pt x="1780" y="1862"/>
                  </a:lnTo>
                  <a:lnTo>
                    <a:pt x="1772" y="1860"/>
                  </a:lnTo>
                  <a:lnTo>
                    <a:pt x="1768" y="1860"/>
                  </a:lnTo>
                  <a:lnTo>
                    <a:pt x="1766" y="1860"/>
                  </a:lnTo>
                  <a:lnTo>
                    <a:pt x="1764" y="1862"/>
                  </a:lnTo>
                  <a:lnTo>
                    <a:pt x="1762" y="1864"/>
                  </a:lnTo>
                  <a:lnTo>
                    <a:pt x="1762" y="1868"/>
                  </a:lnTo>
                  <a:lnTo>
                    <a:pt x="1768" y="1890"/>
                  </a:lnTo>
                  <a:lnTo>
                    <a:pt x="1772" y="1898"/>
                  </a:lnTo>
                  <a:lnTo>
                    <a:pt x="1776" y="1904"/>
                  </a:lnTo>
                  <a:lnTo>
                    <a:pt x="1784" y="1912"/>
                  </a:lnTo>
                  <a:lnTo>
                    <a:pt x="1796" y="1924"/>
                  </a:lnTo>
                  <a:lnTo>
                    <a:pt x="1804" y="1932"/>
                  </a:lnTo>
                  <a:lnTo>
                    <a:pt x="1814" y="1942"/>
                  </a:lnTo>
                  <a:lnTo>
                    <a:pt x="1824" y="1956"/>
                  </a:lnTo>
                  <a:lnTo>
                    <a:pt x="1836" y="1980"/>
                  </a:lnTo>
                  <a:lnTo>
                    <a:pt x="1840" y="1986"/>
                  </a:lnTo>
                  <a:lnTo>
                    <a:pt x="1846" y="1992"/>
                  </a:lnTo>
                  <a:lnTo>
                    <a:pt x="1862" y="2002"/>
                  </a:lnTo>
                  <a:lnTo>
                    <a:pt x="1876" y="2012"/>
                  </a:lnTo>
                  <a:lnTo>
                    <a:pt x="1892" y="2022"/>
                  </a:lnTo>
                  <a:lnTo>
                    <a:pt x="1898" y="2024"/>
                  </a:lnTo>
                  <a:lnTo>
                    <a:pt x="1906" y="2022"/>
                  </a:lnTo>
                  <a:lnTo>
                    <a:pt x="1910" y="2020"/>
                  </a:lnTo>
                  <a:lnTo>
                    <a:pt x="1916" y="2016"/>
                  </a:lnTo>
                  <a:lnTo>
                    <a:pt x="1916" y="2008"/>
                  </a:lnTo>
                  <a:lnTo>
                    <a:pt x="1910" y="1994"/>
                  </a:lnTo>
                  <a:close/>
                  <a:moveTo>
                    <a:pt x="1004" y="2148"/>
                  </a:moveTo>
                  <a:lnTo>
                    <a:pt x="1004" y="2148"/>
                  </a:lnTo>
                  <a:lnTo>
                    <a:pt x="998" y="2154"/>
                  </a:lnTo>
                  <a:lnTo>
                    <a:pt x="994" y="2160"/>
                  </a:lnTo>
                  <a:lnTo>
                    <a:pt x="982" y="2176"/>
                  </a:lnTo>
                  <a:lnTo>
                    <a:pt x="978" y="2182"/>
                  </a:lnTo>
                  <a:lnTo>
                    <a:pt x="970" y="2186"/>
                  </a:lnTo>
                  <a:lnTo>
                    <a:pt x="966" y="2188"/>
                  </a:lnTo>
                  <a:lnTo>
                    <a:pt x="954" y="2198"/>
                  </a:lnTo>
                  <a:lnTo>
                    <a:pt x="950" y="2202"/>
                  </a:lnTo>
                  <a:lnTo>
                    <a:pt x="950" y="2210"/>
                  </a:lnTo>
                  <a:lnTo>
                    <a:pt x="956" y="2234"/>
                  </a:lnTo>
                  <a:lnTo>
                    <a:pt x="958" y="2242"/>
                  </a:lnTo>
                  <a:lnTo>
                    <a:pt x="956" y="2248"/>
                  </a:lnTo>
                  <a:lnTo>
                    <a:pt x="952" y="2264"/>
                  </a:lnTo>
                  <a:lnTo>
                    <a:pt x="946" y="2278"/>
                  </a:lnTo>
                  <a:lnTo>
                    <a:pt x="942" y="2284"/>
                  </a:lnTo>
                  <a:lnTo>
                    <a:pt x="940" y="2290"/>
                  </a:lnTo>
                  <a:lnTo>
                    <a:pt x="938" y="2298"/>
                  </a:lnTo>
                  <a:lnTo>
                    <a:pt x="938" y="2302"/>
                  </a:lnTo>
                  <a:lnTo>
                    <a:pt x="938" y="2318"/>
                  </a:lnTo>
                  <a:lnTo>
                    <a:pt x="938" y="2322"/>
                  </a:lnTo>
                  <a:lnTo>
                    <a:pt x="940" y="2328"/>
                  </a:lnTo>
                  <a:lnTo>
                    <a:pt x="944" y="2336"/>
                  </a:lnTo>
                  <a:lnTo>
                    <a:pt x="952" y="2344"/>
                  </a:lnTo>
                  <a:lnTo>
                    <a:pt x="958" y="2346"/>
                  </a:lnTo>
                  <a:lnTo>
                    <a:pt x="966" y="2346"/>
                  </a:lnTo>
                  <a:lnTo>
                    <a:pt x="970" y="2342"/>
                  </a:lnTo>
                  <a:lnTo>
                    <a:pt x="978" y="2340"/>
                  </a:lnTo>
                  <a:lnTo>
                    <a:pt x="986" y="2340"/>
                  </a:lnTo>
                  <a:lnTo>
                    <a:pt x="990" y="2340"/>
                  </a:lnTo>
                  <a:lnTo>
                    <a:pt x="996" y="2338"/>
                  </a:lnTo>
                  <a:lnTo>
                    <a:pt x="1000" y="2332"/>
                  </a:lnTo>
                  <a:lnTo>
                    <a:pt x="1034" y="2210"/>
                  </a:lnTo>
                  <a:lnTo>
                    <a:pt x="1036" y="2194"/>
                  </a:lnTo>
                  <a:lnTo>
                    <a:pt x="1036" y="2190"/>
                  </a:lnTo>
                  <a:lnTo>
                    <a:pt x="1036" y="2174"/>
                  </a:lnTo>
                  <a:lnTo>
                    <a:pt x="1036" y="2160"/>
                  </a:lnTo>
                  <a:lnTo>
                    <a:pt x="1036" y="2154"/>
                  </a:lnTo>
                  <a:lnTo>
                    <a:pt x="1034" y="2146"/>
                  </a:lnTo>
                  <a:lnTo>
                    <a:pt x="1030" y="2140"/>
                  </a:lnTo>
                  <a:lnTo>
                    <a:pt x="1028" y="2138"/>
                  </a:lnTo>
                  <a:lnTo>
                    <a:pt x="1026" y="2136"/>
                  </a:lnTo>
                  <a:lnTo>
                    <a:pt x="1024" y="2136"/>
                  </a:lnTo>
                  <a:lnTo>
                    <a:pt x="1020" y="2138"/>
                  </a:lnTo>
                  <a:lnTo>
                    <a:pt x="1004" y="2148"/>
                  </a:lnTo>
                  <a:close/>
                  <a:moveTo>
                    <a:pt x="184" y="906"/>
                  </a:moveTo>
                  <a:lnTo>
                    <a:pt x="184" y="906"/>
                  </a:lnTo>
                  <a:lnTo>
                    <a:pt x="186" y="902"/>
                  </a:lnTo>
                  <a:lnTo>
                    <a:pt x="188" y="900"/>
                  </a:lnTo>
                  <a:lnTo>
                    <a:pt x="192" y="902"/>
                  </a:lnTo>
                  <a:lnTo>
                    <a:pt x="194" y="908"/>
                  </a:lnTo>
                  <a:lnTo>
                    <a:pt x="194" y="912"/>
                  </a:lnTo>
                  <a:lnTo>
                    <a:pt x="194" y="926"/>
                  </a:lnTo>
                  <a:lnTo>
                    <a:pt x="194" y="928"/>
                  </a:lnTo>
                  <a:lnTo>
                    <a:pt x="198" y="930"/>
                  </a:lnTo>
                  <a:lnTo>
                    <a:pt x="208" y="930"/>
                  </a:lnTo>
                  <a:lnTo>
                    <a:pt x="212" y="932"/>
                  </a:lnTo>
                  <a:lnTo>
                    <a:pt x="218" y="934"/>
                  </a:lnTo>
                  <a:lnTo>
                    <a:pt x="222" y="940"/>
                  </a:lnTo>
                  <a:lnTo>
                    <a:pt x="222" y="944"/>
                  </a:lnTo>
                  <a:lnTo>
                    <a:pt x="222" y="954"/>
                  </a:lnTo>
                  <a:lnTo>
                    <a:pt x="220" y="960"/>
                  </a:lnTo>
                  <a:lnTo>
                    <a:pt x="216" y="964"/>
                  </a:lnTo>
                  <a:lnTo>
                    <a:pt x="210" y="966"/>
                  </a:lnTo>
                  <a:lnTo>
                    <a:pt x="198" y="974"/>
                  </a:lnTo>
                  <a:lnTo>
                    <a:pt x="196" y="978"/>
                  </a:lnTo>
                  <a:lnTo>
                    <a:pt x="198" y="980"/>
                  </a:lnTo>
                  <a:lnTo>
                    <a:pt x="202" y="980"/>
                  </a:lnTo>
                  <a:lnTo>
                    <a:pt x="204" y="984"/>
                  </a:lnTo>
                  <a:lnTo>
                    <a:pt x="202" y="988"/>
                  </a:lnTo>
                  <a:lnTo>
                    <a:pt x="198" y="994"/>
                  </a:lnTo>
                  <a:lnTo>
                    <a:pt x="194" y="998"/>
                  </a:lnTo>
                  <a:lnTo>
                    <a:pt x="194" y="1004"/>
                  </a:lnTo>
                  <a:lnTo>
                    <a:pt x="194" y="1008"/>
                  </a:lnTo>
                  <a:lnTo>
                    <a:pt x="198" y="1008"/>
                  </a:lnTo>
                  <a:lnTo>
                    <a:pt x="208" y="1008"/>
                  </a:lnTo>
                  <a:lnTo>
                    <a:pt x="210" y="1010"/>
                  </a:lnTo>
                  <a:lnTo>
                    <a:pt x="210" y="1016"/>
                  </a:lnTo>
                  <a:lnTo>
                    <a:pt x="206" y="1020"/>
                  </a:lnTo>
                  <a:lnTo>
                    <a:pt x="202" y="1028"/>
                  </a:lnTo>
                  <a:lnTo>
                    <a:pt x="196" y="1032"/>
                  </a:lnTo>
                  <a:lnTo>
                    <a:pt x="190" y="1034"/>
                  </a:lnTo>
                  <a:lnTo>
                    <a:pt x="186" y="1038"/>
                  </a:lnTo>
                  <a:lnTo>
                    <a:pt x="184" y="1042"/>
                  </a:lnTo>
                  <a:lnTo>
                    <a:pt x="186" y="1046"/>
                  </a:lnTo>
                  <a:lnTo>
                    <a:pt x="188" y="1048"/>
                  </a:lnTo>
                  <a:lnTo>
                    <a:pt x="192" y="1046"/>
                  </a:lnTo>
                  <a:lnTo>
                    <a:pt x="194" y="1042"/>
                  </a:lnTo>
                  <a:lnTo>
                    <a:pt x="194" y="1040"/>
                  </a:lnTo>
                  <a:lnTo>
                    <a:pt x="198" y="1038"/>
                  </a:lnTo>
                  <a:lnTo>
                    <a:pt x="208" y="1038"/>
                  </a:lnTo>
                  <a:lnTo>
                    <a:pt x="212" y="1036"/>
                  </a:lnTo>
                  <a:lnTo>
                    <a:pt x="218" y="1034"/>
                  </a:lnTo>
                  <a:lnTo>
                    <a:pt x="222" y="1032"/>
                  </a:lnTo>
                  <a:lnTo>
                    <a:pt x="228" y="1034"/>
                  </a:lnTo>
                  <a:lnTo>
                    <a:pt x="232" y="1036"/>
                  </a:lnTo>
                  <a:lnTo>
                    <a:pt x="238" y="1034"/>
                  </a:lnTo>
                  <a:lnTo>
                    <a:pt x="244" y="1030"/>
                  </a:lnTo>
                  <a:lnTo>
                    <a:pt x="250" y="1028"/>
                  </a:lnTo>
                  <a:lnTo>
                    <a:pt x="254" y="1028"/>
                  </a:lnTo>
                  <a:lnTo>
                    <a:pt x="262" y="1028"/>
                  </a:lnTo>
                  <a:lnTo>
                    <a:pt x="268" y="1024"/>
                  </a:lnTo>
                  <a:lnTo>
                    <a:pt x="274" y="1022"/>
                  </a:lnTo>
                  <a:lnTo>
                    <a:pt x="280" y="1018"/>
                  </a:lnTo>
                  <a:lnTo>
                    <a:pt x="282" y="1014"/>
                  </a:lnTo>
                  <a:lnTo>
                    <a:pt x="282" y="1008"/>
                  </a:lnTo>
                  <a:lnTo>
                    <a:pt x="286" y="1004"/>
                  </a:lnTo>
                  <a:lnTo>
                    <a:pt x="290" y="998"/>
                  </a:lnTo>
                  <a:lnTo>
                    <a:pt x="290" y="990"/>
                  </a:lnTo>
                  <a:lnTo>
                    <a:pt x="290" y="988"/>
                  </a:lnTo>
                  <a:lnTo>
                    <a:pt x="290" y="982"/>
                  </a:lnTo>
                  <a:lnTo>
                    <a:pt x="286" y="980"/>
                  </a:lnTo>
                  <a:lnTo>
                    <a:pt x="276" y="980"/>
                  </a:lnTo>
                  <a:lnTo>
                    <a:pt x="272" y="978"/>
                  </a:lnTo>
                  <a:lnTo>
                    <a:pt x="272" y="974"/>
                  </a:lnTo>
                  <a:lnTo>
                    <a:pt x="272" y="964"/>
                  </a:lnTo>
                  <a:lnTo>
                    <a:pt x="268" y="952"/>
                  </a:lnTo>
                  <a:lnTo>
                    <a:pt x="266" y="946"/>
                  </a:lnTo>
                  <a:lnTo>
                    <a:pt x="256" y="934"/>
                  </a:lnTo>
                  <a:lnTo>
                    <a:pt x="252" y="930"/>
                  </a:lnTo>
                  <a:lnTo>
                    <a:pt x="250" y="922"/>
                  </a:lnTo>
                  <a:lnTo>
                    <a:pt x="244" y="908"/>
                  </a:lnTo>
                  <a:lnTo>
                    <a:pt x="242" y="902"/>
                  </a:lnTo>
                  <a:lnTo>
                    <a:pt x="238" y="900"/>
                  </a:lnTo>
                  <a:lnTo>
                    <a:pt x="232" y="900"/>
                  </a:lnTo>
                  <a:lnTo>
                    <a:pt x="228" y="896"/>
                  </a:lnTo>
                  <a:lnTo>
                    <a:pt x="226" y="890"/>
                  </a:lnTo>
                  <a:lnTo>
                    <a:pt x="226" y="884"/>
                  </a:lnTo>
                  <a:lnTo>
                    <a:pt x="228" y="878"/>
                  </a:lnTo>
                  <a:lnTo>
                    <a:pt x="232" y="866"/>
                  </a:lnTo>
                  <a:lnTo>
                    <a:pt x="234" y="862"/>
                  </a:lnTo>
                  <a:lnTo>
                    <a:pt x="238" y="856"/>
                  </a:lnTo>
                  <a:lnTo>
                    <a:pt x="238" y="854"/>
                  </a:lnTo>
                  <a:lnTo>
                    <a:pt x="238" y="852"/>
                  </a:lnTo>
                  <a:lnTo>
                    <a:pt x="236" y="848"/>
                  </a:lnTo>
                  <a:lnTo>
                    <a:pt x="230" y="846"/>
                  </a:lnTo>
                  <a:lnTo>
                    <a:pt x="224" y="844"/>
                  </a:lnTo>
                  <a:lnTo>
                    <a:pt x="218" y="846"/>
                  </a:lnTo>
                  <a:lnTo>
                    <a:pt x="212" y="848"/>
                  </a:lnTo>
                  <a:lnTo>
                    <a:pt x="208" y="846"/>
                  </a:lnTo>
                  <a:lnTo>
                    <a:pt x="206" y="840"/>
                  </a:lnTo>
                  <a:lnTo>
                    <a:pt x="206" y="834"/>
                  </a:lnTo>
                  <a:lnTo>
                    <a:pt x="210" y="830"/>
                  </a:lnTo>
                  <a:lnTo>
                    <a:pt x="210" y="824"/>
                  </a:lnTo>
                  <a:lnTo>
                    <a:pt x="210" y="822"/>
                  </a:lnTo>
                  <a:lnTo>
                    <a:pt x="208" y="822"/>
                  </a:lnTo>
                  <a:lnTo>
                    <a:pt x="198" y="822"/>
                  </a:lnTo>
                  <a:lnTo>
                    <a:pt x="194" y="824"/>
                  </a:lnTo>
                  <a:lnTo>
                    <a:pt x="190" y="830"/>
                  </a:lnTo>
                  <a:lnTo>
                    <a:pt x="188" y="834"/>
                  </a:lnTo>
                  <a:lnTo>
                    <a:pt x="178" y="846"/>
                  </a:lnTo>
                  <a:lnTo>
                    <a:pt x="176" y="852"/>
                  </a:lnTo>
                  <a:lnTo>
                    <a:pt x="174" y="856"/>
                  </a:lnTo>
                  <a:lnTo>
                    <a:pt x="174" y="866"/>
                  </a:lnTo>
                  <a:lnTo>
                    <a:pt x="174" y="876"/>
                  </a:lnTo>
                  <a:lnTo>
                    <a:pt x="174" y="888"/>
                  </a:lnTo>
                  <a:lnTo>
                    <a:pt x="174" y="892"/>
                  </a:lnTo>
                  <a:lnTo>
                    <a:pt x="176" y="900"/>
                  </a:lnTo>
                  <a:lnTo>
                    <a:pt x="178" y="906"/>
                  </a:lnTo>
                  <a:lnTo>
                    <a:pt x="182" y="908"/>
                  </a:lnTo>
                  <a:lnTo>
                    <a:pt x="184" y="906"/>
                  </a:lnTo>
                  <a:close/>
                  <a:moveTo>
                    <a:pt x="3012" y="2570"/>
                  </a:moveTo>
                  <a:lnTo>
                    <a:pt x="3012" y="2570"/>
                  </a:lnTo>
                  <a:lnTo>
                    <a:pt x="3004" y="2572"/>
                  </a:lnTo>
                  <a:lnTo>
                    <a:pt x="2996" y="2570"/>
                  </a:lnTo>
                  <a:lnTo>
                    <a:pt x="2992" y="2568"/>
                  </a:lnTo>
                  <a:lnTo>
                    <a:pt x="2986" y="2562"/>
                  </a:lnTo>
                  <a:lnTo>
                    <a:pt x="2980" y="2556"/>
                  </a:lnTo>
                  <a:lnTo>
                    <a:pt x="2978" y="2552"/>
                  </a:lnTo>
                  <a:lnTo>
                    <a:pt x="2976" y="2544"/>
                  </a:lnTo>
                  <a:lnTo>
                    <a:pt x="2974" y="2536"/>
                  </a:lnTo>
                  <a:lnTo>
                    <a:pt x="2974" y="2532"/>
                  </a:lnTo>
                  <a:lnTo>
                    <a:pt x="2972" y="2526"/>
                  </a:lnTo>
                  <a:lnTo>
                    <a:pt x="2968" y="2522"/>
                  </a:lnTo>
                  <a:lnTo>
                    <a:pt x="2962" y="2518"/>
                  </a:lnTo>
                  <a:lnTo>
                    <a:pt x="2958" y="2518"/>
                  </a:lnTo>
                  <a:lnTo>
                    <a:pt x="2958" y="2522"/>
                  </a:lnTo>
                  <a:lnTo>
                    <a:pt x="2970" y="2548"/>
                  </a:lnTo>
                  <a:lnTo>
                    <a:pt x="2974" y="2554"/>
                  </a:lnTo>
                  <a:lnTo>
                    <a:pt x="2974" y="2562"/>
                  </a:lnTo>
                  <a:lnTo>
                    <a:pt x="2974" y="2566"/>
                  </a:lnTo>
                  <a:lnTo>
                    <a:pt x="2974" y="2574"/>
                  </a:lnTo>
                  <a:lnTo>
                    <a:pt x="2970" y="2580"/>
                  </a:lnTo>
                  <a:lnTo>
                    <a:pt x="2960" y="2596"/>
                  </a:lnTo>
                  <a:lnTo>
                    <a:pt x="2958" y="2600"/>
                  </a:lnTo>
                  <a:lnTo>
                    <a:pt x="2958" y="2602"/>
                  </a:lnTo>
                  <a:lnTo>
                    <a:pt x="2960" y="2604"/>
                  </a:lnTo>
                  <a:lnTo>
                    <a:pt x="2962" y="2606"/>
                  </a:lnTo>
                  <a:lnTo>
                    <a:pt x="2968" y="2610"/>
                  </a:lnTo>
                  <a:lnTo>
                    <a:pt x="2972" y="2614"/>
                  </a:lnTo>
                  <a:lnTo>
                    <a:pt x="2974" y="2620"/>
                  </a:lnTo>
                  <a:lnTo>
                    <a:pt x="2974" y="2624"/>
                  </a:lnTo>
                  <a:lnTo>
                    <a:pt x="2976" y="2632"/>
                  </a:lnTo>
                  <a:lnTo>
                    <a:pt x="2980" y="2638"/>
                  </a:lnTo>
                  <a:lnTo>
                    <a:pt x="2982" y="2638"/>
                  </a:lnTo>
                  <a:lnTo>
                    <a:pt x="2984" y="2638"/>
                  </a:lnTo>
                  <a:lnTo>
                    <a:pt x="2990" y="2636"/>
                  </a:lnTo>
                  <a:lnTo>
                    <a:pt x="2998" y="2628"/>
                  </a:lnTo>
                  <a:lnTo>
                    <a:pt x="3002" y="2622"/>
                  </a:lnTo>
                  <a:lnTo>
                    <a:pt x="3004" y="2614"/>
                  </a:lnTo>
                  <a:lnTo>
                    <a:pt x="3004" y="2610"/>
                  </a:lnTo>
                  <a:lnTo>
                    <a:pt x="3006" y="2604"/>
                  </a:lnTo>
                  <a:lnTo>
                    <a:pt x="3008" y="2598"/>
                  </a:lnTo>
                  <a:lnTo>
                    <a:pt x="3018" y="2588"/>
                  </a:lnTo>
                  <a:lnTo>
                    <a:pt x="3028" y="2578"/>
                  </a:lnTo>
                  <a:lnTo>
                    <a:pt x="3030" y="2574"/>
                  </a:lnTo>
                  <a:lnTo>
                    <a:pt x="3028" y="2568"/>
                  </a:lnTo>
                  <a:lnTo>
                    <a:pt x="3024" y="2566"/>
                  </a:lnTo>
                  <a:lnTo>
                    <a:pt x="3016" y="2568"/>
                  </a:lnTo>
                  <a:lnTo>
                    <a:pt x="3012" y="2570"/>
                  </a:lnTo>
                  <a:close/>
                  <a:moveTo>
                    <a:pt x="490" y="1328"/>
                  </a:moveTo>
                  <a:lnTo>
                    <a:pt x="490" y="1328"/>
                  </a:lnTo>
                  <a:lnTo>
                    <a:pt x="494" y="1328"/>
                  </a:lnTo>
                  <a:lnTo>
                    <a:pt x="496" y="1328"/>
                  </a:lnTo>
                  <a:lnTo>
                    <a:pt x="498" y="1326"/>
                  </a:lnTo>
                  <a:lnTo>
                    <a:pt x="498" y="1324"/>
                  </a:lnTo>
                  <a:lnTo>
                    <a:pt x="498" y="1320"/>
                  </a:lnTo>
                  <a:lnTo>
                    <a:pt x="498" y="1306"/>
                  </a:lnTo>
                  <a:lnTo>
                    <a:pt x="496" y="1304"/>
                  </a:lnTo>
                  <a:lnTo>
                    <a:pt x="490" y="1302"/>
                  </a:lnTo>
                  <a:lnTo>
                    <a:pt x="486" y="1302"/>
                  </a:lnTo>
                  <a:lnTo>
                    <a:pt x="470" y="1304"/>
                  </a:lnTo>
                  <a:lnTo>
                    <a:pt x="456" y="1310"/>
                  </a:lnTo>
                  <a:lnTo>
                    <a:pt x="454" y="1312"/>
                  </a:lnTo>
                  <a:lnTo>
                    <a:pt x="456" y="1314"/>
                  </a:lnTo>
                  <a:lnTo>
                    <a:pt x="470" y="1320"/>
                  </a:lnTo>
                  <a:lnTo>
                    <a:pt x="486" y="1326"/>
                  </a:lnTo>
                  <a:lnTo>
                    <a:pt x="490" y="1328"/>
                  </a:lnTo>
                  <a:close/>
                  <a:moveTo>
                    <a:pt x="2940" y="2636"/>
                  </a:moveTo>
                  <a:lnTo>
                    <a:pt x="2940" y="2636"/>
                  </a:lnTo>
                  <a:lnTo>
                    <a:pt x="2938" y="2636"/>
                  </a:lnTo>
                  <a:lnTo>
                    <a:pt x="2936" y="2636"/>
                  </a:lnTo>
                  <a:lnTo>
                    <a:pt x="2932" y="2640"/>
                  </a:lnTo>
                  <a:lnTo>
                    <a:pt x="2928" y="2644"/>
                  </a:lnTo>
                  <a:lnTo>
                    <a:pt x="2922" y="2658"/>
                  </a:lnTo>
                  <a:lnTo>
                    <a:pt x="2920" y="2664"/>
                  </a:lnTo>
                  <a:lnTo>
                    <a:pt x="2910" y="2676"/>
                  </a:lnTo>
                  <a:lnTo>
                    <a:pt x="2906" y="2680"/>
                  </a:lnTo>
                  <a:lnTo>
                    <a:pt x="2898" y="2684"/>
                  </a:lnTo>
                  <a:lnTo>
                    <a:pt x="2884" y="2688"/>
                  </a:lnTo>
                  <a:lnTo>
                    <a:pt x="2878" y="2692"/>
                  </a:lnTo>
                  <a:lnTo>
                    <a:pt x="2872" y="2698"/>
                  </a:lnTo>
                  <a:lnTo>
                    <a:pt x="2870" y="2704"/>
                  </a:lnTo>
                  <a:lnTo>
                    <a:pt x="2864" y="2718"/>
                  </a:lnTo>
                  <a:lnTo>
                    <a:pt x="2860" y="2732"/>
                  </a:lnTo>
                  <a:lnTo>
                    <a:pt x="2858" y="2740"/>
                  </a:lnTo>
                  <a:lnTo>
                    <a:pt x="2862" y="2746"/>
                  </a:lnTo>
                  <a:lnTo>
                    <a:pt x="2874" y="2754"/>
                  </a:lnTo>
                  <a:lnTo>
                    <a:pt x="2880" y="2756"/>
                  </a:lnTo>
                  <a:lnTo>
                    <a:pt x="2886" y="2758"/>
                  </a:lnTo>
                  <a:lnTo>
                    <a:pt x="2894" y="2756"/>
                  </a:lnTo>
                  <a:lnTo>
                    <a:pt x="2898" y="2754"/>
                  </a:lnTo>
                  <a:lnTo>
                    <a:pt x="2904" y="2750"/>
                  </a:lnTo>
                  <a:lnTo>
                    <a:pt x="2908" y="2742"/>
                  </a:lnTo>
                  <a:lnTo>
                    <a:pt x="2914" y="2728"/>
                  </a:lnTo>
                  <a:lnTo>
                    <a:pt x="2916" y="2712"/>
                  </a:lnTo>
                  <a:lnTo>
                    <a:pt x="2916" y="2708"/>
                  </a:lnTo>
                  <a:lnTo>
                    <a:pt x="2918" y="2702"/>
                  </a:lnTo>
                  <a:lnTo>
                    <a:pt x="2922" y="2696"/>
                  </a:lnTo>
                  <a:lnTo>
                    <a:pt x="2930" y="2686"/>
                  </a:lnTo>
                  <a:lnTo>
                    <a:pt x="2940" y="2676"/>
                  </a:lnTo>
                  <a:lnTo>
                    <a:pt x="2952" y="2668"/>
                  </a:lnTo>
                  <a:lnTo>
                    <a:pt x="2958" y="2666"/>
                  </a:lnTo>
                  <a:lnTo>
                    <a:pt x="2962" y="2660"/>
                  </a:lnTo>
                  <a:lnTo>
                    <a:pt x="2964" y="2654"/>
                  </a:lnTo>
                  <a:lnTo>
                    <a:pt x="2964" y="2650"/>
                  </a:lnTo>
                  <a:lnTo>
                    <a:pt x="2964" y="2646"/>
                  </a:lnTo>
                  <a:lnTo>
                    <a:pt x="2962" y="2644"/>
                  </a:lnTo>
                  <a:lnTo>
                    <a:pt x="2960" y="2642"/>
                  </a:lnTo>
                  <a:lnTo>
                    <a:pt x="2956" y="2642"/>
                  </a:lnTo>
                  <a:lnTo>
                    <a:pt x="2954" y="2642"/>
                  </a:lnTo>
                  <a:lnTo>
                    <a:pt x="2946" y="2640"/>
                  </a:lnTo>
                  <a:lnTo>
                    <a:pt x="2940" y="2636"/>
                  </a:lnTo>
                  <a:close/>
                  <a:moveTo>
                    <a:pt x="406" y="1248"/>
                  </a:moveTo>
                  <a:lnTo>
                    <a:pt x="406" y="1248"/>
                  </a:lnTo>
                  <a:lnTo>
                    <a:pt x="402" y="1254"/>
                  </a:lnTo>
                  <a:lnTo>
                    <a:pt x="400" y="1260"/>
                  </a:lnTo>
                  <a:lnTo>
                    <a:pt x="400" y="1274"/>
                  </a:lnTo>
                  <a:lnTo>
                    <a:pt x="400" y="1278"/>
                  </a:lnTo>
                  <a:lnTo>
                    <a:pt x="402" y="1280"/>
                  </a:lnTo>
                  <a:lnTo>
                    <a:pt x="404" y="1282"/>
                  </a:lnTo>
                  <a:lnTo>
                    <a:pt x="408" y="1282"/>
                  </a:lnTo>
                  <a:lnTo>
                    <a:pt x="412" y="1282"/>
                  </a:lnTo>
                  <a:lnTo>
                    <a:pt x="416" y="1282"/>
                  </a:lnTo>
                  <a:lnTo>
                    <a:pt x="418" y="1280"/>
                  </a:lnTo>
                  <a:lnTo>
                    <a:pt x="420" y="1278"/>
                  </a:lnTo>
                  <a:lnTo>
                    <a:pt x="420" y="1274"/>
                  </a:lnTo>
                  <a:lnTo>
                    <a:pt x="420" y="1270"/>
                  </a:lnTo>
                  <a:lnTo>
                    <a:pt x="418" y="1262"/>
                  </a:lnTo>
                  <a:lnTo>
                    <a:pt x="416" y="1256"/>
                  </a:lnTo>
                  <a:lnTo>
                    <a:pt x="414" y="1250"/>
                  </a:lnTo>
                  <a:lnTo>
                    <a:pt x="412" y="1248"/>
                  </a:lnTo>
                  <a:lnTo>
                    <a:pt x="410" y="1246"/>
                  </a:lnTo>
                  <a:lnTo>
                    <a:pt x="408" y="1246"/>
                  </a:lnTo>
                  <a:lnTo>
                    <a:pt x="406" y="1248"/>
                  </a:lnTo>
                  <a:close/>
                  <a:moveTo>
                    <a:pt x="2286" y="1412"/>
                  </a:moveTo>
                  <a:lnTo>
                    <a:pt x="2286" y="1412"/>
                  </a:lnTo>
                  <a:lnTo>
                    <a:pt x="2290" y="1424"/>
                  </a:lnTo>
                  <a:lnTo>
                    <a:pt x="2290" y="1426"/>
                  </a:lnTo>
                  <a:lnTo>
                    <a:pt x="2292" y="1426"/>
                  </a:lnTo>
                  <a:lnTo>
                    <a:pt x="2296" y="1426"/>
                  </a:lnTo>
                  <a:lnTo>
                    <a:pt x="2302" y="1422"/>
                  </a:lnTo>
                  <a:lnTo>
                    <a:pt x="2306" y="1418"/>
                  </a:lnTo>
                  <a:lnTo>
                    <a:pt x="2308" y="1410"/>
                  </a:lnTo>
                  <a:lnTo>
                    <a:pt x="2308" y="1408"/>
                  </a:lnTo>
                  <a:lnTo>
                    <a:pt x="2308" y="1394"/>
                  </a:lnTo>
                  <a:lnTo>
                    <a:pt x="2308" y="1392"/>
                  </a:lnTo>
                  <a:lnTo>
                    <a:pt x="2306" y="1392"/>
                  </a:lnTo>
                  <a:lnTo>
                    <a:pt x="2302" y="1392"/>
                  </a:lnTo>
                  <a:lnTo>
                    <a:pt x="2288" y="1396"/>
                  </a:lnTo>
                  <a:lnTo>
                    <a:pt x="2284" y="1398"/>
                  </a:lnTo>
                  <a:lnTo>
                    <a:pt x="2284" y="1400"/>
                  </a:lnTo>
                  <a:lnTo>
                    <a:pt x="2282" y="1404"/>
                  </a:lnTo>
                  <a:lnTo>
                    <a:pt x="2284" y="1406"/>
                  </a:lnTo>
                  <a:lnTo>
                    <a:pt x="2286" y="1412"/>
                  </a:lnTo>
                  <a:close/>
                  <a:moveTo>
                    <a:pt x="414" y="1210"/>
                  </a:moveTo>
                  <a:lnTo>
                    <a:pt x="414" y="1210"/>
                  </a:lnTo>
                  <a:lnTo>
                    <a:pt x="412" y="1208"/>
                  </a:lnTo>
                  <a:lnTo>
                    <a:pt x="410" y="1206"/>
                  </a:lnTo>
                  <a:lnTo>
                    <a:pt x="406" y="1206"/>
                  </a:lnTo>
                  <a:lnTo>
                    <a:pt x="404" y="1208"/>
                  </a:lnTo>
                  <a:lnTo>
                    <a:pt x="398" y="1210"/>
                  </a:lnTo>
                  <a:lnTo>
                    <a:pt x="396" y="1212"/>
                  </a:lnTo>
                  <a:lnTo>
                    <a:pt x="394" y="1214"/>
                  </a:lnTo>
                  <a:lnTo>
                    <a:pt x="394" y="1216"/>
                  </a:lnTo>
                  <a:lnTo>
                    <a:pt x="396" y="1220"/>
                  </a:lnTo>
                  <a:lnTo>
                    <a:pt x="404" y="1228"/>
                  </a:lnTo>
                  <a:lnTo>
                    <a:pt x="410" y="1230"/>
                  </a:lnTo>
                  <a:lnTo>
                    <a:pt x="412" y="1230"/>
                  </a:lnTo>
                  <a:lnTo>
                    <a:pt x="416" y="1228"/>
                  </a:lnTo>
                  <a:lnTo>
                    <a:pt x="418" y="1224"/>
                  </a:lnTo>
                  <a:lnTo>
                    <a:pt x="416" y="1216"/>
                  </a:lnTo>
                  <a:lnTo>
                    <a:pt x="414" y="1210"/>
                  </a:lnTo>
                  <a:close/>
                  <a:moveTo>
                    <a:pt x="2302" y="1960"/>
                  </a:moveTo>
                  <a:lnTo>
                    <a:pt x="2302" y="1960"/>
                  </a:lnTo>
                  <a:lnTo>
                    <a:pt x="2302" y="1962"/>
                  </a:lnTo>
                  <a:lnTo>
                    <a:pt x="2302" y="1966"/>
                  </a:lnTo>
                  <a:lnTo>
                    <a:pt x="2304" y="1968"/>
                  </a:lnTo>
                  <a:lnTo>
                    <a:pt x="2306" y="1970"/>
                  </a:lnTo>
                  <a:lnTo>
                    <a:pt x="2312" y="1974"/>
                  </a:lnTo>
                  <a:lnTo>
                    <a:pt x="2324" y="1982"/>
                  </a:lnTo>
                  <a:lnTo>
                    <a:pt x="2326" y="1988"/>
                  </a:lnTo>
                  <a:lnTo>
                    <a:pt x="2328" y="1994"/>
                  </a:lnTo>
                  <a:lnTo>
                    <a:pt x="2328" y="1998"/>
                  </a:lnTo>
                  <a:lnTo>
                    <a:pt x="2328" y="2002"/>
                  </a:lnTo>
                  <a:lnTo>
                    <a:pt x="2330" y="2004"/>
                  </a:lnTo>
                  <a:lnTo>
                    <a:pt x="2334" y="2006"/>
                  </a:lnTo>
                  <a:lnTo>
                    <a:pt x="2336" y="2006"/>
                  </a:lnTo>
                  <a:lnTo>
                    <a:pt x="2340" y="2006"/>
                  </a:lnTo>
                  <a:lnTo>
                    <a:pt x="2352" y="2006"/>
                  </a:lnTo>
                  <a:lnTo>
                    <a:pt x="2358" y="2008"/>
                  </a:lnTo>
                  <a:lnTo>
                    <a:pt x="2364" y="2010"/>
                  </a:lnTo>
                  <a:lnTo>
                    <a:pt x="2380" y="2022"/>
                  </a:lnTo>
                  <a:lnTo>
                    <a:pt x="2394" y="2030"/>
                  </a:lnTo>
                  <a:lnTo>
                    <a:pt x="2420" y="2042"/>
                  </a:lnTo>
                  <a:lnTo>
                    <a:pt x="2424" y="2046"/>
                  </a:lnTo>
                  <a:lnTo>
                    <a:pt x="2426" y="2050"/>
                  </a:lnTo>
                  <a:lnTo>
                    <a:pt x="2424" y="2054"/>
                  </a:lnTo>
                  <a:lnTo>
                    <a:pt x="2420" y="2058"/>
                  </a:lnTo>
                  <a:lnTo>
                    <a:pt x="2414" y="2062"/>
                  </a:lnTo>
                  <a:lnTo>
                    <a:pt x="2410" y="2064"/>
                  </a:lnTo>
                  <a:lnTo>
                    <a:pt x="2414" y="2066"/>
                  </a:lnTo>
                  <a:lnTo>
                    <a:pt x="2418" y="2066"/>
                  </a:lnTo>
                  <a:lnTo>
                    <a:pt x="2426" y="2066"/>
                  </a:lnTo>
                  <a:lnTo>
                    <a:pt x="2434" y="2068"/>
                  </a:lnTo>
                  <a:lnTo>
                    <a:pt x="2438" y="2072"/>
                  </a:lnTo>
                  <a:lnTo>
                    <a:pt x="2452" y="2078"/>
                  </a:lnTo>
                  <a:lnTo>
                    <a:pt x="2458" y="2082"/>
                  </a:lnTo>
                  <a:lnTo>
                    <a:pt x="2470" y="2084"/>
                  </a:lnTo>
                  <a:lnTo>
                    <a:pt x="2476" y="2084"/>
                  </a:lnTo>
                  <a:lnTo>
                    <a:pt x="2480" y="2080"/>
                  </a:lnTo>
                  <a:lnTo>
                    <a:pt x="2488" y="2070"/>
                  </a:lnTo>
                  <a:lnTo>
                    <a:pt x="2502" y="2062"/>
                  </a:lnTo>
                  <a:lnTo>
                    <a:pt x="2508" y="2058"/>
                  </a:lnTo>
                  <a:lnTo>
                    <a:pt x="2514" y="2058"/>
                  </a:lnTo>
                  <a:lnTo>
                    <a:pt x="2522" y="2058"/>
                  </a:lnTo>
                  <a:lnTo>
                    <a:pt x="2526" y="2062"/>
                  </a:lnTo>
                  <a:lnTo>
                    <a:pt x="2540" y="2070"/>
                  </a:lnTo>
                  <a:lnTo>
                    <a:pt x="2558" y="2088"/>
                  </a:lnTo>
                  <a:lnTo>
                    <a:pt x="2570" y="2098"/>
                  </a:lnTo>
                  <a:lnTo>
                    <a:pt x="2576" y="2100"/>
                  </a:lnTo>
                  <a:lnTo>
                    <a:pt x="2578" y="2102"/>
                  </a:lnTo>
                  <a:lnTo>
                    <a:pt x="2580" y="2100"/>
                  </a:lnTo>
                  <a:lnTo>
                    <a:pt x="2582" y="2100"/>
                  </a:lnTo>
                  <a:lnTo>
                    <a:pt x="2582" y="2096"/>
                  </a:lnTo>
                  <a:lnTo>
                    <a:pt x="2582" y="2082"/>
                  </a:lnTo>
                  <a:lnTo>
                    <a:pt x="2580" y="2076"/>
                  </a:lnTo>
                  <a:lnTo>
                    <a:pt x="2576" y="2072"/>
                  </a:lnTo>
                  <a:lnTo>
                    <a:pt x="2560" y="2068"/>
                  </a:lnTo>
                  <a:lnTo>
                    <a:pt x="2556" y="2064"/>
                  </a:lnTo>
                  <a:lnTo>
                    <a:pt x="2554" y="2058"/>
                  </a:lnTo>
                  <a:lnTo>
                    <a:pt x="2554" y="2054"/>
                  </a:lnTo>
                  <a:lnTo>
                    <a:pt x="2554" y="2046"/>
                  </a:lnTo>
                  <a:lnTo>
                    <a:pt x="2558" y="2040"/>
                  </a:lnTo>
                  <a:lnTo>
                    <a:pt x="2560" y="2038"/>
                  </a:lnTo>
                  <a:lnTo>
                    <a:pt x="2560" y="2036"/>
                  </a:lnTo>
                  <a:lnTo>
                    <a:pt x="2556" y="2034"/>
                  </a:lnTo>
                  <a:lnTo>
                    <a:pt x="2542" y="2028"/>
                  </a:lnTo>
                  <a:lnTo>
                    <a:pt x="2534" y="2024"/>
                  </a:lnTo>
                  <a:lnTo>
                    <a:pt x="2530" y="2018"/>
                  </a:lnTo>
                  <a:lnTo>
                    <a:pt x="2528" y="2014"/>
                  </a:lnTo>
                  <a:lnTo>
                    <a:pt x="2524" y="2006"/>
                  </a:lnTo>
                  <a:lnTo>
                    <a:pt x="2518" y="2002"/>
                  </a:lnTo>
                  <a:lnTo>
                    <a:pt x="2502" y="1992"/>
                  </a:lnTo>
                  <a:lnTo>
                    <a:pt x="2486" y="1984"/>
                  </a:lnTo>
                  <a:lnTo>
                    <a:pt x="2424" y="1968"/>
                  </a:lnTo>
                  <a:lnTo>
                    <a:pt x="2416" y="1968"/>
                  </a:lnTo>
                  <a:lnTo>
                    <a:pt x="2410" y="1972"/>
                  </a:lnTo>
                  <a:lnTo>
                    <a:pt x="2394" y="1982"/>
                  </a:lnTo>
                  <a:lnTo>
                    <a:pt x="2386" y="1986"/>
                  </a:lnTo>
                  <a:lnTo>
                    <a:pt x="2378" y="1986"/>
                  </a:lnTo>
                  <a:lnTo>
                    <a:pt x="2376" y="1986"/>
                  </a:lnTo>
                  <a:lnTo>
                    <a:pt x="2368" y="1986"/>
                  </a:lnTo>
                  <a:lnTo>
                    <a:pt x="2362" y="1982"/>
                  </a:lnTo>
                  <a:lnTo>
                    <a:pt x="2354" y="1972"/>
                  </a:lnTo>
                  <a:lnTo>
                    <a:pt x="2342" y="1962"/>
                  </a:lnTo>
                  <a:lnTo>
                    <a:pt x="2334" y="1954"/>
                  </a:lnTo>
                  <a:lnTo>
                    <a:pt x="2328" y="1950"/>
                  </a:lnTo>
                  <a:lnTo>
                    <a:pt x="2320" y="1948"/>
                  </a:lnTo>
                  <a:lnTo>
                    <a:pt x="2316" y="1948"/>
                  </a:lnTo>
                  <a:lnTo>
                    <a:pt x="2310" y="1950"/>
                  </a:lnTo>
                  <a:lnTo>
                    <a:pt x="2306" y="1954"/>
                  </a:lnTo>
                  <a:lnTo>
                    <a:pt x="2302" y="1960"/>
                  </a:lnTo>
                  <a:close/>
                  <a:moveTo>
                    <a:pt x="2606" y="2298"/>
                  </a:moveTo>
                  <a:lnTo>
                    <a:pt x="2606" y="2298"/>
                  </a:lnTo>
                  <a:lnTo>
                    <a:pt x="2602" y="2290"/>
                  </a:lnTo>
                  <a:lnTo>
                    <a:pt x="2598" y="2284"/>
                  </a:lnTo>
                  <a:lnTo>
                    <a:pt x="2594" y="2280"/>
                  </a:lnTo>
                  <a:lnTo>
                    <a:pt x="2590" y="2272"/>
                  </a:lnTo>
                  <a:lnTo>
                    <a:pt x="2586" y="2258"/>
                  </a:lnTo>
                  <a:lnTo>
                    <a:pt x="2582" y="2252"/>
                  </a:lnTo>
                  <a:lnTo>
                    <a:pt x="2576" y="2248"/>
                  </a:lnTo>
                  <a:lnTo>
                    <a:pt x="2562" y="2244"/>
                  </a:lnTo>
                  <a:lnTo>
                    <a:pt x="2548" y="2236"/>
                  </a:lnTo>
                  <a:lnTo>
                    <a:pt x="2532" y="2226"/>
                  </a:lnTo>
                  <a:lnTo>
                    <a:pt x="2526" y="2220"/>
                  </a:lnTo>
                  <a:lnTo>
                    <a:pt x="2522" y="2214"/>
                  </a:lnTo>
                  <a:lnTo>
                    <a:pt x="2516" y="2180"/>
                  </a:lnTo>
                  <a:lnTo>
                    <a:pt x="2514" y="2174"/>
                  </a:lnTo>
                  <a:lnTo>
                    <a:pt x="2510" y="2168"/>
                  </a:lnTo>
                  <a:lnTo>
                    <a:pt x="2500" y="2158"/>
                  </a:lnTo>
                  <a:lnTo>
                    <a:pt x="2496" y="2152"/>
                  </a:lnTo>
                  <a:lnTo>
                    <a:pt x="2492" y="2146"/>
                  </a:lnTo>
                  <a:lnTo>
                    <a:pt x="2488" y="2130"/>
                  </a:lnTo>
                  <a:lnTo>
                    <a:pt x="2486" y="2128"/>
                  </a:lnTo>
                  <a:lnTo>
                    <a:pt x="2484" y="2128"/>
                  </a:lnTo>
                  <a:lnTo>
                    <a:pt x="2482" y="2128"/>
                  </a:lnTo>
                  <a:lnTo>
                    <a:pt x="2480" y="2128"/>
                  </a:lnTo>
                  <a:lnTo>
                    <a:pt x="2472" y="2138"/>
                  </a:lnTo>
                  <a:lnTo>
                    <a:pt x="2468" y="2144"/>
                  </a:lnTo>
                  <a:lnTo>
                    <a:pt x="2466" y="2150"/>
                  </a:lnTo>
                  <a:lnTo>
                    <a:pt x="2466" y="2184"/>
                  </a:lnTo>
                  <a:lnTo>
                    <a:pt x="2464" y="2192"/>
                  </a:lnTo>
                  <a:lnTo>
                    <a:pt x="2460" y="2198"/>
                  </a:lnTo>
                  <a:lnTo>
                    <a:pt x="2452" y="2206"/>
                  </a:lnTo>
                  <a:lnTo>
                    <a:pt x="2446" y="2210"/>
                  </a:lnTo>
                  <a:lnTo>
                    <a:pt x="2438" y="2212"/>
                  </a:lnTo>
                  <a:lnTo>
                    <a:pt x="2434" y="2212"/>
                  </a:lnTo>
                  <a:lnTo>
                    <a:pt x="2428" y="2210"/>
                  </a:lnTo>
                  <a:lnTo>
                    <a:pt x="2422" y="2204"/>
                  </a:lnTo>
                  <a:lnTo>
                    <a:pt x="2412" y="2188"/>
                  </a:lnTo>
                  <a:lnTo>
                    <a:pt x="2406" y="2184"/>
                  </a:lnTo>
                  <a:lnTo>
                    <a:pt x="2398" y="2182"/>
                  </a:lnTo>
                  <a:lnTo>
                    <a:pt x="2396" y="2182"/>
                  </a:lnTo>
                  <a:lnTo>
                    <a:pt x="2388" y="2180"/>
                  </a:lnTo>
                  <a:lnTo>
                    <a:pt x="2380" y="2178"/>
                  </a:lnTo>
                  <a:lnTo>
                    <a:pt x="2374" y="2176"/>
                  </a:lnTo>
                  <a:lnTo>
                    <a:pt x="2372" y="2174"/>
                  </a:lnTo>
                  <a:lnTo>
                    <a:pt x="2370" y="2172"/>
                  </a:lnTo>
                  <a:lnTo>
                    <a:pt x="2370" y="2168"/>
                  </a:lnTo>
                  <a:lnTo>
                    <a:pt x="2372" y="2164"/>
                  </a:lnTo>
                  <a:lnTo>
                    <a:pt x="2374" y="2160"/>
                  </a:lnTo>
                  <a:lnTo>
                    <a:pt x="2382" y="2146"/>
                  </a:lnTo>
                  <a:lnTo>
                    <a:pt x="2384" y="2140"/>
                  </a:lnTo>
                  <a:lnTo>
                    <a:pt x="2384" y="2138"/>
                  </a:lnTo>
                  <a:lnTo>
                    <a:pt x="2384" y="2134"/>
                  </a:lnTo>
                  <a:lnTo>
                    <a:pt x="2382" y="2132"/>
                  </a:lnTo>
                  <a:lnTo>
                    <a:pt x="2380" y="2132"/>
                  </a:lnTo>
                  <a:lnTo>
                    <a:pt x="2356" y="2126"/>
                  </a:lnTo>
                  <a:lnTo>
                    <a:pt x="2340" y="2124"/>
                  </a:lnTo>
                  <a:lnTo>
                    <a:pt x="2336" y="2124"/>
                  </a:lnTo>
                  <a:lnTo>
                    <a:pt x="2330" y="2124"/>
                  </a:lnTo>
                  <a:lnTo>
                    <a:pt x="2324" y="2128"/>
                  </a:lnTo>
                  <a:lnTo>
                    <a:pt x="2312" y="2136"/>
                  </a:lnTo>
                  <a:lnTo>
                    <a:pt x="2306" y="2140"/>
                  </a:lnTo>
                  <a:lnTo>
                    <a:pt x="2292" y="2146"/>
                  </a:lnTo>
                  <a:lnTo>
                    <a:pt x="2286" y="2150"/>
                  </a:lnTo>
                  <a:lnTo>
                    <a:pt x="2280" y="2154"/>
                  </a:lnTo>
                  <a:lnTo>
                    <a:pt x="2276" y="2160"/>
                  </a:lnTo>
                  <a:lnTo>
                    <a:pt x="2274" y="2164"/>
                  </a:lnTo>
                  <a:lnTo>
                    <a:pt x="2270" y="2170"/>
                  </a:lnTo>
                  <a:lnTo>
                    <a:pt x="2264" y="2172"/>
                  </a:lnTo>
                  <a:lnTo>
                    <a:pt x="2252" y="2168"/>
                  </a:lnTo>
                  <a:lnTo>
                    <a:pt x="2248" y="2166"/>
                  </a:lnTo>
                  <a:lnTo>
                    <a:pt x="2240" y="2164"/>
                  </a:lnTo>
                  <a:lnTo>
                    <a:pt x="2234" y="2166"/>
                  </a:lnTo>
                  <a:lnTo>
                    <a:pt x="2228" y="2168"/>
                  </a:lnTo>
                  <a:lnTo>
                    <a:pt x="2214" y="2176"/>
                  </a:lnTo>
                  <a:lnTo>
                    <a:pt x="2198" y="2188"/>
                  </a:lnTo>
                  <a:lnTo>
                    <a:pt x="2184" y="2196"/>
                  </a:lnTo>
                  <a:lnTo>
                    <a:pt x="2178" y="2198"/>
                  </a:lnTo>
                  <a:lnTo>
                    <a:pt x="2164" y="2206"/>
                  </a:lnTo>
                  <a:lnTo>
                    <a:pt x="2160" y="2208"/>
                  </a:lnTo>
                  <a:lnTo>
                    <a:pt x="2154" y="2212"/>
                  </a:lnTo>
                  <a:lnTo>
                    <a:pt x="2150" y="2220"/>
                  </a:lnTo>
                  <a:lnTo>
                    <a:pt x="2144" y="2234"/>
                  </a:lnTo>
                  <a:lnTo>
                    <a:pt x="2140" y="2238"/>
                  </a:lnTo>
                  <a:lnTo>
                    <a:pt x="2134" y="2240"/>
                  </a:lnTo>
                  <a:lnTo>
                    <a:pt x="2130" y="2240"/>
                  </a:lnTo>
                  <a:lnTo>
                    <a:pt x="2124" y="2242"/>
                  </a:lnTo>
                  <a:lnTo>
                    <a:pt x="2116" y="2246"/>
                  </a:lnTo>
                  <a:lnTo>
                    <a:pt x="2100" y="2256"/>
                  </a:lnTo>
                  <a:lnTo>
                    <a:pt x="2086" y="2264"/>
                  </a:lnTo>
                  <a:lnTo>
                    <a:pt x="2062" y="2276"/>
                  </a:lnTo>
                  <a:lnTo>
                    <a:pt x="2048" y="2286"/>
                  </a:lnTo>
                  <a:lnTo>
                    <a:pt x="2040" y="2294"/>
                  </a:lnTo>
                  <a:lnTo>
                    <a:pt x="2030" y="2306"/>
                  </a:lnTo>
                  <a:lnTo>
                    <a:pt x="2028" y="2312"/>
                  </a:lnTo>
                  <a:lnTo>
                    <a:pt x="2026" y="2320"/>
                  </a:lnTo>
                  <a:lnTo>
                    <a:pt x="2028" y="2326"/>
                  </a:lnTo>
                  <a:lnTo>
                    <a:pt x="2032" y="2340"/>
                  </a:lnTo>
                  <a:lnTo>
                    <a:pt x="2034" y="2356"/>
                  </a:lnTo>
                  <a:lnTo>
                    <a:pt x="2034" y="2360"/>
                  </a:lnTo>
                  <a:lnTo>
                    <a:pt x="2036" y="2376"/>
                  </a:lnTo>
                  <a:lnTo>
                    <a:pt x="2052" y="2428"/>
                  </a:lnTo>
                  <a:lnTo>
                    <a:pt x="2054" y="2444"/>
                  </a:lnTo>
                  <a:lnTo>
                    <a:pt x="2054" y="2448"/>
                  </a:lnTo>
                  <a:lnTo>
                    <a:pt x="2054" y="2464"/>
                  </a:lnTo>
                  <a:lnTo>
                    <a:pt x="2054" y="2488"/>
                  </a:lnTo>
                  <a:lnTo>
                    <a:pt x="2056" y="2494"/>
                  </a:lnTo>
                  <a:lnTo>
                    <a:pt x="2060" y="2500"/>
                  </a:lnTo>
                  <a:lnTo>
                    <a:pt x="2068" y="2510"/>
                  </a:lnTo>
                  <a:lnTo>
                    <a:pt x="2074" y="2514"/>
                  </a:lnTo>
                  <a:lnTo>
                    <a:pt x="2082" y="2514"/>
                  </a:lnTo>
                  <a:lnTo>
                    <a:pt x="2086" y="2514"/>
                  </a:lnTo>
                  <a:lnTo>
                    <a:pt x="2100" y="2512"/>
                  </a:lnTo>
                  <a:lnTo>
                    <a:pt x="2116" y="2508"/>
                  </a:lnTo>
                  <a:lnTo>
                    <a:pt x="2130" y="2502"/>
                  </a:lnTo>
                  <a:lnTo>
                    <a:pt x="2136" y="2498"/>
                  </a:lnTo>
                  <a:lnTo>
                    <a:pt x="2142" y="2496"/>
                  </a:lnTo>
                  <a:lnTo>
                    <a:pt x="2150" y="2496"/>
                  </a:lnTo>
                  <a:lnTo>
                    <a:pt x="2154" y="2496"/>
                  </a:lnTo>
                  <a:lnTo>
                    <a:pt x="2170" y="2492"/>
                  </a:lnTo>
                  <a:lnTo>
                    <a:pt x="2184" y="2488"/>
                  </a:lnTo>
                  <a:lnTo>
                    <a:pt x="2190" y="2484"/>
                  </a:lnTo>
                  <a:lnTo>
                    <a:pt x="2192" y="2480"/>
                  </a:lnTo>
                  <a:lnTo>
                    <a:pt x="2194" y="2476"/>
                  </a:lnTo>
                  <a:lnTo>
                    <a:pt x="2198" y="2472"/>
                  </a:lnTo>
                  <a:lnTo>
                    <a:pt x="2232" y="2460"/>
                  </a:lnTo>
                  <a:lnTo>
                    <a:pt x="2240" y="2458"/>
                  </a:lnTo>
                  <a:lnTo>
                    <a:pt x="2248" y="2456"/>
                  </a:lnTo>
                  <a:lnTo>
                    <a:pt x="2272" y="2456"/>
                  </a:lnTo>
                  <a:lnTo>
                    <a:pt x="2288" y="2458"/>
                  </a:lnTo>
                  <a:lnTo>
                    <a:pt x="2330" y="2464"/>
                  </a:lnTo>
                  <a:lnTo>
                    <a:pt x="2338" y="2468"/>
                  </a:lnTo>
                  <a:lnTo>
                    <a:pt x="2344" y="2472"/>
                  </a:lnTo>
                  <a:lnTo>
                    <a:pt x="2362" y="2490"/>
                  </a:lnTo>
                  <a:lnTo>
                    <a:pt x="2374" y="2500"/>
                  </a:lnTo>
                  <a:lnTo>
                    <a:pt x="2382" y="2510"/>
                  </a:lnTo>
                  <a:lnTo>
                    <a:pt x="2388" y="2514"/>
                  </a:lnTo>
                  <a:lnTo>
                    <a:pt x="2396" y="2514"/>
                  </a:lnTo>
                  <a:lnTo>
                    <a:pt x="2398" y="2514"/>
                  </a:lnTo>
                  <a:lnTo>
                    <a:pt x="2406" y="2516"/>
                  </a:lnTo>
                  <a:lnTo>
                    <a:pt x="2410" y="2522"/>
                  </a:lnTo>
                  <a:lnTo>
                    <a:pt x="2414" y="2528"/>
                  </a:lnTo>
                  <a:lnTo>
                    <a:pt x="2422" y="2540"/>
                  </a:lnTo>
                  <a:lnTo>
                    <a:pt x="2430" y="2548"/>
                  </a:lnTo>
                  <a:lnTo>
                    <a:pt x="2442" y="2558"/>
                  </a:lnTo>
                  <a:lnTo>
                    <a:pt x="2458" y="2570"/>
                  </a:lnTo>
                  <a:lnTo>
                    <a:pt x="2474" y="2576"/>
                  </a:lnTo>
                  <a:lnTo>
                    <a:pt x="2488" y="2580"/>
                  </a:lnTo>
                  <a:lnTo>
                    <a:pt x="2494" y="2582"/>
                  </a:lnTo>
                  <a:lnTo>
                    <a:pt x="2502" y="2580"/>
                  </a:lnTo>
                  <a:lnTo>
                    <a:pt x="2508" y="2578"/>
                  </a:lnTo>
                  <a:lnTo>
                    <a:pt x="2514" y="2576"/>
                  </a:lnTo>
                  <a:lnTo>
                    <a:pt x="2520" y="2580"/>
                  </a:lnTo>
                  <a:lnTo>
                    <a:pt x="2528" y="2588"/>
                  </a:lnTo>
                  <a:lnTo>
                    <a:pt x="2534" y="2592"/>
                  </a:lnTo>
                  <a:lnTo>
                    <a:pt x="2538" y="2594"/>
                  </a:lnTo>
                  <a:lnTo>
                    <a:pt x="2544" y="2592"/>
                  </a:lnTo>
                  <a:lnTo>
                    <a:pt x="2550" y="2588"/>
                  </a:lnTo>
                  <a:lnTo>
                    <a:pt x="2558" y="2580"/>
                  </a:lnTo>
                  <a:lnTo>
                    <a:pt x="2570" y="2570"/>
                  </a:lnTo>
                  <a:lnTo>
                    <a:pt x="2576" y="2568"/>
                  </a:lnTo>
                  <a:lnTo>
                    <a:pt x="2588" y="2564"/>
                  </a:lnTo>
                  <a:lnTo>
                    <a:pt x="2592" y="2562"/>
                  </a:lnTo>
                  <a:lnTo>
                    <a:pt x="2592" y="2556"/>
                  </a:lnTo>
                  <a:lnTo>
                    <a:pt x="2592" y="2552"/>
                  </a:lnTo>
                  <a:lnTo>
                    <a:pt x="2594" y="2544"/>
                  </a:lnTo>
                  <a:lnTo>
                    <a:pt x="2596" y="2538"/>
                  </a:lnTo>
                  <a:lnTo>
                    <a:pt x="2608" y="2512"/>
                  </a:lnTo>
                  <a:lnTo>
                    <a:pt x="2616" y="2498"/>
                  </a:lnTo>
                  <a:lnTo>
                    <a:pt x="2638" y="2434"/>
                  </a:lnTo>
                  <a:lnTo>
                    <a:pt x="2642" y="2418"/>
                  </a:lnTo>
                  <a:lnTo>
                    <a:pt x="2642" y="2396"/>
                  </a:lnTo>
                  <a:lnTo>
                    <a:pt x="2642" y="2380"/>
                  </a:lnTo>
                  <a:lnTo>
                    <a:pt x="2642" y="2366"/>
                  </a:lnTo>
                  <a:lnTo>
                    <a:pt x="2642" y="2350"/>
                  </a:lnTo>
                  <a:lnTo>
                    <a:pt x="2642" y="2346"/>
                  </a:lnTo>
                  <a:lnTo>
                    <a:pt x="2640" y="2340"/>
                  </a:lnTo>
                  <a:lnTo>
                    <a:pt x="2636" y="2334"/>
                  </a:lnTo>
                  <a:lnTo>
                    <a:pt x="2620" y="2324"/>
                  </a:lnTo>
                  <a:lnTo>
                    <a:pt x="2614" y="2318"/>
                  </a:lnTo>
                  <a:lnTo>
                    <a:pt x="2610" y="2312"/>
                  </a:lnTo>
                  <a:lnTo>
                    <a:pt x="2606" y="2298"/>
                  </a:lnTo>
                  <a:close/>
                  <a:moveTo>
                    <a:pt x="2522" y="2632"/>
                  </a:moveTo>
                  <a:lnTo>
                    <a:pt x="2522" y="2632"/>
                  </a:lnTo>
                  <a:lnTo>
                    <a:pt x="2520" y="2634"/>
                  </a:lnTo>
                  <a:lnTo>
                    <a:pt x="2518" y="2634"/>
                  </a:lnTo>
                  <a:lnTo>
                    <a:pt x="2516" y="2638"/>
                  </a:lnTo>
                  <a:lnTo>
                    <a:pt x="2518" y="2640"/>
                  </a:lnTo>
                  <a:lnTo>
                    <a:pt x="2522" y="2654"/>
                  </a:lnTo>
                  <a:lnTo>
                    <a:pt x="2524" y="2670"/>
                  </a:lnTo>
                  <a:lnTo>
                    <a:pt x="2524" y="2674"/>
                  </a:lnTo>
                  <a:lnTo>
                    <a:pt x="2526" y="2680"/>
                  </a:lnTo>
                  <a:lnTo>
                    <a:pt x="2532" y="2684"/>
                  </a:lnTo>
                  <a:lnTo>
                    <a:pt x="2538" y="2688"/>
                  </a:lnTo>
                  <a:lnTo>
                    <a:pt x="2540" y="2688"/>
                  </a:lnTo>
                  <a:lnTo>
                    <a:pt x="2544" y="2688"/>
                  </a:lnTo>
                  <a:lnTo>
                    <a:pt x="2546" y="2686"/>
                  </a:lnTo>
                  <a:lnTo>
                    <a:pt x="2548" y="2684"/>
                  </a:lnTo>
                  <a:lnTo>
                    <a:pt x="2550" y="2678"/>
                  </a:lnTo>
                  <a:lnTo>
                    <a:pt x="2556" y="2664"/>
                  </a:lnTo>
                  <a:lnTo>
                    <a:pt x="2562" y="2650"/>
                  </a:lnTo>
                  <a:lnTo>
                    <a:pt x="2564" y="2634"/>
                  </a:lnTo>
                  <a:lnTo>
                    <a:pt x="2564" y="2632"/>
                  </a:lnTo>
                  <a:lnTo>
                    <a:pt x="2564" y="2628"/>
                  </a:lnTo>
                  <a:lnTo>
                    <a:pt x="2562" y="2626"/>
                  </a:lnTo>
                  <a:lnTo>
                    <a:pt x="2560" y="2626"/>
                  </a:lnTo>
                  <a:lnTo>
                    <a:pt x="2556" y="2626"/>
                  </a:lnTo>
                  <a:lnTo>
                    <a:pt x="2552" y="2630"/>
                  </a:lnTo>
                  <a:lnTo>
                    <a:pt x="2544" y="2632"/>
                  </a:lnTo>
                  <a:lnTo>
                    <a:pt x="2536" y="2632"/>
                  </a:lnTo>
                  <a:lnTo>
                    <a:pt x="2522" y="2632"/>
                  </a:lnTo>
                  <a:close/>
                  <a:moveTo>
                    <a:pt x="2478" y="958"/>
                  </a:moveTo>
                  <a:lnTo>
                    <a:pt x="2478" y="958"/>
                  </a:lnTo>
                  <a:lnTo>
                    <a:pt x="2476" y="954"/>
                  </a:lnTo>
                  <a:lnTo>
                    <a:pt x="2476" y="958"/>
                  </a:lnTo>
                  <a:lnTo>
                    <a:pt x="2476" y="962"/>
                  </a:lnTo>
                  <a:lnTo>
                    <a:pt x="2474" y="976"/>
                  </a:lnTo>
                  <a:lnTo>
                    <a:pt x="2468" y="992"/>
                  </a:lnTo>
                  <a:lnTo>
                    <a:pt x="2468" y="998"/>
                  </a:lnTo>
                  <a:lnTo>
                    <a:pt x="2470" y="1006"/>
                  </a:lnTo>
                  <a:lnTo>
                    <a:pt x="2472" y="1012"/>
                  </a:lnTo>
                  <a:lnTo>
                    <a:pt x="2474" y="1018"/>
                  </a:lnTo>
                  <a:lnTo>
                    <a:pt x="2476" y="1026"/>
                  </a:lnTo>
                  <a:lnTo>
                    <a:pt x="2476" y="1088"/>
                  </a:lnTo>
                  <a:lnTo>
                    <a:pt x="2476" y="1104"/>
                  </a:lnTo>
                  <a:lnTo>
                    <a:pt x="2476" y="1118"/>
                  </a:lnTo>
                  <a:lnTo>
                    <a:pt x="2478" y="1124"/>
                  </a:lnTo>
                  <a:lnTo>
                    <a:pt x="2484" y="1128"/>
                  </a:lnTo>
                  <a:lnTo>
                    <a:pt x="2498" y="1134"/>
                  </a:lnTo>
                  <a:lnTo>
                    <a:pt x="2502" y="1134"/>
                  </a:lnTo>
                  <a:lnTo>
                    <a:pt x="2500" y="1130"/>
                  </a:lnTo>
                  <a:lnTo>
                    <a:pt x="2490" y="1114"/>
                  </a:lnTo>
                  <a:lnTo>
                    <a:pt x="2486" y="1106"/>
                  </a:lnTo>
                  <a:lnTo>
                    <a:pt x="2486" y="1098"/>
                  </a:lnTo>
                  <a:lnTo>
                    <a:pt x="2486" y="1094"/>
                  </a:lnTo>
                  <a:lnTo>
                    <a:pt x="2486" y="1088"/>
                  </a:lnTo>
                  <a:lnTo>
                    <a:pt x="2488" y="1080"/>
                  </a:lnTo>
                  <a:lnTo>
                    <a:pt x="2492" y="1074"/>
                  </a:lnTo>
                  <a:lnTo>
                    <a:pt x="2496" y="1070"/>
                  </a:lnTo>
                  <a:lnTo>
                    <a:pt x="2498" y="1070"/>
                  </a:lnTo>
                  <a:lnTo>
                    <a:pt x="2500" y="1072"/>
                  </a:lnTo>
                  <a:lnTo>
                    <a:pt x="2502" y="1074"/>
                  </a:lnTo>
                  <a:lnTo>
                    <a:pt x="2502" y="1070"/>
                  </a:lnTo>
                  <a:lnTo>
                    <a:pt x="2488" y="1006"/>
                  </a:lnTo>
                  <a:lnTo>
                    <a:pt x="2486" y="990"/>
                  </a:lnTo>
                  <a:lnTo>
                    <a:pt x="2486" y="988"/>
                  </a:lnTo>
                  <a:lnTo>
                    <a:pt x="2482" y="972"/>
                  </a:lnTo>
                  <a:lnTo>
                    <a:pt x="2478" y="958"/>
                  </a:lnTo>
                  <a:close/>
                  <a:moveTo>
                    <a:pt x="2460" y="1170"/>
                  </a:moveTo>
                  <a:lnTo>
                    <a:pt x="2460" y="1170"/>
                  </a:lnTo>
                  <a:lnTo>
                    <a:pt x="2458" y="1176"/>
                  </a:lnTo>
                  <a:lnTo>
                    <a:pt x="2456" y="1182"/>
                  </a:lnTo>
                  <a:lnTo>
                    <a:pt x="2456" y="1196"/>
                  </a:lnTo>
                  <a:lnTo>
                    <a:pt x="2454" y="1204"/>
                  </a:lnTo>
                  <a:lnTo>
                    <a:pt x="2452" y="1212"/>
                  </a:lnTo>
                  <a:lnTo>
                    <a:pt x="2450" y="1216"/>
                  </a:lnTo>
                  <a:lnTo>
                    <a:pt x="2446" y="1224"/>
                  </a:lnTo>
                  <a:lnTo>
                    <a:pt x="2446" y="1232"/>
                  </a:lnTo>
                  <a:lnTo>
                    <a:pt x="2446" y="1236"/>
                  </a:lnTo>
                  <a:lnTo>
                    <a:pt x="2448" y="1238"/>
                  </a:lnTo>
                  <a:lnTo>
                    <a:pt x="2450" y="1236"/>
                  </a:lnTo>
                  <a:lnTo>
                    <a:pt x="2460" y="1220"/>
                  </a:lnTo>
                  <a:lnTo>
                    <a:pt x="2464" y="1218"/>
                  </a:lnTo>
                  <a:lnTo>
                    <a:pt x="2466" y="1218"/>
                  </a:lnTo>
                  <a:lnTo>
                    <a:pt x="2468" y="1218"/>
                  </a:lnTo>
                  <a:lnTo>
                    <a:pt x="2472" y="1220"/>
                  </a:lnTo>
                  <a:lnTo>
                    <a:pt x="2480" y="1228"/>
                  </a:lnTo>
                  <a:lnTo>
                    <a:pt x="2482" y="1230"/>
                  </a:lnTo>
                  <a:lnTo>
                    <a:pt x="2484" y="1230"/>
                  </a:lnTo>
                  <a:lnTo>
                    <a:pt x="2486" y="1228"/>
                  </a:lnTo>
                  <a:lnTo>
                    <a:pt x="2488" y="1226"/>
                  </a:lnTo>
                  <a:lnTo>
                    <a:pt x="2492" y="1220"/>
                  </a:lnTo>
                  <a:lnTo>
                    <a:pt x="2496" y="1214"/>
                  </a:lnTo>
                  <a:lnTo>
                    <a:pt x="2502" y="1210"/>
                  </a:lnTo>
                  <a:lnTo>
                    <a:pt x="2508" y="1208"/>
                  </a:lnTo>
                  <a:lnTo>
                    <a:pt x="2520" y="1198"/>
                  </a:lnTo>
                  <a:lnTo>
                    <a:pt x="2528" y="1190"/>
                  </a:lnTo>
                  <a:lnTo>
                    <a:pt x="2530" y="1188"/>
                  </a:lnTo>
                  <a:lnTo>
                    <a:pt x="2530" y="1186"/>
                  </a:lnTo>
                  <a:lnTo>
                    <a:pt x="2528" y="1184"/>
                  </a:lnTo>
                  <a:lnTo>
                    <a:pt x="2526" y="1184"/>
                  </a:lnTo>
                  <a:lnTo>
                    <a:pt x="2522" y="1184"/>
                  </a:lnTo>
                  <a:lnTo>
                    <a:pt x="2506" y="1182"/>
                  </a:lnTo>
                  <a:lnTo>
                    <a:pt x="2492" y="1178"/>
                  </a:lnTo>
                  <a:lnTo>
                    <a:pt x="2478" y="1170"/>
                  </a:lnTo>
                  <a:lnTo>
                    <a:pt x="2472" y="1168"/>
                  </a:lnTo>
                  <a:lnTo>
                    <a:pt x="2466" y="1168"/>
                  </a:lnTo>
                  <a:lnTo>
                    <a:pt x="2460" y="1170"/>
                  </a:lnTo>
                  <a:close/>
                  <a:moveTo>
                    <a:pt x="2438" y="1284"/>
                  </a:moveTo>
                  <a:lnTo>
                    <a:pt x="2438" y="1284"/>
                  </a:lnTo>
                  <a:lnTo>
                    <a:pt x="2432" y="1300"/>
                  </a:lnTo>
                  <a:lnTo>
                    <a:pt x="2430" y="1304"/>
                  </a:lnTo>
                  <a:lnTo>
                    <a:pt x="2426" y="1310"/>
                  </a:lnTo>
                  <a:lnTo>
                    <a:pt x="2420" y="1316"/>
                  </a:lnTo>
                  <a:lnTo>
                    <a:pt x="2414" y="1318"/>
                  </a:lnTo>
                  <a:lnTo>
                    <a:pt x="2400" y="1326"/>
                  </a:lnTo>
                  <a:lnTo>
                    <a:pt x="2374" y="1346"/>
                  </a:lnTo>
                  <a:lnTo>
                    <a:pt x="2368" y="1350"/>
                  </a:lnTo>
                  <a:lnTo>
                    <a:pt x="2360" y="1350"/>
                  </a:lnTo>
                  <a:lnTo>
                    <a:pt x="2356" y="1350"/>
                  </a:lnTo>
                  <a:lnTo>
                    <a:pt x="2340" y="1354"/>
                  </a:lnTo>
                  <a:lnTo>
                    <a:pt x="2326" y="1358"/>
                  </a:lnTo>
                  <a:lnTo>
                    <a:pt x="2320" y="1362"/>
                  </a:lnTo>
                  <a:lnTo>
                    <a:pt x="2318" y="1366"/>
                  </a:lnTo>
                  <a:lnTo>
                    <a:pt x="2322" y="1378"/>
                  </a:lnTo>
                  <a:lnTo>
                    <a:pt x="2326" y="1392"/>
                  </a:lnTo>
                  <a:lnTo>
                    <a:pt x="2328" y="1394"/>
                  </a:lnTo>
                  <a:lnTo>
                    <a:pt x="2330" y="1396"/>
                  </a:lnTo>
                  <a:lnTo>
                    <a:pt x="2332" y="1396"/>
                  </a:lnTo>
                  <a:lnTo>
                    <a:pt x="2334" y="1394"/>
                  </a:lnTo>
                  <a:lnTo>
                    <a:pt x="2342" y="1386"/>
                  </a:lnTo>
                  <a:lnTo>
                    <a:pt x="2348" y="1382"/>
                  </a:lnTo>
                  <a:lnTo>
                    <a:pt x="2354" y="1380"/>
                  </a:lnTo>
                  <a:lnTo>
                    <a:pt x="2358" y="1378"/>
                  </a:lnTo>
                  <a:lnTo>
                    <a:pt x="2362" y="1376"/>
                  </a:lnTo>
                  <a:lnTo>
                    <a:pt x="2366" y="1374"/>
                  </a:lnTo>
                  <a:lnTo>
                    <a:pt x="2368" y="1376"/>
                  </a:lnTo>
                  <a:lnTo>
                    <a:pt x="2370" y="1376"/>
                  </a:lnTo>
                  <a:lnTo>
                    <a:pt x="2374" y="1374"/>
                  </a:lnTo>
                  <a:lnTo>
                    <a:pt x="2382" y="1366"/>
                  </a:lnTo>
                  <a:lnTo>
                    <a:pt x="2388" y="1362"/>
                  </a:lnTo>
                  <a:lnTo>
                    <a:pt x="2392" y="1360"/>
                  </a:lnTo>
                  <a:lnTo>
                    <a:pt x="2404" y="1360"/>
                  </a:lnTo>
                  <a:lnTo>
                    <a:pt x="2408" y="1360"/>
                  </a:lnTo>
                  <a:lnTo>
                    <a:pt x="2422" y="1360"/>
                  </a:lnTo>
                  <a:lnTo>
                    <a:pt x="2432" y="1360"/>
                  </a:lnTo>
                  <a:lnTo>
                    <a:pt x="2436" y="1360"/>
                  </a:lnTo>
                  <a:lnTo>
                    <a:pt x="2440" y="1356"/>
                  </a:lnTo>
                  <a:lnTo>
                    <a:pt x="2444" y="1350"/>
                  </a:lnTo>
                  <a:lnTo>
                    <a:pt x="2446" y="1342"/>
                  </a:lnTo>
                  <a:lnTo>
                    <a:pt x="2446" y="1330"/>
                  </a:lnTo>
                  <a:lnTo>
                    <a:pt x="2446" y="1322"/>
                  </a:lnTo>
                  <a:lnTo>
                    <a:pt x="2450" y="1314"/>
                  </a:lnTo>
                  <a:lnTo>
                    <a:pt x="2452" y="1308"/>
                  </a:lnTo>
                  <a:lnTo>
                    <a:pt x="2458" y="1294"/>
                  </a:lnTo>
                  <a:lnTo>
                    <a:pt x="2462" y="1280"/>
                  </a:lnTo>
                  <a:lnTo>
                    <a:pt x="2464" y="1272"/>
                  </a:lnTo>
                  <a:lnTo>
                    <a:pt x="2460" y="1266"/>
                  </a:lnTo>
                  <a:lnTo>
                    <a:pt x="2450" y="1250"/>
                  </a:lnTo>
                  <a:lnTo>
                    <a:pt x="2448" y="1246"/>
                  </a:lnTo>
                  <a:lnTo>
                    <a:pt x="2446" y="1246"/>
                  </a:lnTo>
                  <a:lnTo>
                    <a:pt x="2446" y="1248"/>
                  </a:lnTo>
                  <a:lnTo>
                    <a:pt x="2444" y="1260"/>
                  </a:lnTo>
                  <a:lnTo>
                    <a:pt x="2438" y="1284"/>
                  </a:lnTo>
                  <a:close/>
                </a:path>
              </a:pathLst>
            </a:custGeom>
            <a:grpFill/>
            <a:ln>
              <a:noFill/>
            </a:ln>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4" name="Freeform 15"/>
            <p:cNvSpPr>
              <a:spLocks noEditPoints="1"/>
            </p:cNvSpPr>
            <p:nvPr/>
          </p:nvSpPr>
          <p:spPr bwMode="auto">
            <a:xfrm>
              <a:off x="56" y="1036"/>
              <a:ext cx="2211" cy="3018"/>
            </a:xfrm>
            <a:custGeom>
              <a:avLst/>
              <a:gdLst>
                <a:gd name="T0" fmla="*/ 1757 w 2211"/>
                <a:gd name="T1" fmla="*/ 431 h 3018"/>
                <a:gd name="T2" fmla="*/ 1780 w 2211"/>
                <a:gd name="T3" fmla="*/ 502 h 3018"/>
                <a:gd name="T4" fmla="*/ 1792 w 2211"/>
                <a:gd name="T5" fmla="*/ 608 h 3018"/>
                <a:gd name="T6" fmla="*/ 1954 w 2211"/>
                <a:gd name="T7" fmla="*/ 711 h 3018"/>
                <a:gd name="T8" fmla="*/ 2035 w 2211"/>
                <a:gd name="T9" fmla="*/ 540 h 3018"/>
                <a:gd name="T10" fmla="*/ 2203 w 2211"/>
                <a:gd name="T11" fmla="*/ 366 h 3018"/>
                <a:gd name="T12" fmla="*/ 2188 w 2211"/>
                <a:gd name="T13" fmla="*/ 325 h 3018"/>
                <a:gd name="T14" fmla="*/ 2153 w 2211"/>
                <a:gd name="T15" fmla="*/ 272 h 3018"/>
                <a:gd name="T16" fmla="*/ 2085 w 2211"/>
                <a:gd name="T17" fmla="*/ 202 h 3018"/>
                <a:gd name="T18" fmla="*/ 2002 w 2211"/>
                <a:gd name="T19" fmla="*/ 129 h 3018"/>
                <a:gd name="T20" fmla="*/ 1934 w 2211"/>
                <a:gd name="T21" fmla="*/ 108 h 3018"/>
                <a:gd name="T22" fmla="*/ 1737 w 2211"/>
                <a:gd name="T23" fmla="*/ 207 h 3018"/>
                <a:gd name="T24" fmla="*/ 1288 w 2211"/>
                <a:gd name="T25" fmla="*/ 159 h 3018"/>
                <a:gd name="T26" fmla="*/ 1303 w 2211"/>
                <a:gd name="T27" fmla="*/ 194 h 3018"/>
                <a:gd name="T28" fmla="*/ 1356 w 2211"/>
                <a:gd name="T29" fmla="*/ 207 h 3018"/>
                <a:gd name="T30" fmla="*/ 1364 w 2211"/>
                <a:gd name="T31" fmla="*/ 156 h 3018"/>
                <a:gd name="T32" fmla="*/ 1374 w 2211"/>
                <a:gd name="T33" fmla="*/ 66 h 3018"/>
                <a:gd name="T34" fmla="*/ 1361 w 2211"/>
                <a:gd name="T35" fmla="*/ 3 h 3018"/>
                <a:gd name="T36" fmla="*/ 1319 w 2211"/>
                <a:gd name="T37" fmla="*/ 13 h 3018"/>
                <a:gd name="T38" fmla="*/ 1266 w 2211"/>
                <a:gd name="T39" fmla="*/ 58 h 3018"/>
                <a:gd name="T40" fmla="*/ 1248 w 2211"/>
                <a:gd name="T41" fmla="*/ 81 h 3018"/>
                <a:gd name="T42" fmla="*/ 1253 w 2211"/>
                <a:gd name="T43" fmla="*/ 144 h 3018"/>
                <a:gd name="T44" fmla="*/ 1268 w 2211"/>
                <a:gd name="T45" fmla="*/ 227 h 3018"/>
                <a:gd name="T46" fmla="*/ 1379 w 2211"/>
                <a:gd name="T47" fmla="*/ 252 h 3018"/>
                <a:gd name="T48" fmla="*/ 1271 w 2211"/>
                <a:gd name="T49" fmla="*/ 217 h 3018"/>
                <a:gd name="T50" fmla="*/ 1172 w 2211"/>
                <a:gd name="T51" fmla="*/ 1629 h 3018"/>
                <a:gd name="T52" fmla="*/ 1677 w 2211"/>
                <a:gd name="T53" fmla="*/ 1170 h 3018"/>
                <a:gd name="T54" fmla="*/ 1500 w 2211"/>
                <a:gd name="T55" fmla="*/ 703 h 3018"/>
                <a:gd name="T56" fmla="*/ 1437 w 2211"/>
                <a:gd name="T57" fmla="*/ 376 h 3018"/>
                <a:gd name="T58" fmla="*/ 1520 w 2211"/>
                <a:gd name="T59" fmla="*/ 509 h 3018"/>
                <a:gd name="T60" fmla="*/ 1606 w 2211"/>
                <a:gd name="T61" fmla="*/ 540 h 3018"/>
                <a:gd name="T62" fmla="*/ 1674 w 2211"/>
                <a:gd name="T63" fmla="*/ 527 h 3018"/>
                <a:gd name="T64" fmla="*/ 1694 w 2211"/>
                <a:gd name="T65" fmla="*/ 502 h 3018"/>
                <a:gd name="T66" fmla="*/ 1659 w 2211"/>
                <a:gd name="T67" fmla="*/ 446 h 3018"/>
                <a:gd name="T68" fmla="*/ 1634 w 2211"/>
                <a:gd name="T69" fmla="*/ 388 h 3018"/>
                <a:gd name="T70" fmla="*/ 1553 w 2211"/>
                <a:gd name="T71" fmla="*/ 345 h 3018"/>
                <a:gd name="T72" fmla="*/ 1442 w 2211"/>
                <a:gd name="T73" fmla="*/ 300 h 3018"/>
                <a:gd name="T74" fmla="*/ 1341 w 2211"/>
                <a:gd name="T75" fmla="*/ 330 h 3018"/>
                <a:gd name="T76" fmla="*/ 1319 w 2211"/>
                <a:gd name="T77" fmla="*/ 386 h 3018"/>
                <a:gd name="T78" fmla="*/ 1182 w 2211"/>
                <a:gd name="T79" fmla="*/ 424 h 3018"/>
                <a:gd name="T80" fmla="*/ 1172 w 2211"/>
                <a:gd name="T81" fmla="*/ 308 h 3018"/>
                <a:gd name="T82" fmla="*/ 1112 w 2211"/>
                <a:gd name="T83" fmla="*/ 315 h 3018"/>
                <a:gd name="T84" fmla="*/ 1024 w 2211"/>
                <a:gd name="T85" fmla="*/ 333 h 3018"/>
                <a:gd name="T86" fmla="*/ 1034 w 2211"/>
                <a:gd name="T87" fmla="*/ 383 h 3018"/>
                <a:gd name="T88" fmla="*/ 1129 w 2211"/>
                <a:gd name="T89" fmla="*/ 429 h 3018"/>
                <a:gd name="T90" fmla="*/ 451 w 2211"/>
                <a:gd name="T91" fmla="*/ 378 h 3018"/>
                <a:gd name="T92" fmla="*/ 156 w 2211"/>
                <a:gd name="T93" fmla="*/ 840 h 3018"/>
                <a:gd name="T94" fmla="*/ 837 w 2211"/>
                <a:gd name="T95" fmla="*/ 1417 h 3018"/>
                <a:gd name="T96" fmla="*/ 1256 w 2211"/>
                <a:gd name="T97" fmla="*/ 1755 h 3018"/>
                <a:gd name="T98" fmla="*/ 1629 w 2211"/>
                <a:gd name="T99" fmla="*/ 1679 h 3018"/>
                <a:gd name="T100" fmla="*/ 1553 w 2211"/>
                <a:gd name="T101" fmla="*/ 1654 h 3018"/>
                <a:gd name="T102" fmla="*/ 1414 w 2211"/>
                <a:gd name="T103" fmla="*/ 1851 h 3018"/>
                <a:gd name="T104" fmla="*/ 1891 w 2211"/>
                <a:gd name="T105" fmla="*/ 1893 h 3018"/>
                <a:gd name="T106" fmla="*/ 1591 w 2211"/>
                <a:gd name="T107" fmla="*/ 1795 h 3018"/>
                <a:gd name="T108" fmla="*/ 1435 w 2211"/>
                <a:gd name="T109" fmla="*/ 2057 h 3018"/>
                <a:gd name="T110" fmla="*/ 1629 w 2211"/>
                <a:gd name="T111" fmla="*/ 2524 h 3018"/>
                <a:gd name="T112" fmla="*/ 1740 w 2211"/>
                <a:gd name="T113" fmla="*/ 2741 h 3018"/>
                <a:gd name="T114" fmla="*/ 2110 w 2211"/>
                <a:gd name="T115" fmla="*/ 2342 h 3018"/>
                <a:gd name="T116" fmla="*/ 1472 w 2211"/>
                <a:gd name="T117" fmla="*/ 562 h 3018"/>
                <a:gd name="T118" fmla="*/ 1394 w 2211"/>
                <a:gd name="T119" fmla="*/ 577 h 3018"/>
                <a:gd name="T120" fmla="*/ 978 w 2211"/>
                <a:gd name="T121" fmla="*/ 338 h 3018"/>
                <a:gd name="T122" fmla="*/ 1039 w 2211"/>
                <a:gd name="T123" fmla="*/ 250 h 30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11" h="3018">
                  <a:moveTo>
                    <a:pt x="1636" y="295"/>
                  </a:moveTo>
                  <a:lnTo>
                    <a:pt x="1639" y="300"/>
                  </a:lnTo>
                  <a:lnTo>
                    <a:pt x="1639" y="303"/>
                  </a:lnTo>
                  <a:lnTo>
                    <a:pt x="1639" y="308"/>
                  </a:lnTo>
                  <a:lnTo>
                    <a:pt x="1636" y="310"/>
                  </a:lnTo>
                  <a:lnTo>
                    <a:pt x="1636" y="313"/>
                  </a:lnTo>
                  <a:lnTo>
                    <a:pt x="1634" y="315"/>
                  </a:lnTo>
                  <a:lnTo>
                    <a:pt x="1636" y="320"/>
                  </a:lnTo>
                  <a:lnTo>
                    <a:pt x="1636" y="323"/>
                  </a:lnTo>
                  <a:lnTo>
                    <a:pt x="1641" y="328"/>
                  </a:lnTo>
                  <a:lnTo>
                    <a:pt x="1644" y="333"/>
                  </a:lnTo>
                  <a:lnTo>
                    <a:pt x="1649" y="335"/>
                  </a:lnTo>
                  <a:lnTo>
                    <a:pt x="1651" y="338"/>
                  </a:lnTo>
                  <a:lnTo>
                    <a:pt x="1656" y="340"/>
                  </a:lnTo>
                  <a:lnTo>
                    <a:pt x="1664" y="340"/>
                  </a:lnTo>
                  <a:lnTo>
                    <a:pt x="1669" y="340"/>
                  </a:lnTo>
                  <a:lnTo>
                    <a:pt x="1679" y="340"/>
                  </a:lnTo>
                  <a:lnTo>
                    <a:pt x="1687" y="338"/>
                  </a:lnTo>
                  <a:lnTo>
                    <a:pt x="1697" y="338"/>
                  </a:lnTo>
                  <a:lnTo>
                    <a:pt x="1704" y="338"/>
                  </a:lnTo>
                  <a:lnTo>
                    <a:pt x="1712" y="338"/>
                  </a:lnTo>
                  <a:lnTo>
                    <a:pt x="1719" y="340"/>
                  </a:lnTo>
                  <a:lnTo>
                    <a:pt x="1724" y="343"/>
                  </a:lnTo>
                  <a:lnTo>
                    <a:pt x="1729" y="348"/>
                  </a:lnTo>
                  <a:lnTo>
                    <a:pt x="1732" y="356"/>
                  </a:lnTo>
                  <a:lnTo>
                    <a:pt x="1737" y="363"/>
                  </a:lnTo>
                  <a:lnTo>
                    <a:pt x="1740" y="368"/>
                  </a:lnTo>
                  <a:lnTo>
                    <a:pt x="1745" y="373"/>
                  </a:lnTo>
                  <a:lnTo>
                    <a:pt x="1750" y="378"/>
                  </a:lnTo>
                  <a:lnTo>
                    <a:pt x="1752" y="386"/>
                  </a:lnTo>
                  <a:lnTo>
                    <a:pt x="1757" y="391"/>
                  </a:lnTo>
                  <a:lnTo>
                    <a:pt x="1760" y="401"/>
                  </a:lnTo>
                  <a:lnTo>
                    <a:pt x="1760" y="411"/>
                  </a:lnTo>
                  <a:lnTo>
                    <a:pt x="1760" y="424"/>
                  </a:lnTo>
                  <a:lnTo>
                    <a:pt x="1757" y="431"/>
                  </a:lnTo>
                  <a:lnTo>
                    <a:pt x="1757" y="439"/>
                  </a:lnTo>
                  <a:lnTo>
                    <a:pt x="1757" y="444"/>
                  </a:lnTo>
                  <a:lnTo>
                    <a:pt x="1757" y="449"/>
                  </a:lnTo>
                  <a:lnTo>
                    <a:pt x="1757" y="451"/>
                  </a:lnTo>
                  <a:lnTo>
                    <a:pt x="1760" y="451"/>
                  </a:lnTo>
                  <a:lnTo>
                    <a:pt x="1765" y="454"/>
                  </a:lnTo>
                  <a:lnTo>
                    <a:pt x="1770" y="454"/>
                  </a:lnTo>
                  <a:lnTo>
                    <a:pt x="1775" y="454"/>
                  </a:lnTo>
                  <a:lnTo>
                    <a:pt x="1777" y="456"/>
                  </a:lnTo>
                  <a:lnTo>
                    <a:pt x="1782" y="456"/>
                  </a:lnTo>
                  <a:lnTo>
                    <a:pt x="1782" y="459"/>
                  </a:lnTo>
                  <a:lnTo>
                    <a:pt x="1782" y="461"/>
                  </a:lnTo>
                  <a:lnTo>
                    <a:pt x="1780" y="464"/>
                  </a:lnTo>
                  <a:lnTo>
                    <a:pt x="1772" y="464"/>
                  </a:lnTo>
                  <a:lnTo>
                    <a:pt x="1767" y="466"/>
                  </a:lnTo>
                  <a:lnTo>
                    <a:pt x="1765" y="469"/>
                  </a:lnTo>
                  <a:lnTo>
                    <a:pt x="1765" y="471"/>
                  </a:lnTo>
                  <a:lnTo>
                    <a:pt x="1767" y="471"/>
                  </a:lnTo>
                  <a:lnTo>
                    <a:pt x="1770" y="474"/>
                  </a:lnTo>
                  <a:lnTo>
                    <a:pt x="1775" y="477"/>
                  </a:lnTo>
                  <a:lnTo>
                    <a:pt x="1777" y="477"/>
                  </a:lnTo>
                  <a:lnTo>
                    <a:pt x="1775" y="477"/>
                  </a:lnTo>
                  <a:lnTo>
                    <a:pt x="1770" y="477"/>
                  </a:lnTo>
                  <a:lnTo>
                    <a:pt x="1765" y="479"/>
                  </a:lnTo>
                  <a:lnTo>
                    <a:pt x="1762" y="482"/>
                  </a:lnTo>
                  <a:lnTo>
                    <a:pt x="1757" y="484"/>
                  </a:lnTo>
                  <a:lnTo>
                    <a:pt x="1755" y="487"/>
                  </a:lnTo>
                  <a:lnTo>
                    <a:pt x="1755" y="489"/>
                  </a:lnTo>
                  <a:lnTo>
                    <a:pt x="1757" y="494"/>
                  </a:lnTo>
                  <a:lnTo>
                    <a:pt x="1762" y="497"/>
                  </a:lnTo>
                  <a:lnTo>
                    <a:pt x="1767" y="499"/>
                  </a:lnTo>
                  <a:lnTo>
                    <a:pt x="1772" y="502"/>
                  </a:lnTo>
                  <a:lnTo>
                    <a:pt x="1780" y="502"/>
                  </a:lnTo>
                  <a:lnTo>
                    <a:pt x="1785" y="502"/>
                  </a:lnTo>
                  <a:lnTo>
                    <a:pt x="1790" y="499"/>
                  </a:lnTo>
                  <a:lnTo>
                    <a:pt x="1792" y="497"/>
                  </a:lnTo>
                  <a:lnTo>
                    <a:pt x="1795" y="494"/>
                  </a:lnTo>
                  <a:lnTo>
                    <a:pt x="1798" y="492"/>
                  </a:lnTo>
                  <a:lnTo>
                    <a:pt x="1800" y="489"/>
                  </a:lnTo>
                  <a:lnTo>
                    <a:pt x="1800" y="487"/>
                  </a:lnTo>
                  <a:lnTo>
                    <a:pt x="1803" y="484"/>
                  </a:lnTo>
                  <a:lnTo>
                    <a:pt x="1805" y="484"/>
                  </a:lnTo>
                  <a:lnTo>
                    <a:pt x="1808" y="484"/>
                  </a:lnTo>
                  <a:lnTo>
                    <a:pt x="1810" y="482"/>
                  </a:lnTo>
                  <a:lnTo>
                    <a:pt x="1815" y="487"/>
                  </a:lnTo>
                  <a:lnTo>
                    <a:pt x="1815" y="494"/>
                  </a:lnTo>
                  <a:lnTo>
                    <a:pt x="1815" y="504"/>
                  </a:lnTo>
                  <a:lnTo>
                    <a:pt x="1813" y="512"/>
                  </a:lnTo>
                  <a:lnTo>
                    <a:pt x="1810" y="514"/>
                  </a:lnTo>
                  <a:lnTo>
                    <a:pt x="1805" y="514"/>
                  </a:lnTo>
                  <a:lnTo>
                    <a:pt x="1803" y="517"/>
                  </a:lnTo>
                  <a:lnTo>
                    <a:pt x="1798" y="519"/>
                  </a:lnTo>
                  <a:lnTo>
                    <a:pt x="1792" y="522"/>
                  </a:lnTo>
                  <a:lnTo>
                    <a:pt x="1787" y="527"/>
                  </a:lnTo>
                  <a:lnTo>
                    <a:pt x="1785" y="529"/>
                  </a:lnTo>
                  <a:lnTo>
                    <a:pt x="1780" y="532"/>
                  </a:lnTo>
                  <a:lnTo>
                    <a:pt x="1777" y="537"/>
                  </a:lnTo>
                  <a:lnTo>
                    <a:pt x="1777" y="545"/>
                  </a:lnTo>
                  <a:lnTo>
                    <a:pt x="1775" y="555"/>
                  </a:lnTo>
                  <a:lnTo>
                    <a:pt x="1772" y="565"/>
                  </a:lnTo>
                  <a:lnTo>
                    <a:pt x="1772" y="572"/>
                  </a:lnTo>
                  <a:lnTo>
                    <a:pt x="1772" y="582"/>
                  </a:lnTo>
                  <a:lnTo>
                    <a:pt x="1775" y="587"/>
                  </a:lnTo>
                  <a:lnTo>
                    <a:pt x="1775" y="593"/>
                  </a:lnTo>
                  <a:lnTo>
                    <a:pt x="1777" y="598"/>
                  </a:lnTo>
                  <a:lnTo>
                    <a:pt x="1782" y="600"/>
                  </a:lnTo>
                  <a:lnTo>
                    <a:pt x="1787" y="605"/>
                  </a:lnTo>
                  <a:lnTo>
                    <a:pt x="1792" y="608"/>
                  </a:lnTo>
                  <a:lnTo>
                    <a:pt x="1795" y="613"/>
                  </a:lnTo>
                  <a:lnTo>
                    <a:pt x="1800" y="618"/>
                  </a:lnTo>
                  <a:lnTo>
                    <a:pt x="1803" y="625"/>
                  </a:lnTo>
                  <a:lnTo>
                    <a:pt x="1803" y="630"/>
                  </a:lnTo>
                  <a:lnTo>
                    <a:pt x="1803" y="638"/>
                  </a:lnTo>
                  <a:lnTo>
                    <a:pt x="1805" y="643"/>
                  </a:lnTo>
                  <a:lnTo>
                    <a:pt x="1810" y="648"/>
                  </a:lnTo>
                  <a:lnTo>
                    <a:pt x="1815" y="653"/>
                  </a:lnTo>
                  <a:lnTo>
                    <a:pt x="1820" y="658"/>
                  </a:lnTo>
                  <a:lnTo>
                    <a:pt x="1825" y="661"/>
                  </a:lnTo>
                  <a:lnTo>
                    <a:pt x="1833" y="666"/>
                  </a:lnTo>
                  <a:lnTo>
                    <a:pt x="1838" y="671"/>
                  </a:lnTo>
                  <a:lnTo>
                    <a:pt x="1843" y="673"/>
                  </a:lnTo>
                  <a:lnTo>
                    <a:pt x="1848" y="678"/>
                  </a:lnTo>
                  <a:lnTo>
                    <a:pt x="1856" y="683"/>
                  </a:lnTo>
                  <a:lnTo>
                    <a:pt x="1863" y="691"/>
                  </a:lnTo>
                  <a:lnTo>
                    <a:pt x="1871" y="693"/>
                  </a:lnTo>
                  <a:lnTo>
                    <a:pt x="1881" y="698"/>
                  </a:lnTo>
                  <a:lnTo>
                    <a:pt x="1888" y="698"/>
                  </a:lnTo>
                  <a:lnTo>
                    <a:pt x="1896" y="698"/>
                  </a:lnTo>
                  <a:lnTo>
                    <a:pt x="1903" y="696"/>
                  </a:lnTo>
                  <a:lnTo>
                    <a:pt x="1908" y="696"/>
                  </a:lnTo>
                  <a:lnTo>
                    <a:pt x="1914" y="696"/>
                  </a:lnTo>
                  <a:lnTo>
                    <a:pt x="1919" y="696"/>
                  </a:lnTo>
                  <a:lnTo>
                    <a:pt x="1924" y="698"/>
                  </a:lnTo>
                  <a:lnTo>
                    <a:pt x="1926" y="701"/>
                  </a:lnTo>
                  <a:lnTo>
                    <a:pt x="1929" y="703"/>
                  </a:lnTo>
                  <a:lnTo>
                    <a:pt x="1931" y="706"/>
                  </a:lnTo>
                  <a:lnTo>
                    <a:pt x="1931" y="708"/>
                  </a:lnTo>
                  <a:lnTo>
                    <a:pt x="1934" y="708"/>
                  </a:lnTo>
                  <a:lnTo>
                    <a:pt x="1936" y="711"/>
                  </a:lnTo>
                  <a:lnTo>
                    <a:pt x="1939" y="711"/>
                  </a:lnTo>
                  <a:lnTo>
                    <a:pt x="1944" y="711"/>
                  </a:lnTo>
                  <a:lnTo>
                    <a:pt x="1949" y="711"/>
                  </a:lnTo>
                  <a:lnTo>
                    <a:pt x="1954" y="711"/>
                  </a:lnTo>
                  <a:lnTo>
                    <a:pt x="1956" y="711"/>
                  </a:lnTo>
                  <a:lnTo>
                    <a:pt x="1964" y="708"/>
                  </a:lnTo>
                  <a:lnTo>
                    <a:pt x="1966" y="708"/>
                  </a:lnTo>
                  <a:lnTo>
                    <a:pt x="1971" y="706"/>
                  </a:lnTo>
                  <a:lnTo>
                    <a:pt x="1977" y="703"/>
                  </a:lnTo>
                  <a:lnTo>
                    <a:pt x="1979" y="701"/>
                  </a:lnTo>
                  <a:lnTo>
                    <a:pt x="1982" y="698"/>
                  </a:lnTo>
                  <a:lnTo>
                    <a:pt x="1984" y="693"/>
                  </a:lnTo>
                  <a:lnTo>
                    <a:pt x="1984" y="691"/>
                  </a:lnTo>
                  <a:lnTo>
                    <a:pt x="1984" y="681"/>
                  </a:lnTo>
                  <a:lnTo>
                    <a:pt x="1984" y="673"/>
                  </a:lnTo>
                  <a:lnTo>
                    <a:pt x="1984" y="668"/>
                  </a:lnTo>
                  <a:lnTo>
                    <a:pt x="1984" y="666"/>
                  </a:lnTo>
                  <a:lnTo>
                    <a:pt x="1984" y="661"/>
                  </a:lnTo>
                  <a:lnTo>
                    <a:pt x="1987" y="658"/>
                  </a:lnTo>
                  <a:lnTo>
                    <a:pt x="1989" y="656"/>
                  </a:lnTo>
                  <a:lnTo>
                    <a:pt x="1992" y="653"/>
                  </a:lnTo>
                  <a:lnTo>
                    <a:pt x="1994" y="648"/>
                  </a:lnTo>
                  <a:lnTo>
                    <a:pt x="1992" y="640"/>
                  </a:lnTo>
                  <a:lnTo>
                    <a:pt x="1989" y="633"/>
                  </a:lnTo>
                  <a:lnTo>
                    <a:pt x="1989" y="628"/>
                  </a:lnTo>
                  <a:lnTo>
                    <a:pt x="1992" y="625"/>
                  </a:lnTo>
                  <a:lnTo>
                    <a:pt x="1994" y="620"/>
                  </a:lnTo>
                  <a:lnTo>
                    <a:pt x="1999" y="615"/>
                  </a:lnTo>
                  <a:lnTo>
                    <a:pt x="2004" y="608"/>
                  </a:lnTo>
                  <a:lnTo>
                    <a:pt x="2007" y="600"/>
                  </a:lnTo>
                  <a:lnTo>
                    <a:pt x="2009" y="593"/>
                  </a:lnTo>
                  <a:lnTo>
                    <a:pt x="2012" y="585"/>
                  </a:lnTo>
                  <a:lnTo>
                    <a:pt x="2009" y="580"/>
                  </a:lnTo>
                  <a:lnTo>
                    <a:pt x="2009" y="572"/>
                  </a:lnTo>
                  <a:lnTo>
                    <a:pt x="2012" y="565"/>
                  </a:lnTo>
                  <a:lnTo>
                    <a:pt x="2014" y="560"/>
                  </a:lnTo>
                  <a:lnTo>
                    <a:pt x="2022" y="552"/>
                  </a:lnTo>
                  <a:lnTo>
                    <a:pt x="2027" y="545"/>
                  </a:lnTo>
                  <a:lnTo>
                    <a:pt x="2035" y="540"/>
                  </a:lnTo>
                  <a:lnTo>
                    <a:pt x="2042" y="535"/>
                  </a:lnTo>
                  <a:lnTo>
                    <a:pt x="2047" y="532"/>
                  </a:lnTo>
                  <a:lnTo>
                    <a:pt x="2052" y="529"/>
                  </a:lnTo>
                  <a:lnTo>
                    <a:pt x="2057" y="527"/>
                  </a:lnTo>
                  <a:lnTo>
                    <a:pt x="2065" y="524"/>
                  </a:lnTo>
                  <a:lnTo>
                    <a:pt x="2072" y="517"/>
                  </a:lnTo>
                  <a:lnTo>
                    <a:pt x="2080" y="512"/>
                  </a:lnTo>
                  <a:lnTo>
                    <a:pt x="2087" y="502"/>
                  </a:lnTo>
                  <a:lnTo>
                    <a:pt x="2093" y="494"/>
                  </a:lnTo>
                  <a:lnTo>
                    <a:pt x="2098" y="484"/>
                  </a:lnTo>
                  <a:lnTo>
                    <a:pt x="2100" y="474"/>
                  </a:lnTo>
                  <a:lnTo>
                    <a:pt x="2105" y="466"/>
                  </a:lnTo>
                  <a:lnTo>
                    <a:pt x="2108" y="461"/>
                  </a:lnTo>
                  <a:lnTo>
                    <a:pt x="2108" y="456"/>
                  </a:lnTo>
                  <a:lnTo>
                    <a:pt x="2113" y="454"/>
                  </a:lnTo>
                  <a:lnTo>
                    <a:pt x="2118" y="451"/>
                  </a:lnTo>
                  <a:lnTo>
                    <a:pt x="2123" y="449"/>
                  </a:lnTo>
                  <a:lnTo>
                    <a:pt x="2125" y="446"/>
                  </a:lnTo>
                  <a:lnTo>
                    <a:pt x="2130" y="444"/>
                  </a:lnTo>
                  <a:lnTo>
                    <a:pt x="2135" y="439"/>
                  </a:lnTo>
                  <a:lnTo>
                    <a:pt x="2140" y="434"/>
                  </a:lnTo>
                  <a:lnTo>
                    <a:pt x="2148" y="429"/>
                  </a:lnTo>
                  <a:lnTo>
                    <a:pt x="2156" y="424"/>
                  </a:lnTo>
                  <a:lnTo>
                    <a:pt x="2163" y="416"/>
                  </a:lnTo>
                  <a:lnTo>
                    <a:pt x="2171" y="411"/>
                  </a:lnTo>
                  <a:lnTo>
                    <a:pt x="2176" y="403"/>
                  </a:lnTo>
                  <a:lnTo>
                    <a:pt x="2183" y="396"/>
                  </a:lnTo>
                  <a:lnTo>
                    <a:pt x="2191" y="391"/>
                  </a:lnTo>
                  <a:lnTo>
                    <a:pt x="2196" y="386"/>
                  </a:lnTo>
                  <a:lnTo>
                    <a:pt x="2198" y="378"/>
                  </a:lnTo>
                  <a:lnTo>
                    <a:pt x="2203" y="376"/>
                  </a:lnTo>
                  <a:lnTo>
                    <a:pt x="2203" y="371"/>
                  </a:lnTo>
                  <a:lnTo>
                    <a:pt x="2206" y="368"/>
                  </a:lnTo>
                  <a:lnTo>
                    <a:pt x="2203" y="366"/>
                  </a:lnTo>
                  <a:lnTo>
                    <a:pt x="2196" y="363"/>
                  </a:lnTo>
                  <a:lnTo>
                    <a:pt x="2188" y="363"/>
                  </a:lnTo>
                  <a:lnTo>
                    <a:pt x="2178" y="366"/>
                  </a:lnTo>
                  <a:lnTo>
                    <a:pt x="2168" y="368"/>
                  </a:lnTo>
                  <a:lnTo>
                    <a:pt x="2161" y="371"/>
                  </a:lnTo>
                  <a:lnTo>
                    <a:pt x="2150" y="376"/>
                  </a:lnTo>
                  <a:lnTo>
                    <a:pt x="2143" y="381"/>
                  </a:lnTo>
                  <a:lnTo>
                    <a:pt x="2140" y="383"/>
                  </a:lnTo>
                  <a:lnTo>
                    <a:pt x="2140" y="381"/>
                  </a:lnTo>
                  <a:lnTo>
                    <a:pt x="2143" y="378"/>
                  </a:lnTo>
                  <a:lnTo>
                    <a:pt x="2145" y="376"/>
                  </a:lnTo>
                  <a:lnTo>
                    <a:pt x="2145" y="371"/>
                  </a:lnTo>
                  <a:lnTo>
                    <a:pt x="2143" y="366"/>
                  </a:lnTo>
                  <a:lnTo>
                    <a:pt x="2138" y="366"/>
                  </a:lnTo>
                  <a:lnTo>
                    <a:pt x="2128" y="366"/>
                  </a:lnTo>
                  <a:lnTo>
                    <a:pt x="2125" y="368"/>
                  </a:lnTo>
                  <a:lnTo>
                    <a:pt x="2125" y="366"/>
                  </a:lnTo>
                  <a:lnTo>
                    <a:pt x="2130" y="363"/>
                  </a:lnTo>
                  <a:lnTo>
                    <a:pt x="2140" y="358"/>
                  </a:lnTo>
                  <a:lnTo>
                    <a:pt x="2150" y="356"/>
                  </a:lnTo>
                  <a:lnTo>
                    <a:pt x="2158" y="353"/>
                  </a:lnTo>
                  <a:lnTo>
                    <a:pt x="2166" y="350"/>
                  </a:lnTo>
                  <a:lnTo>
                    <a:pt x="2171" y="353"/>
                  </a:lnTo>
                  <a:lnTo>
                    <a:pt x="2173" y="353"/>
                  </a:lnTo>
                  <a:lnTo>
                    <a:pt x="2178" y="356"/>
                  </a:lnTo>
                  <a:lnTo>
                    <a:pt x="2183" y="353"/>
                  </a:lnTo>
                  <a:lnTo>
                    <a:pt x="2188" y="353"/>
                  </a:lnTo>
                  <a:lnTo>
                    <a:pt x="2193" y="350"/>
                  </a:lnTo>
                  <a:lnTo>
                    <a:pt x="2198" y="345"/>
                  </a:lnTo>
                  <a:lnTo>
                    <a:pt x="2201" y="343"/>
                  </a:lnTo>
                  <a:lnTo>
                    <a:pt x="2201" y="338"/>
                  </a:lnTo>
                  <a:lnTo>
                    <a:pt x="2198" y="333"/>
                  </a:lnTo>
                  <a:lnTo>
                    <a:pt x="2196" y="330"/>
                  </a:lnTo>
                  <a:lnTo>
                    <a:pt x="2193" y="328"/>
                  </a:lnTo>
                  <a:lnTo>
                    <a:pt x="2188" y="325"/>
                  </a:lnTo>
                  <a:lnTo>
                    <a:pt x="2183" y="325"/>
                  </a:lnTo>
                  <a:lnTo>
                    <a:pt x="2176" y="323"/>
                  </a:lnTo>
                  <a:lnTo>
                    <a:pt x="2168" y="323"/>
                  </a:lnTo>
                  <a:lnTo>
                    <a:pt x="2161" y="323"/>
                  </a:lnTo>
                  <a:lnTo>
                    <a:pt x="2153" y="323"/>
                  </a:lnTo>
                  <a:lnTo>
                    <a:pt x="2145" y="323"/>
                  </a:lnTo>
                  <a:lnTo>
                    <a:pt x="2140" y="323"/>
                  </a:lnTo>
                  <a:lnTo>
                    <a:pt x="2138" y="325"/>
                  </a:lnTo>
                  <a:lnTo>
                    <a:pt x="2135" y="325"/>
                  </a:lnTo>
                  <a:lnTo>
                    <a:pt x="2135" y="323"/>
                  </a:lnTo>
                  <a:lnTo>
                    <a:pt x="2138" y="320"/>
                  </a:lnTo>
                  <a:lnTo>
                    <a:pt x="2143" y="318"/>
                  </a:lnTo>
                  <a:lnTo>
                    <a:pt x="2148" y="318"/>
                  </a:lnTo>
                  <a:lnTo>
                    <a:pt x="2153" y="318"/>
                  </a:lnTo>
                  <a:lnTo>
                    <a:pt x="2158" y="318"/>
                  </a:lnTo>
                  <a:lnTo>
                    <a:pt x="2161" y="315"/>
                  </a:lnTo>
                  <a:lnTo>
                    <a:pt x="2161" y="313"/>
                  </a:lnTo>
                  <a:lnTo>
                    <a:pt x="2156" y="310"/>
                  </a:lnTo>
                  <a:lnTo>
                    <a:pt x="2150" y="308"/>
                  </a:lnTo>
                  <a:lnTo>
                    <a:pt x="2145" y="305"/>
                  </a:lnTo>
                  <a:lnTo>
                    <a:pt x="2140" y="303"/>
                  </a:lnTo>
                  <a:lnTo>
                    <a:pt x="2135" y="303"/>
                  </a:lnTo>
                  <a:lnTo>
                    <a:pt x="2133" y="300"/>
                  </a:lnTo>
                  <a:lnTo>
                    <a:pt x="2133" y="298"/>
                  </a:lnTo>
                  <a:lnTo>
                    <a:pt x="2138" y="295"/>
                  </a:lnTo>
                  <a:lnTo>
                    <a:pt x="2143" y="292"/>
                  </a:lnTo>
                  <a:lnTo>
                    <a:pt x="2148" y="290"/>
                  </a:lnTo>
                  <a:lnTo>
                    <a:pt x="2150" y="285"/>
                  </a:lnTo>
                  <a:lnTo>
                    <a:pt x="2153" y="282"/>
                  </a:lnTo>
                  <a:lnTo>
                    <a:pt x="2156" y="277"/>
                  </a:lnTo>
                  <a:lnTo>
                    <a:pt x="2156" y="275"/>
                  </a:lnTo>
                  <a:lnTo>
                    <a:pt x="2153" y="272"/>
                  </a:lnTo>
                  <a:lnTo>
                    <a:pt x="2153" y="270"/>
                  </a:lnTo>
                  <a:lnTo>
                    <a:pt x="2150" y="267"/>
                  </a:lnTo>
                  <a:lnTo>
                    <a:pt x="2150" y="265"/>
                  </a:lnTo>
                  <a:lnTo>
                    <a:pt x="2150" y="260"/>
                  </a:lnTo>
                  <a:lnTo>
                    <a:pt x="2153" y="257"/>
                  </a:lnTo>
                  <a:lnTo>
                    <a:pt x="2153" y="255"/>
                  </a:lnTo>
                  <a:lnTo>
                    <a:pt x="2153" y="252"/>
                  </a:lnTo>
                  <a:lnTo>
                    <a:pt x="2150" y="250"/>
                  </a:lnTo>
                  <a:lnTo>
                    <a:pt x="2148" y="250"/>
                  </a:lnTo>
                  <a:lnTo>
                    <a:pt x="2143" y="247"/>
                  </a:lnTo>
                  <a:lnTo>
                    <a:pt x="2140" y="245"/>
                  </a:lnTo>
                  <a:lnTo>
                    <a:pt x="2140" y="242"/>
                  </a:lnTo>
                  <a:lnTo>
                    <a:pt x="2140" y="240"/>
                  </a:lnTo>
                  <a:lnTo>
                    <a:pt x="2140" y="237"/>
                  </a:lnTo>
                  <a:lnTo>
                    <a:pt x="2138" y="234"/>
                  </a:lnTo>
                  <a:lnTo>
                    <a:pt x="2133" y="234"/>
                  </a:lnTo>
                  <a:lnTo>
                    <a:pt x="2128" y="232"/>
                  </a:lnTo>
                  <a:lnTo>
                    <a:pt x="2120" y="232"/>
                  </a:lnTo>
                  <a:lnTo>
                    <a:pt x="2113" y="229"/>
                  </a:lnTo>
                  <a:lnTo>
                    <a:pt x="2105" y="229"/>
                  </a:lnTo>
                  <a:lnTo>
                    <a:pt x="2100" y="227"/>
                  </a:lnTo>
                  <a:lnTo>
                    <a:pt x="2095" y="224"/>
                  </a:lnTo>
                  <a:lnTo>
                    <a:pt x="2095" y="219"/>
                  </a:lnTo>
                  <a:lnTo>
                    <a:pt x="2100" y="217"/>
                  </a:lnTo>
                  <a:lnTo>
                    <a:pt x="2105" y="212"/>
                  </a:lnTo>
                  <a:lnTo>
                    <a:pt x="2108" y="207"/>
                  </a:lnTo>
                  <a:lnTo>
                    <a:pt x="2110" y="204"/>
                  </a:lnTo>
                  <a:lnTo>
                    <a:pt x="2108" y="202"/>
                  </a:lnTo>
                  <a:lnTo>
                    <a:pt x="2105" y="202"/>
                  </a:lnTo>
                  <a:lnTo>
                    <a:pt x="2103" y="199"/>
                  </a:lnTo>
                  <a:lnTo>
                    <a:pt x="2098" y="202"/>
                  </a:lnTo>
                  <a:lnTo>
                    <a:pt x="2093" y="202"/>
                  </a:lnTo>
                  <a:lnTo>
                    <a:pt x="2087" y="202"/>
                  </a:lnTo>
                  <a:lnTo>
                    <a:pt x="2085" y="202"/>
                  </a:lnTo>
                  <a:lnTo>
                    <a:pt x="2082" y="199"/>
                  </a:lnTo>
                  <a:lnTo>
                    <a:pt x="2082" y="197"/>
                  </a:lnTo>
                  <a:lnTo>
                    <a:pt x="2080" y="197"/>
                  </a:lnTo>
                  <a:lnTo>
                    <a:pt x="2077" y="194"/>
                  </a:lnTo>
                  <a:lnTo>
                    <a:pt x="2075" y="194"/>
                  </a:lnTo>
                  <a:lnTo>
                    <a:pt x="2070" y="194"/>
                  </a:lnTo>
                  <a:lnTo>
                    <a:pt x="2062" y="194"/>
                  </a:lnTo>
                  <a:lnTo>
                    <a:pt x="2055" y="184"/>
                  </a:lnTo>
                  <a:lnTo>
                    <a:pt x="2052" y="174"/>
                  </a:lnTo>
                  <a:lnTo>
                    <a:pt x="2050" y="161"/>
                  </a:lnTo>
                  <a:lnTo>
                    <a:pt x="2050" y="154"/>
                  </a:lnTo>
                  <a:lnTo>
                    <a:pt x="2050" y="146"/>
                  </a:lnTo>
                  <a:lnTo>
                    <a:pt x="2050" y="141"/>
                  </a:lnTo>
                  <a:lnTo>
                    <a:pt x="2047" y="134"/>
                  </a:lnTo>
                  <a:lnTo>
                    <a:pt x="2045" y="129"/>
                  </a:lnTo>
                  <a:lnTo>
                    <a:pt x="2045" y="121"/>
                  </a:lnTo>
                  <a:lnTo>
                    <a:pt x="2047" y="111"/>
                  </a:lnTo>
                  <a:lnTo>
                    <a:pt x="2047" y="103"/>
                  </a:lnTo>
                  <a:lnTo>
                    <a:pt x="2047" y="101"/>
                  </a:lnTo>
                  <a:lnTo>
                    <a:pt x="2045" y="98"/>
                  </a:lnTo>
                  <a:lnTo>
                    <a:pt x="2042" y="98"/>
                  </a:lnTo>
                  <a:lnTo>
                    <a:pt x="2040" y="96"/>
                  </a:lnTo>
                  <a:lnTo>
                    <a:pt x="2035" y="96"/>
                  </a:lnTo>
                  <a:lnTo>
                    <a:pt x="2032" y="98"/>
                  </a:lnTo>
                  <a:lnTo>
                    <a:pt x="2029" y="98"/>
                  </a:lnTo>
                  <a:lnTo>
                    <a:pt x="2027" y="98"/>
                  </a:lnTo>
                  <a:lnTo>
                    <a:pt x="2022" y="101"/>
                  </a:lnTo>
                  <a:lnTo>
                    <a:pt x="2017" y="103"/>
                  </a:lnTo>
                  <a:lnTo>
                    <a:pt x="2014" y="106"/>
                  </a:lnTo>
                  <a:lnTo>
                    <a:pt x="2012" y="111"/>
                  </a:lnTo>
                  <a:lnTo>
                    <a:pt x="2009" y="113"/>
                  </a:lnTo>
                  <a:lnTo>
                    <a:pt x="2007" y="116"/>
                  </a:lnTo>
                  <a:lnTo>
                    <a:pt x="2004" y="121"/>
                  </a:lnTo>
                  <a:lnTo>
                    <a:pt x="2004" y="124"/>
                  </a:lnTo>
                  <a:lnTo>
                    <a:pt x="2002" y="129"/>
                  </a:lnTo>
                  <a:lnTo>
                    <a:pt x="1999" y="131"/>
                  </a:lnTo>
                  <a:lnTo>
                    <a:pt x="1997" y="131"/>
                  </a:lnTo>
                  <a:lnTo>
                    <a:pt x="1994" y="131"/>
                  </a:lnTo>
                  <a:lnTo>
                    <a:pt x="1992" y="134"/>
                  </a:lnTo>
                  <a:lnTo>
                    <a:pt x="1992" y="131"/>
                  </a:lnTo>
                  <a:lnTo>
                    <a:pt x="1989" y="131"/>
                  </a:lnTo>
                  <a:lnTo>
                    <a:pt x="1987" y="129"/>
                  </a:lnTo>
                  <a:lnTo>
                    <a:pt x="1984" y="126"/>
                  </a:lnTo>
                  <a:lnTo>
                    <a:pt x="1982" y="126"/>
                  </a:lnTo>
                  <a:lnTo>
                    <a:pt x="1979" y="126"/>
                  </a:lnTo>
                  <a:lnTo>
                    <a:pt x="1977" y="129"/>
                  </a:lnTo>
                  <a:lnTo>
                    <a:pt x="1974" y="131"/>
                  </a:lnTo>
                  <a:lnTo>
                    <a:pt x="1971" y="134"/>
                  </a:lnTo>
                  <a:lnTo>
                    <a:pt x="1969" y="136"/>
                  </a:lnTo>
                  <a:lnTo>
                    <a:pt x="1964" y="141"/>
                  </a:lnTo>
                  <a:lnTo>
                    <a:pt x="1964" y="139"/>
                  </a:lnTo>
                  <a:lnTo>
                    <a:pt x="1964" y="136"/>
                  </a:lnTo>
                  <a:lnTo>
                    <a:pt x="1964" y="134"/>
                  </a:lnTo>
                  <a:lnTo>
                    <a:pt x="1961" y="131"/>
                  </a:lnTo>
                  <a:lnTo>
                    <a:pt x="1954" y="131"/>
                  </a:lnTo>
                  <a:lnTo>
                    <a:pt x="1946" y="134"/>
                  </a:lnTo>
                  <a:lnTo>
                    <a:pt x="1946" y="131"/>
                  </a:lnTo>
                  <a:lnTo>
                    <a:pt x="1951" y="129"/>
                  </a:lnTo>
                  <a:lnTo>
                    <a:pt x="1954" y="124"/>
                  </a:lnTo>
                  <a:lnTo>
                    <a:pt x="1959" y="119"/>
                  </a:lnTo>
                  <a:lnTo>
                    <a:pt x="1961" y="116"/>
                  </a:lnTo>
                  <a:lnTo>
                    <a:pt x="1964" y="111"/>
                  </a:lnTo>
                  <a:lnTo>
                    <a:pt x="1961" y="108"/>
                  </a:lnTo>
                  <a:lnTo>
                    <a:pt x="1954" y="108"/>
                  </a:lnTo>
                  <a:lnTo>
                    <a:pt x="1949" y="111"/>
                  </a:lnTo>
                  <a:lnTo>
                    <a:pt x="1944" y="111"/>
                  </a:lnTo>
                  <a:lnTo>
                    <a:pt x="1939" y="111"/>
                  </a:lnTo>
                  <a:lnTo>
                    <a:pt x="1934" y="108"/>
                  </a:lnTo>
                  <a:lnTo>
                    <a:pt x="1931" y="108"/>
                  </a:lnTo>
                  <a:lnTo>
                    <a:pt x="1926" y="108"/>
                  </a:lnTo>
                  <a:lnTo>
                    <a:pt x="1924" y="108"/>
                  </a:lnTo>
                  <a:lnTo>
                    <a:pt x="1919" y="108"/>
                  </a:lnTo>
                  <a:lnTo>
                    <a:pt x="1916" y="108"/>
                  </a:lnTo>
                  <a:lnTo>
                    <a:pt x="1914" y="111"/>
                  </a:lnTo>
                  <a:lnTo>
                    <a:pt x="1911" y="111"/>
                  </a:lnTo>
                  <a:lnTo>
                    <a:pt x="1906" y="111"/>
                  </a:lnTo>
                  <a:lnTo>
                    <a:pt x="1898" y="116"/>
                  </a:lnTo>
                  <a:lnTo>
                    <a:pt x="1888" y="121"/>
                  </a:lnTo>
                  <a:lnTo>
                    <a:pt x="1876" y="126"/>
                  </a:lnTo>
                  <a:lnTo>
                    <a:pt x="1866" y="129"/>
                  </a:lnTo>
                  <a:lnTo>
                    <a:pt x="1853" y="134"/>
                  </a:lnTo>
                  <a:lnTo>
                    <a:pt x="1845" y="139"/>
                  </a:lnTo>
                  <a:lnTo>
                    <a:pt x="1838" y="144"/>
                  </a:lnTo>
                  <a:lnTo>
                    <a:pt x="1835" y="149"/>
                  </a:lnTo>
                  <a:lnTo>
                    <a:pt x="1833" y="151"/>
                  </a:lnTo>
                  <a:lnTo>
                    <a:pt x="1830" y="156"/>
                  </a:lnTo>
                  <a:lnTo>
                    <a:pt x="1830" y="159"/>
                  </a:lnTo>
                  <a:lnTo>
                    <a:pt x="1828" y="161"/>
                  </a:lnTo>
                  <a:lnTo>
                    <a:pt x="1825" y="164"/>
                  </a:lnTo>
                  <a:lnTo>
                    <a:pt x="1820" y="166"/>
                  </a:lnTo>
                  <a:lnTo>
                    <a:pt x="1815" y="166"/>
                  </a:lnTo>
                  <a:lnTo>
                    <a:pt x="1808" y="166"/>
                  </a:lnTo>
                  <a:lnTo>
                    <a:pt x="1800" y="169"/>
                  </a:lnTo>
                  <a:lnTo>
                    <a:pt x="1792" y="169"/>
                  </a:lnTo>
                  <a:lnTo>
                    <a:pt x="1782" y="174"/>
                  </a:lnTo>
                  <a:lnTo>
                    <a:pt x="1775" y="176"/>
                  </a:lnTo>
                  <a:lnTo>
                    <a:pt x="1767" y="182"/>
                  </a:lnTo>
                  <a:lnTo>
                    <a:pt x="1760" y="184"/>
                  </a:lnTo>
                  <a:lnTo>
                    <a:pt x="1755" y="189"/>
                  </a:lnTo>
                  <a:lnTo>
                    <a:pt x="1752" y="192"/>
                  </a:lnTo>
                  <a:lnTo>
                    <a:pt x="1750" y="197"/>
                  </a:lnTo>
                  <a:lnTo>
                    <a:pt x="1745" y="202"/>
                  </a:lnTo>
                  <a:lnTo>
                    <a:pt x="1737" y="207"/>
                  </a:lnTo>
                  <a:lnTo>
                    <a:pt x="1727" y="212"/>
                  </a:lnTo>
                  <a:lnTo>
                    <a:pt x="1719" y="217"/>
                  </a:lnTo>
                  <a:lnTo>
                    <a:pt x="1712" y="222"/>
                  </a:lnTo>
                  <a:lnTo>
                    <a:pt x="1707" y="229"/>
                  </a:lnTo>
                  <a:lnTo>
                    <a:pt x="1704" y="234"/>
                  </a:lnTo>
                  <a:lnTo>
                    <a:pt x="1704" y="240"/>
                  </a:lnTo>
                  <a:lnTo>
                    <a:pt x="1702" y="247"/>
                  </a:lnTo>
                  <a:lnTo>
                    <a:pt x="1697" y="252"/>
                  </a:lnTo>
                  <a:lnTo>
                    <a:pt x="1692" y="255"/>
                  </a:lnTo>
                  <a:lnTo>
                    <a:pt x="1684" y="260"/>
                  </a:lnTo>
                  <a:lnTo>
                    <a:pt x="1677" y="262"/>
                  </a:lnTo>
                  <a:lnTo>
                    <a:pt x="1669" y="265"/>
                  </a:lnTo>
                  <a:lnTo>
                    <a:pt x="1659" y="267"/>
                  </a:lnTo>
                  <a:lnTo>
                    <a:pt x="1651" y="270"/>
                  </a:lnTo>
                  <a:lnTo>
                    <a:pt x="1646" y="272"/>
                  </a:lnTo>
                  <a:lnTo>
                    <a:pt x="1639" y="277"/>
                  </a:lnTo>
                  <a:lnTo>
                    <a:pt x="1636" y="280"/>
                  </a:lnTo>
                  <a:lnTo>
                    <a:pt x="1634" y="282"/>
                  </a:lnTo>
                  <a:lnTo>
                    <a:pt x="1634" y="287"/>
                  </a:lnTo>
                  <a:lnTo>
                    <a:pt x="1634" y="290"/>
                  </a:lnTo>
                  <a:lnTo>
                    <a:pt x="1636" y="295"/>
                  </a:lnTo>
                  <a:close/>
                  <a:moveTo>
                    <a:pt x="1258" y="159"/>
                  </a:moveTo>
                  <a:lnTo>
                    <a:pt x="1258" y="159"/>
                  </a:lnTo>
                  <a:lnTo>
                    <a:pt x="1261" y="159"/>
                  </a:lnTo>
                  <a:lnTo>
                    <a:pt x="1263" y="164"/>
                  </a:lnTo>
                  <a:lnTo>
                    <a:pt x="1271" y="166"/>
                  </a:lnTo>
                  <a:lnTo>
                    <a:pt x="1278" y="166"/>
                  </a:lnTo>
                  <a:lnTo>
                    <a:pt x="1283" y="161"/>
                  </a:lnTo>
                  <a:lnTo>
                    <a:pt x="1288" y="159"/>
                  </a:lnTo>
                  <a:lnTo>
                    <a:pt x="1291" y="156"/>
                  </a:lnTo>
                  <a:lnTo>
                    <a:pt x="1293" y="154"/>
                  </a:lnTo>
                  <a:lnTo>
                    <a:pt x="1296" y="156"/>
                  </a:lnTo>
                  <a:lnTo>
                    <a:pt x="1301" y="159"/>
                  </a:lnTo>
                  <a:lnTo>
                    <a:pt x="1306" y="164"/>
                  </a:lnTo>
                  <a:lnTo>
                    <a:pt x="1311" y="169"/>
                  </a:lnTo>
                  <a:lnTo>
                    <a:pt x="1316" y="174"/>
                  </a:lnTo>
                  <a:lnTo>
                    <a:pt x="1316" y="176"/>
                  </a:lnTo>
                  <a:lnTo>
                    <a:pt x="1311" y="174"/>
                  </a:lnTo>
                  <a:lnTo>
                    <a:pt x="1306" y="171"/>
                  </a:lnTo>
                  <a:lnTo>
                    <a:pt x="1298" y="169"/>
                  </a:lnTo>
                  <a:lnTo>
                    <a:pt x="1296" y="171"/>
                  </a:lnTo>
                  <a:lnTo>
                    <a:pt x="1296" y="176"/>
                  </a:lnTo>
                  <a:lnTo>
                    <a:pt x="1296" y="182"/>
                  </a:lnTo>
                  <a:lnTo>
                    <a:pt x="1301" y="184"/>
                  </a:lnTo>
                  <a:lnTo>
                    <a:pt x="1303" y="189"/>
                  </a:lnTo>
                  <a:lnTo>
                    <a:pt x="1303" y="194"/>
                  </a:lnTo>
                  <a:lnTo>
                    <a:pt x="1301" y="197"/>
                  </a:lnTo>
                  <a:lnTo>
                    <a:pt x="1296" y="199"/>
                  </a:lnTo>
                  <a:lnTo>
                    <a:pt x="1293" y="202"/>
                  </a:lnTo>
                  <a:lnTo>
                    <a:pt x="1291" y="204"/>
                  </a:lnTo>
                  <a:lnTo>
                    <a:pt x="1293" y="209"/>
                  </a:lnTo>
                  <a:lnTo>
                    <a:pt x="1296" y="214"/>
                  </a:lnTo>
                  <a:lnTo>
                    <a:pt x="1298" y="214"/>
                  </a:lnTo>
                  <a:lnTo>
                    <a:pt x="1306" y="214"/>
                  </a:lnTo>
                  <a:lnTo>
                    <a:pt x="1313" y="214"/>
                  </a:lnTo>
                  <a:lnTo>
                    <a:pt x="1321" y="214"/>
                  </a:lnTo>
                  <a:lnTo>
                    <a:pt x="1326" y="214"/>
                  </a:lnTo>
                  <a:lnTo>
                    <a:pt x="1331" y="212"/>
                  </a:lnTo>
                  <a:lnTo>
                    <a:pt x="1336" y="209"/>
                  </a:lnTo>
                  <a:lnTo>
                    <a:pt x="1341" y="207"/>
                  </a:lnTo>
                  <a:lnTo>
                    <a:pt x="1346" y="204"/>
                  </a:lnTo>
                  <a:lnTo>
                    <a:pt x="1351" y="204"/>
                  </a:lnTo>
                  <a:lnTo>
                    <a:pt x="1356" y="207"/>
                  </a:lnTo>
                  <a:lnTo>
                    <a:pt x="1359" y="207"/>
                  </a:lnTo>
                  <a:lnTo>
                    <a:pt x="1364" y="207"/>
                  </a:lnTo>
                  <a:lnTo>
                    <a:pt x="1366" y="204"/>
                  </a:lnTo>
                  <a:lnTo>
                    <a:pt x="1371" y="199"/>
                  </a:lnTo>
                  <a:lnTo>
                    <a:pt x="1374" y="197"/>
                  </a:lnTo>
                  <a:lnTo>
                    <a:pt x="1377" y="194"/>
                  </a:lnTo>
                  <a:lnTo>
                    <a:pt x="1374" y="189"/>
                  </a:lnTo>
                  <a:lnTo>
                    <a:pt x="1369" y="187"/>
                  </a:lnTo>
                  <a:lnTo>
                    <a:pt x="1361" y="184"/>
                  </a:lnTo>
                  <a:lnTo>
                    <a:pt x="1359" y="182"/>
                  </a:lnTo>
                  <a:lnTo>
                    <a:pt x="1356" y="179"/>
                  </a:lnTo>
                  <a:lnTo>
                    <a:pt x="1359" y="176"/>
                  </a:lnTo>
                  <a:lnTo>
                    <a:pt x="1364" y="174"/>
                  </a:lnTo>
                  <a:lnTo>
                    <a:pt x="1364" y="171"/>
                  </a:lnTo>
                  <a:lnTo>
                    <a:pt x="1366" y="166"/>
                  </a:lnTo>
                  <a:lnTo>
                    <a:pt x="1364" y="161"/>
                  </a:lnTo>
                  <a:lnTo>
                    <a:pt x="1364" y="159"/>
                  </a:lnTo>
                  <a:lnTo>
                    <a:pt x="1364" y="156"/>
                  </a:lnTo>
                  <a:lnTo>
                    <a:pt x="1364" y="154"/>
                  </a:lnTo>
                  <a:lnTo>
                    <a:pt x="1366" y="151"/>
                  </a:lnTo>
                  <a:lnTo>
                    <a:pt x="1371" y="144"/>
                  </a:lnTo>
                  <a:lnTo>
                    <a:pt x="1377" y="136"/>
                  </a:lnTo>
                  <a:lnTo>
                    <a:pt x="1374" y="129"/>
                  </a:lnTo>
                  <a:lnTo>
                    <a:pt x="1366" y="124"/>
                  </a:lnTo>
                  <a:lnTo>
                    <a:pt x="1359" y="119"/>
                  </a:lnTo>
                  <a:lnTo>
                    <a:pt x="1354" y="116"/>
                  </a:lnTo>
                  <a:lnTo>
                    <a:pt x="1354" y="111"/>
                  </a:lnTo>
                  <a:lnTo>
                    <a:pt x="1359" y="108"/>
                  </a:lnTo>
                  <a:lnTo>
                    <a:pt x="1366" y="103"/>
                  </a:lnTo>
                  <a:lnTo>
                    <a:pt x="1371" y="98"/>
                  </a:lnTo>
                  <a:lnTo>
                    <a:pt x="1374" y="91"/>
                  </a:lnTo>
                  <a:lnTo>
                    <a:pt x="1374" y="86"/>
                  </a:lnTo>
                  <a:lnTo>
                    <a:pt x="1374" y="78"/>
                  </a:lnTo>
                  <a:lnTo>
                    <a:pt x="1374" y="71"/>
                  </a:lnTo>
                  <a:lnTo>
                    <a:pt x="1374" y="66"/>
                  </a:lnTo>
                  <a:lnTo>
                    <a:pt x="1377" y="55"/>
                  </a:lnTo>
                  <a:lnTo>
                    <a:pt x="1377" y="48"/>
                  </a:lnTo>
                  <a:lnTo>
                    <a:pt x="1379" y="40"/>
                  </a:lnTo>
                  <a:lnTo>
                    <a:pt x="1377" y="38"/>
                  </a:lnTo>
                  <a:lnTo>
                    <a:pt x="1374" y="35"/>
                  </a:lnTo>
                  <a:lnTo>
                    <a:pt x="1369" y="38"/>
                  </a:lnTo>
                  <a:lnTo>
                    <a:pt x="1366" y="35"/>
                  </a:lnTo>
                  <a:lnTo>
                    <a:pt x="1369" y="30"/>
                  </a:lnTo>
                  <a:lnTo>
                    <a:pt x="1374" y="23"/>
                  </a:lnTo>
                  <a:lnTo>
                    <a:pt x="1377" y="18"/>
                  </a:lnTo>
                  <a:lnTo>
                    <a:pt x="1377" y="10"/>
                  </a:lnTo>
                  <a:lnTo>
                    <a:pt x="1377" y="5"/>
                  </a:lnTo>
                  <a:lnTo>
                    <a:pt x="1374" y="5"/>
                  </a:lnTo>
                  <a:lnTo>
                    <a:pt x="1371" y="5"/>
                  </a:lnTo>
                  <a:lnTo>
                    <a:pt x="1369" y="5"/>
                  </a:lnTo>
                  <a:lnTo>
                    <a:pt x="1366" y="5"/>
                  </a:lnTo>
                  <a:lnTo>
                    <a:pt x="1361" y="3"/>
                  </a:lnTo>
                  <a:lnTo>
                    <a:pt x="1356" y="3"/>
                  </a:lnTo>
                  <a:lnTo>
                    <a:pt x="1354" y="0"/>
                  </a:lnTo>
                  <a:lnTo>
                    <a:pt x="1351" y="0"/>
                  </a:lnTo>
                  <a:lnTo>
                    <a:pt x="1349" y="3"/>
                  </a:lnTo>
                  <a:lnTo>
                    <a:pt x="1346" y="5"/>
                  </a:lnTo>
                  <a:lnTo>
                    <a:pt x="1341" y="5"/>
                  </a:lnTo>
                  <a:lnTo>
                    <a:pt x="1336" y="5"/>
                  </a:lnTo>
                  <a:lnTo>
                    <a:pt x="1334" y="5"/>
                  </a:lnTo>
                  <a:lnTo>
                    <a:pt x="1329" y="8"/>
                  </a:lnTo>
                  <a:lnTo>
                    <a:pt x="1326" y="8"/>
                  </a:lnTo>
                  <a:lnTo>
                    <a:pt x="1324" y="8"/>
                  </a:lnTo>
                  <a:lnTo>
                    <a:pt x="1324" y="10"/>
                  </a:lnTo>
                  <a:lnTo>
                    <a:pt x="1321" y="13"/>
                  </a:lnTo>
                  <a:lnTo>
                    <a:pt x="1319" y="13"/>
                  </a:lnTo>
                  <a:lnTo>
                    <a:pt x="1316" y="13"/>
                  </a:lnTo>
                  <a:lnTo>
                    <a:pt x="1311" y="15"/>
                  </a:lnTo>
                  <a:lnTo>
                    <a:pt x="1303" y="18"/>
                  </a:lnTo>
                  <a:lnTo>
                    <a:pt x="1301" y="20"/>
                  </a:lnTo>
                  <a:lnTo>
                    <a:pt x="1296" y="25"/>
                  </a:lnTo>
                  <a:lnTo>
                    <a:pt x="1293" y="30"/>
                  </a:lnTo>
                  <a:lnTo>
                    <a:pt x="1293" y="35"/>
                  </a:lnTo>
                  <a:lnTo>
                    <a:pt x="1293" y="38"/>
                  </a:lnTo>
                  <a:lnTo>
                    <a:pt x="1293" y="40"/>
                  </a:lnTo>
                  <a:lnTo>
                    <a:pt x="1291" y="40"/>
                  </a:lnTo>
                  <a:lnTo>
                    <a:pt x="1286" y="43"/>
                  </a:lnTo>
                  <a:lnTo>
                    <a:pt x="1281" y="43"/>
                  </a:lnTo>
                  <a:lnTo>
                    <a:pt x="1278" y="45"/>
                  </a:lnTo>
                  <a:lnTo>
                    <a:pt x="1276" y="48"/>
                  </a:lnTo>
                  <a:lnTo>
                    <a:pt x="1273" y="50"/>
                  </a:lnTo>
                  <a:lnTo>
                    <a:pt x="1271" y="53"/>
                  </a:lnTo>
                  <a:lnTo>
                    <a:pt x="1268" y="55"/>
                  </a:lnTo>
                  <a:lnTo>
                    <a:pt x="1266" y="58"/>
                  </a:lnTo>
                  <a:lnTo>
                    <a:pt x="1263" y="61"/>
                  </a:lnTo>
                  <a:lnTo>
                    <a:pt x="1261" y="66"/>
                  </a:lnTo>
                  <a:lnTo>
                    <a:pt x="1261" y="71"/>
                  </a:lnTo>
                  <a:lnTo>
                    <a:pt x="1266" y="76"/>
                  </a:lnTo>
                  <a:lnTo>
                    <a:pt x="1268" y="81"/>
                  </a:lnTo>
                  <a:lnTo>
                    <a:pt x="1271" y="86"/>
                  </a:lnTo>
                  <a:lnTo>
                    <a:pt x="1271" y="88"/>
                  </a:lnTo>
                  <a:lnTo>
                    <a:pt x="1268" y="91"/>
                  </a:lnTo>
                  <a:lnTo>
                    <a:pt x="1268" y="96"/>
                  </a:lnTo>
                  <a:lnTo>
                    <a:pt x="1266" y="96"/>
                  </a:lnTo>
                  <a:lnTo>
                    <a:pt x="1263" y="93"/>
                  </a:lnTo>
                  <a:lnTo>
                    <a:pt x="1261" y="88"/>
                  </a:lnTo>
                  <a:lnTo>
                    <a:pt x="1258" y="83"/>
                  </a:lnTo>
                  <a:lnTo>
                    <a:pt x="1256" y="78"/>
                  </a:lnTo>
                  <a:lnTo>
                    <a:pt x="1253" y="76"/>
                  </a:lnTo>
                  <a:lnTo>
                    <a:pt x="1250" y="78"/>
                  </a:lnTo>
                  <a:lnTo>
                    <a:pt x="1248" y="81"/>
                  </a:lnTo>
                  <a:lnTo>
                    <a:pt x="1245" y="86"/>
                  </a:lnTo>
                  <a:lnTo>
                    <a:pt x="1243" y="88"/>
                  </a:lnTo>
                  <a:lnTo>
                    <a:pt x="1240" y="93"/>
                  </a:lnTo>
                  <a:lnTo>
                    <a:pt x="1240" y="98"/>
                  </a:lnTo>
                  <a:lnTo>
                    <a:pt x="1238" y="108"/>
                  </a:lnTo>
                  <a:lnTo>
                    <a:pt x="1235" y="116"/>
                  </a:lnTo>
                  <a:lnTo>
                    <a:pt x="1235" y="121"/>
                  </a:lnTo>
                  <a:lnTo>
                    <a:pt x="1235" y="126"/>
                  </a:lnTo>
                  <a:lnTo>
                    <a:pt x="1238" y="131"/>
                  </a:lnTo>
                  <a:lnTo>
                    <a:pt x="1243" y="134"/>
                  </a:lnTo>
                  <a:lnTo>
                    <a:pt x="1245" y="134"/>
                  </a:lnTo>
                  <a:lnTo>
                    <a:pt x="1250" y="134"/>
                  </a:lnTo>
                  <a:lnTo>
                    <a:pt x="1253" y="136"/>
                  </a:lnTo>
                  <a:lnTo>
                    <a:pt x="1256" y="134"/>
                  </a:lnTo>
                  <a:lnTo>
                    <a:pt x="1258" y="134"/>
                  </a:lnTo>
                  <a:lnTo>
                    <a:pt x="1258" y="136"/>
                  </a:lnTo>
                  <a:lnTo>
                    <a:pt x="1256" y="141"/>
                  </a:lnTo>
                  <a:lnTo>
                    <a:pt x="1253" y="144"/>
                  </a:lnTo>
                  <a:lnTo>
                    <a:pt x="1253" y="146"/>
                  </a:lnTo>
                  <a:lnTo>
                    <a:pt x="1258" y="159"/>
                  </a:lnTo>
                  <a:close/>
                  <a:moveTo>
                    <a:pt x="1866" y="1003"/>
                  </a:moveTo>
                  <a:lnTo>
                    <a:pt x="1840" y="1024"/>
                  </a:lnTo>
                  <a:lnTo>
                    <a:pt x="1813" y="1067"/>
                  </a:lnTo>
                  <a:lnTo>
                    <a:pt x="1808" y="1082"/>
                  </a:lnTo>
                  <a:lnTo>
                    <a:pt x="1808" y="1102"/>
                  </a:lnTo>
                  <a:lnTo>
                    <a:pt x="1823" y="1097"/>
                  </a:lnTo>
                  <a:lnTo>
                    <a:pt x="1850" y="1102"/>
                  </a:lnTo>
                  <a:lnTo>
                    <a:pt x="1866" y="1112"/>
                  </a:lnTo>
                  <a:lnTo>
                    <a:pt x="1881" y="1107"/>
                  </a:lnTo>
                  <a:lnTo>
                    <a:pt x="1893" y="1122"/>
                  </a:lnTo>
                  <a:lnTo>
                    <a:pt x="1914" y="1117"/>
                  </a:lnTo>
                  <a:lnTo>
                    <a:pt x="1914" y="1097"/>
                  </a:lnTo>
                  <a:lnTo>
                    <a:pt x="1903" y="1072"/>
                  </a:lnTo>
                  <a:lnTo>
                    <a:pt x="1861" y="1051"/>
                  </a:lnTo>
                  <a:lnTo>
                    <a:pt x="1856" y="1041"/>
                  </a:lnTo>
                  <a:lnTo>
                    <a:pt x="1866" y="1019"/>
                  </a:lnTo>
                  <a:lnTo>
                    <a:pt x="1866" y="1003"/>
                  </a:lnTo>
                  <a:close/>
                  <a:moveTo>
                    <a:pt x="1258" y="247"/>
                  </a:moveTo>
                  <a:lnTo>
                    <a:pt x="1258" y="245"/>
                  </a:lnTo>
                  <a:lnTo>
                    <a:pt x="1256" y="245"/>
                  </a:lnTo>
                  <a:lnTo>
                    <a:pt x="1253" y="247"/>
                  </a:lnTo>
                  <a:lnTo>
                    <a:pt x="1258" y="247"/>
                  </a:lnTo>
                  <a:close/>
                  <a:moveTo>
                    <a:pt x="1238" y="219"/>
                  </a:moveTo>
                  <a:lnTo>
                    <a:pt x="1243" y="219"/>
                  </a:lnTo>
                  <a:lnTo>
                    <a:pt x="1250" y="224"/>
                  </a:lnTo>
                  <a:lnTo>
                    <a:pt x="1253" y="227"/>
                  </a:lnTo>
                  <a:lnTo>
                    <a:pt x="1256" y="227"/>
                  </a:lnTo>
                  <a:lnTo>
                    <a:pt x="1261" y="224"/>
                  </a:lnTo>
                  <a:lnTo>
                    <a:pt x="1266" y="224"/>
                  </a:lnTo>
                  <a:lnTo>
                    <a:pt x="1268" y="227"/>
                  </a:lnTo>
                  <a:lnTo>
                    <a:pt x="1271" y="229"/>
                  </a:lnTo>
                  <a:lnTo>
                    <a:pt x="1271" y="234"/>
                  </a:lnTo>
                  <a:lnTo>
                    <a:pt x="1273" y="237"/>
                  </a:lnTo>
                  <a:lnTo>
                    <a:pt x="1273" y="240"/>
                  </a:lnTo>
                  <a:lnTo>
                    <a:pt x="1273" y="245"/>
                  </a:lnTo>
                  <a:lnTo>
                    <a:pt x="1273" y="252"/>
                  </a:lnTo>
                  <a:lnTo>
                    <a:pt x="1273" y="257"/>
                  </a:lnTo>
                  <a:lnTo>
                    <a:pt x="1276" y="262"/>
                  </a:lnTo>
                  <a:lnTo>
                    <a:pt x="1281" y="265"/>
                  </a:lnTo>
                  <a:lnTo>
                    <a:pt x="1283" y="267"/>
                  </a:lnTo>
                  <a:lnTo>
                    <a:pt x="1288" y="270"/>
                  </a:lnTo>
                  <a:lnTo>
                    <a:pt x="1291" y="270"/>
                  </a:lnTo>
                  <a:lnTo>
                    <a:pt x="1296" y="270"/>
                  </a:lnTo>
                  <a:lnTo>
                    <a:pt x="1301" y="272"/>
                  </a:lnTo>
                  <a:lnTo>
                    <a:pt x="1306" y="272"/>
                  </a:lnTo>
                  <a:lnTo>
                    <a:pt x="1311" y="270"/>
                  </a:lnTo>
                  <a:lnTo>
                    <a:pt x="1313" y="270"/>
                  </a:lnTo>
                  <a:lnTo>
                    <a:pt x="1319" y="270"/>
                  </a:lnTo>
                  <a:lnTo>
                    <a:pt x="1321" y="267"/>
                  </a:lnTo>
                  <a:lnTo>
                    <a:pt x="1324" y="267"/>
                  </a:lnTo>
                  <a:lnTo>
                    <a:pt x="1329" y="267"/>
                  </a:lnTo>
                  <a:lnTo>
                    <a:pt x="1331" y="267"/>
                  </a:lnTo>
                  <a:lnTo>
                    <a:pt x="1336" y="267"/>
                  </a:lnTo>
                  <a:lnTo>
                    <a:pt x="1341" y="265"/>
                  </a:lnTo>
                  <a:lnTo>
                    <a:pt x="1344" y="265"/>
                  </a:lnTo>
                  <a:lnTo>
                    <a:pt x="1346" y="265"/>
                  </a:lnTo>
                  <a:lnTo>
                    <a:pt x="1349" y="260"/>
                  </a:lnTo>
                  <a:lnTo>
                    <a:pt x="1351" y="260"/>
                  </a:lnTo>
                  <a:lnTo>
                    <a:pt x="1354" y="260"/>
                  </a:lnTo>
                  <a:lnTo>
                    <a:pt x="1359" y="262"/>
                  </a:lnTo>
                  <a:lnTo>
                    <a:pt x="1364" y="262"/>
                  </a:lnTo>
                  <a:lnTo>
                    <a:pt x="1366" y="260"/>
                  </a:lnTo>
                  <a:lnTo>
                    <a:pt x="1371" y="260"/>
                  </a:lnTo>
                  <a:lnTo>
                    <a:pt x="1374" y="255"/>
                  </a:lnTo>
                  <a:lnTo>
                    <a:pt x="1379" y="252"/>
                  </a:lnTo>
                  <a:lnTo>
                    <a:pt x="1379" y="250"/>
                  </a:lnTo>
                  <a:lnTo>
                    <a:pt x="1379" y="245"/>
                  </a:lnTo>
                  <a:lnTo>
                    <a:pt x="1379" y="240"/>
                  </a:lnTo>
                  <a:lnTo>
                    <a:pt x="1377" y="234"/>
                  </a:lnTo>
                  <a:lnTo>
                    <a:pt x="1374" y="232"/>
                  </a:lnTo>
                  <a:lnTo>
                    <a:pt x="1371" y="229"/>
                  </a:lnTo>
                  <a:lnTo>
                    <a:pt x="1366" y="227"/>
                  </a:lnTo>
                  <a:lnTo>
                    <a:pt x="1361" y="224"/>
                  </a:lnTo>
                  <a:lnTo>
                    <a:pt x="1356" y="224"/>
                  </a:lnTo>
                  <a:lnTo>
                    <a:pt x="1354" y="222"/>
                  </a:lnTo>
                  <a:lnTo>
                    <a:pt x="1344" y="224"/>
                  </a:lnTo>
                  <a:lnTo>
                    <a:pt x="1341" y="224"/>
                  </a:lnTo>
                  <a:lnTo>
                    <a:pt x="1336" y="229"/>
                  </a:lnTo>
                  <a:lnTo>
                    <a:pt x="1334" y="232"/>
                  </a:lnTo>
                  <a:lnTo>
                    <a:pt x="1331" y="234"/>
                  </a:lnTo>
                  <a:lnTo>
                    <a:pt x="1326" y="240"/>
                  </a:lnTo>
                  <a:lnTo>
                    <a:pt x="1324" y="240"/>
                  </a:lnTo>
                  <a:lnTo>
                    <a:pt x="1321" y="240"/>
                  </a:lnTo>
                  <a:lnTo>
                    <a:pt x="1313" y="240"/>
                  </a:lnTo>
                  <a:lnTo>
                    <a:pt x="1306" y="240"/>
                  </a:lnTo>
                  <a:lnTo>
                    <a:pt x="1301" y="240"/>
                  </a:lnTo>
                  <a:lnTo>
                    <a:pt x="1298" y="237"/>
                  </a:lnTo>
                  <a:lnTo>
                    <a:pt x="1296" y="232"/>
                  </a:lnTo>
                  <a:lnTo>
                    <a:pt x="1293" y="227"/>
                  </a:lnTo>
                  <a:lnTo>
                    <a:pt x="1288" y="224"/>
                  </a:lnTo>
                  <a:lnTo>
                    <a:pt x="1286" y="217"/>
                  </a:lnTo>
                  <a:lnTo>
                    <a:pt x="1283" y="214"/>
                  </a:lnTo>
                  <a:lnTo>
                    <a:pt x="1283" y="212"/>
                  </a:lnTo>
                  <a:lnTo>
                    <a:pt x="1281" y="212"/>
                  </a:lnTo>
                  <a:lnTo>
                    <a:pt x="1238" y="219"/>
                  </a:lnTo>
                  <a:close/>
                  <a:moveTo>
                    <a:pt x="1271" y="217"/>
                  </a:moveTo>
                  <a:lnTo>
                    <a:pt x="1268" y="217"/>
                  </a:lnTo>
                  <a:lnTo>
                    <a:pt x="1271" y="217"/>
                  </a:lnTo>
                  <a:close/>
                  <a:moveTo>
                    <a:pt x="1404" y="1810"/>
                  </a:moveTo>
                  <a:lnTo>
                    <a:pt x="1404" y="1810"/>
                  </a:lnTo>
                  <a:lnTo>
                    <a:pt x="1404" y="1803"/>
                  </a:lnTo>
                  <a:lnTo>
                    <a:pt x="1402" y="1798"/>
                  </a:lnTo>
                  <a:lnTo>
                    <a:pt x="1399" y="1795"/>
                  </a:lnTo>
                  <a:lnTo>
                    <a:pt x="1404" y="1737"/>
                  </a:lnTo>
                  <a:lnTo>
                    <a:pt x="1377" y="1732"/>
                  </a:lnTo>
                  <a:lnTo>
                    <a:pt x="1346" y="1727"/>
                  </a:lnTo>
                  <a:lnTo>
                    <a:pt x="1339" y="1725"/>
                  </a:lnTo>
                  <a:lnTo>
                    <a:pt x="1331" y="1722"/>
                  </a:lnTo>
                  <a:lnTo>
                    <a:pt x="1329" y="1722"/>
                  </a:lnTo>
                  <a:lnTo>
                    <a:pt x="1316" y="1720"/>
                  </a:lnTo>
                  <a:lnTo>
                    <a:pt x="1308" y="1717"/>
                  </a:lnTo>
                  <a:lnTo>
                    <a:pt x="1308" y="1694"/>
                  </a:lnTo>
                  <a:lnTo>
                    <a:pt x="1303" y="1689"/>
                  </a:lnTo>
                  <a:lnTo>
                    <a:pt x="1321" y="1679"/>
                  </a:lnTo>
                  <a:lnTo>
                    <a:pt x="1336" y="1669"/>
                  </a:lnTo>
                  <a:lnTo>
                    <a:pt x="1346" y="1629"/>
                  </a:lnTo>
                  <a:lnTo>
                    <a:pt x="1283" y="1639"/>
                  </a:lnTo>
                  <a:lnTo>
                    <a:pt x="1258" y="1674"/>
                  </a:lnTo>
                  <a:lnTo>
                    <a:pt x="1215" y="1679"/>
                  </a:lnTo>
                  <a:lnTo>
                    <a:pt x="1172" y="1629"/>
                  </a:lnTo>
                  <a:lnTo>
                    <a:pt x="1167" y="1561"/>
                  </a:lnTo>
                  <a:lnTo>
                    <a:pt x="1180" y="1546"/>
                  </a:lnTo>
                  <a:lnTo>
                    <a:pt x="1177" y="1546"/>
                  </a:lnTo>
                  <a:lnTo>
                    <a:pt x="1177" y="1510"/>
                  </a:lnTo>
                  <a:lnTo>
                    <a:pt x="1200" y="1490"/>
                  </a:lnTo>
                  <a:lnTo>
                    <a:pt x="1215" y="1472"/>
                  </a:lnTo>
                  <a:lnTo>
                    <a:pt x="1268" y="1477"/>
                  </a:lnTo>
                  <a:lnTo>
                    <a:pt x="1298" y="1477"/>
                  </a:lnTo>
                  <a:lnTo>
                    <a:pt x="1341" y="1467"/>
                  </a:lnTo>
                  <a:lnTo>
                    <a:pt x="1366" y="1467"/>
                  </a:lnTo>
                  <a:lnTo>
                    <a:pt x="1392" y="1462"/>
                  </a:lnTo>
                  <a:lnTo>
                    <a:pt x="1399" y="1490"/>
                  </a:lnTo>
                  <a:lnTo>
                    <a:pt x="1409" y="1525"/>
                  </a:lnTo>
                  <a:lnTo>
                    <a:pt x="1442" y="1556"/>
                  </a:lnTo>
                  <a:lnTo>
                    <a:pt x="1457" y="1561"/>
                  </a:lnTo>
                  <a:lnTo>
                    <a:pt x="1452" y="1510"/>
                  </a:lnTo>
                  <a:lnTo>
                    <a:pt x="1429" y="1452"/>
                  </a:lnTo>
                  <a:lnTo>
                    <a:pt x="1457" y="1422"/>
                  </a:lnTo>
                  <a:lnTo>
                    <a:pt x="1482" y="1412"/>
                  </a:lnTo>
                  <a:lnTo>
                    <a:pt x="1530" y="1367"/>
                  </a:lnTo>
                  <a:lnTo>
                    <a:pt x="1525" y="1334"/>
                  </a:lnTo>
                  <a:lnTo>
                    <a:pt x="1520" y="1304"/>
                  </a:lnTo>
                  <a:lnTo>
                    <a:pt x="1535" y="1314"/>
                  </a:lnTo>
                  <a:lnTo>
                    <a:pt x="1540" y="1309"/>
                  </a:lnTo>
                  <a:lnTo>
                    <a:pt x="1535" y="1288"/>
                  </a:lnTo>
                  <a:lnTo>
                    <a:pt x="1545" y="1288"/>
                  </a:lnTo>
                  <a:lnTo>
                    <a:pt x="1561" y="1283"/>
                  </a:lnTo>
                  <a:lnTo>
                    <a:pt x="1571" y="1258"/>
                  </a:lnTo>
                  <a:lnTo>
                    <a:pt x="1593" y="1253"/>
                  </a:lnTo>
                  <a:lnTo>
                    <a:pt x="1624" y="1235"/>
                  </a:lnTo>
                  <a:lnTo>
                    <a:pt x="1624" y="1195"/>
                  </a:lnTo>
                  <a:lnTo>
                    <a:pt x="1677" y="1170"/>
                  </a:lnTo>
                  <a:lnTo>
                    <a:pt x="1666" y="1117"/>
                  </a:lnTo>
                  <a:lnTo>
                    <a:pt x="1677" y="1170"/>
                  </a:lnTo>
                  <a:lnTo>
                    <a:pt x="1699" y="1155"/>
                  </a:lnTo>
                  <a:lnTo>
                    <a:pt x="1714" y="1160"/>
                  </a:lnTo>
                  <a:lnTo>
                    <a:pt x="1704" y="1175"/>
                  </a:lnTo>
                  <a:lnTo>
                    <a:pt x="1714" y="1195"/>
                  </a:lnTo>
                  <a:lnTo>
                    <a:pt x="1760" y="1160"/>
                  </a:lnTo>
                  <a:lnTo>
                    <a:pt x="1777" y="1137"/>
                  </a:lnTo>
                  <a:lnTo>
                    <a:pt x="1729" y="1132"/>
                  </a:lnTo>
                  <a:lnTo>
                    <a:pt x="1709" y="1102"/>
                  </a:lnTo>
                  <a:lnTo>
                    <a:pt x="1724" y="1087"/>
                  </a:lnTo>
                  <a:lnTo>
                    <a:pt x="1729" y="1067"/>
                  </a:lnTo>
                  <a:lnTo>
                    <a:pt x="1656" y="1082"/>
                  </a:lnTo>
                  <a:lnTo>
                    <a:pt x="1619" y="1112"/>
                  </a:lnTo>
                  <a:lnTo>
                    <a:pt x="1636" y="1077"/>
                  </a:lnTo>
                  <a:lnTo>
                    <a:pt x="1671" y="1056"/>
                  </a:lnTo>
                  <a:lnTo>
                    <a:pt x="1692" y="1034"/>
                  </a:lnTo>
                  <a:lnTo>
                    <a:pt x="1755" y="1039"/>
                  </a:lnTo>
                  <a:lnTo>
                    <a:pt x="1803" y="1034"/>
                  </a:lnTo>
                  <a:lnTo>
                    <a:pt x="1840" y="1009"/>
                  </a:lnTo>
                  <a:lnTo>
                    <a:pt x="1866" y="988"/>
                  </a:lnTo>
                  <a:lnTo>
                    <a:pt x="1845" y="938"/>
                  </a:lnTo>
                  <a:lnTo>
                    <a:pt x="1840" y="910"/>
                  </a:lnTo>
                  <a:lnTo>
                    <a:pt x="1772" y="875"/>
                  </a:lnTo>
                  <a:lnTo>
                    <a:pt x="1772" y="855"/>
                  </a:lnTo>
                  <a:lnTo>
                    <a:pt x="1714" y="746"/>
                  </a:lnTo>
                  <a:lnTo>
                    <a:pt x="1699" y="792"/>
                  </a:lnTo>
                  <a:lnTo>
                    <a:pt x="1661" y="802"/>
                  </a:lnTo>
                  <a:lnTo>
                    <a:pt x="1651" y="792"/>
                  </a:lnTo>
                  <a:lnTo>
                    <a:pt x="1636" y="792"/>
                  </a:lnTo>
                  <a:lnTo>
                    <a:pt x="1636" y="719"/>
                  </a:lnTo>
                  <a:lnTo>
                    <a:pt x="1603" y="714"/>
                  </a:lnTo>
                  <a:lnTo>
                    <a:pt x="1578" y="678"/>
                  </a:lnTo>
                  <a:lnTo>
                    <a:pt x="1550" y="683"/>
                  </a:lnTo>
                  <a:lnTo>
                    <a:pt x="1520" y="673"/>
                  </a:lnTo>
                  <a:lnTo>
                    <a:pt x="1500" y="678"/>
                  </a:lnTo>
                  <a:lnTo>
                    <a:pt x="1500" y="703"/>
                  </a:lnTo>
                  <a:lnTo>
                    <a:pt x="1500" y="731"/>
                  </a:lnTo>
                  <a:lnTo>
                    <a:pt x="1495" y="787"/>
                  </a:lnTo>
                  <a:lnTo>
                    <a:pt x="1487" y="807"/>
                  </a:lnTo>
                  <a:lnTo>
                    <a:pt x="1520" y="870"/>
                  </a:lnTo>
                  <a:lnTo>
                    <a:pt x="1467" y="915"/>
                  </a:lnTo>
                  <a:lnTo>
                    <a:pt x="1477" y="993"/>
                  </a:lnTo>
                  <a:lnTo>
                    <a:pt x="1457" y="1009"/>
                  </a:lnTo>
                  <a:lnTo>
                    <a:pt x="1437" y="998"/>
                  </a:lnTo>
                  <a:lnTo>
                    <a:pt x="1424" y="905"/>
                  </a:lnTo>
                  <a:lnTo>
                    <a:pt x="1371" y="900"/>
                  </a:lnTo>
                  <a:lnTo>
                    <a:pt x="1273" y="845"/>
                  </a:lnTo>
                  <a:lnTo>
                    <a:pt x="1253" y="845"/>
                  </a:lnTo>
                  <a:lnTo>
                    <a:pt x="1235" y="797"/>
                  </a:lnTo>
                  <a:lnTo>
                    <a:pt x="1220" y="782"/>
                  </a:lnTo>
                  <a:lnTo>
                    <a:pt x="1263" y="658"/>
                  </a:lnTo>
                  <a:lnTo>
                    <a:pt x="1288" y="630"/>
                  </a:lnTo>
                  <a:lnTo>
                    <a:pt x="1316" y="615"/>
                  </a:lnTo>
                  <a:lnTo>
                    <a:pt x="1331" y="615"/>
                  </a:lnTo>
                  <a:lnTo>
                    <a:pt x="1346" y="565"/>
                  </a:lnTo>
                  <a:lnTo>
                    <a:pt x="1356" y="524"/>
                  </a:lnTo>
                  <a:lnTo>
                    <a:pt x="1409" y="512"/>
                  </a:lnTo>
                  <a:lnTo>
                    <a:pt x="1437" y="492"/>
                  </a:lnTo>
                  <a:lnTo>
                    <a:pt x="1419" y="446"/>
                  </a:lnTo>
                  <a:lnTo>
                    <a:pt x="1432" y="416"/>
                  </a:lnTo>
                  <a:lnTo>
                    <a:pt x="1412" y="393"/>
                  </a:lnTo>
                  <a:lnTo>
                    <a:pt x="1414" y="393"/>
                  </a:lnTo>
                  <a:lnTo>
                    <a:pt x="1417" y="391"/>
                  </a:lnTo>
                  <a:lnTo>
                    <a:pt x="1419" y="388"/>
                  </a:lnTo>
                  <a:lnTo>
                    <a:pt x="1422" y="388"/>
                  </a:lnTo>
                  <a:lnTo>
                    <a:pt x="1424" y="388"/>
                  </a:lnTo>
                  <a:lnTo>
                    <a:pt x="1432" y="388"/>
                  </a:lnTo>
                  <a:lnTo>
                    <a:pt x="1440" y="388"/>
                  </a:lnTo>
                  <a:lnTo>
                    <a:pt x="1442" y="386"/>
                  </a:lnTo>
                  <a:lnTo>
                    <a:pt x="1442" y="383"/>
                  </a:lnTo>
                  <a:lnTo>
                    <a:pt x="1437" y="376"/>
                  </a:lnTo>
                  <a:lnTo>
                    <a:pt x="1437" y="373"/>
                  </a:lnTo>
                  <a:lnTo>
                    <a:pt x="1440" y="373"/>
                  </a:lnTo>
                  <a:lnTo>
                    <a:pt x="1445" y="376"/>
                  </a:lnTo>
                  <a:lnTo>
                    <a:pt x="1452" y="378"/>
                  </a:lnTo>
                  <a:lnTo>
                    <a:pt x="1455" y="381"/>
                  </a:lnTo>
                  <a:lnTo>
                    <a:pt x="1457" y="383"/>
                  </a:lnTo>
                  <a:lnTo>
                    <a:pt x="1462" y="386"/>
                  </a:lnTo>
                  <a:lnTo>
                    <a:pt x="1467" y="388"/>
                  </a:lnTo>
                  <a:lnTo>
                    <a:pt x="1472" y="393"/>
                  </a:lnTo>
                  <a:lnTo>
                    <a:pt x="1477" y="396"/>
                  </a:lnTo>
                  <a:lnTo>
                    <a:pt x="1485" y="398"/>
                  </a:lnTo>
                  <a:lnTo>
                    <a:pt x="1490" y="401"/>
                  </a:lnTo>
                  <a:lnTo>
                    <a:pt x="1495" y="403"/>
                  </a:lnTo>
                  <a:lnTo>
                    <a:pt x="1500" y="406"/>
                  </a:lnTo>
                  <a:lnTo>
                    <a:pt x="1505" y="406"/>
                  </a:lnTo>
                  <a:lnTo>
                    <a:pt x="1510" y="411"/>
                  </a:lnTo>
                  <a:lnTo>
                    <a:pt x="1515" y="413"/>
                  </a:lnTo>
                  <a:lnTo>
                    <a:pt x="1523" y="419"/>
                  </a:lnTo>
                  <a:lnTo>
                    <a:pt x="1528" y="424"/>
                  </a:lnTo>
                  <a:lnTo>
                    <a:pt x="1535" y="431"/>
                  </a:lnTo>
                  <a:lnTo>
                    <a:pt x="1543" y="441"/>
                  </a:lnTo>
                  <a:lnTo>
                    <a:pt x="1545" y="449"/>
                  </a:lnTo>
                  <a:lnTo>
                    <a:pt x="1538" y="456"/>
                  </a:lnTo>
                  <a:lnTo>
                    <a:pt x="1530" y="466"/>
                  </a:lnTo>
                  <a:lnTo>
                    <a:pt x="1528" y="477"/>
                  </a:lnTo>
                  <a:lnTo>
                    <a:pt x="1530" y="479"/>
                  </a:lnTo>
                  <a:lnTo>
                    <a:pt x="1538" y="482"/>
                  </a:lnTo>
                  <a:lnTo>
                    <a:pt x="1543" y="487"/>
                  </a:lnTo>
                  <a:lnTo>
                    <a:pt x="1545" y="489"/>
                  </a:lnTo>
                  <a:lnTo>
                    <a:pt x="1543" y="494"/>
                  </a:lnTo>
                  <a:lnTo>
                    <a:pt x="1535" y="499"/>
                  </a:lnTo>
                  <a:lnTo>
                    <a:pt x="1528" y="504"/>
                  </a:lnTo>
                  <a:lnTo>
                    <a:pt x="1525" y="509"/>
                  </a:lnTo>
                  <a:lnTo>
                    <a:pt x="1520" y="509"/>
                  </a:lnTo>
                  <a:lnTo>
                    <a:pt x="1518" y="509"/>
                  </a:lnTo>
                  <a:lnTo>
                    <a:pt x="1515" y="509"/>
                  </a:lnTo>
                  <a:lnTo>
                    <a:pt x="1513" y="509"/>
                  </a:lnTo>
                  <a:lnTo>
                    <a:pt x="1508" y="512"/>
                  </a:lnTo>
                  <a:lnTo>
                    <a:pt x="1500" y="514"/>
                  </a:lnTo>
                  <a:lnTo>
                    <a:pt x="1495" y="519"/>
                  </a:lnTo>
                  <a:lnTo>
                    <a:pt x="1492" y="522"/>
                  </a:lnTo>
                  <a:lnTo>
                    <a:pt x="1492" y="524"/>
                  </a:lnTo>
                  <a:lnTo>
                    <a:pt x="1495" y="527"/>
                  </a:lnTo>
                  <a:lnTo>
                    <a:pt x="1498" y="529"/>
                  </a:lnTo>
                  <a:lnTo>
                    <a:pt x="1500" y="532"/>
                  </a:lnTo>
                  <a:lnTo>
                    <a:pt x="1503" y="535"/>
                  </a:lnTo>
                  <a:lnTo>
                    <a:pt x="1508" y="537"/>
                  </a:lnTo>
                  <a:lnTo>
                    <a:pt x="1513" y="540"/>
                  </a:lnTo>
                  <a:lnTo>
                    <a:pt x="1518" y="540"/>
                  </a:lnTo>
                  <a:lnTo>
                    <a:pt x="1523" y="537"/>
                  </a:lnTo>
                  <a:lnTo>
                    <a:pt x="1528" y="532"/>
                  </a:lnTo>
                  <a:lnTo>
                    <a:pt x="1530" y="529"/>
                  </a:lnTo>
                  <a:lnTo>
                    <a:pt x="1535" y="527"/>
                  </a:lnTo>
                  <a:lnTo>
                    <a:pt x="1540" y="527"/>
                  </a:lnTo>
                  <a:lnTo>
                    <a:pt x="1548" y="524"/>
                  </a:lnTo>
                  <a:lnTo>
                    <a:pt x="1556" y="519"/>
                  </a:lnTo>
                  <a:lnTo>
                    <a:pt x="1561" y="519"/>
                  </a:lnTo>
                  <a:lnTo>
                    <a:pt x="1563" y="519"/>
                  </a:lnTo>
                  <a:lnTo>
                    <a:pt x="1566" y="522"/>
                  </a:lnTo>
                  <a:lnTo>
                    <a:pt x="1568" y="524"/>
                  </a:lnTo>
                  <a:lnTo>
                    <a:pt x="1571" y="524"/>
                  </a:lnTo>
                  <a:lnTo>
                    <a:pt x="1573" y="527"/>
                  </a:lnTo>
                  <a:lnTo>
                    <a:pt x="1576" y="529"/>
                  </a:lnTo>
                  <a:lnTo>
                    <a:pt x="1578" y="529"/>
                  </a:lnTo>
                  <a:lnTo>
                    <a:pt x="1583" y="532"/>
                  </a:lnTo>
                  <a:lnTo>
                    <a:pt x="1588" y="532"/>
                  </a:lnTo>
                  <a:lnTo>
                    <a:pt x="1593" y="535"/>
                  </a:lnTo>
                  <a:lnTo>
                    <a:pt x="1603" y="535"/>
                  </a:lnTo>
                  <a:lnTo>
                    <a:pt x="1606" y="540"/>
                  </a:lnTo>
                  <a:lnTo>
                    <a:pt x="1606" y="542"/>
                  </a:lnTo>
                  <a:lnTo>
                    <a:pt x="1608" y="547"/>
                  </a:lnTo>
                  <a:lnTo>
                    <a:pt x="1611" y="547"/>
                  </a:lnTo>
                  <a:lnTo>
                    <a:pt x="1616" y="550"/>
                  </a:lnTo>
                  <a:lnTo>
                    <a:pt x="1619" y="550"/>
                  </a:lnTo>
                  <a:lnTo>
                    <a:pt x="1621" y="550"/>
                  </a:lnTo>
                  <a:lnTo>
                    <a:pt x="1624" y="547"/>
                  </a:lnTo>
                  <a:lnTo>
                    <a:pt x="1629" y="547"/>
                  </a:lnTo>
                  <a:lnTo>
                    <a:pt x="1631" y="547"/>
                  </a:lnTo>
                  <a:lnTo>
                    <a:pt x="1634" y="547"/>
                  </a:lnTo>
                  <a:lnTo>
                    <a:pt x="1639" y="547"/>
                  </a:lnTo>
                  <a:lnTo>
                    <a:pt x="1641" y="547"/>
                  </a:lnTo>
                  <a:lnTo>
                    <a:pt x="1644" y="550"/>
                  </a:lnTo>
                  <a:lnTo>
                    <a:pt x="1649" y="550"/>
                  </a:lnTo>
                  <a:lnTo>
                    <a:pt x="1651" y="550"/>
                  </a:lnTo>
                  <a:lnTo>
                    <a:pt x="1654" y="547"/>
                  </a:lnTo>
                  <a:lnTo>
                    <a:pt x="1659" y="547"/>
                  </a:lnTo>
                  <a:lnTo>
                    <a:pt x="1664" y="547"/>
                  </a:lnTo>
                  <a:lnTo>
                    <a:pt x="1669" y="545"/>
                  </a:lnTo>
                  <a:lnTo>
                    <a:pt x="1671" y="545"/>
                  </a:lnTo>
                  <a:lnTo>
                    <a:pt x="1674" y="545"/>
                  </a:lnTo>
                  <a:lnTo>
                    <a:pt x="1679" y="545"/>
                  </a:lnTo>
                  <a:lnTo>
                    <a:pt x="1682" y="545"/>
                  </a:lnTo>
                  <a:lnTo>
                    <a:pt x="1684" y="545"/>
                  </a:lnTo>
                  <a:lnTo>
                    <a:pt x="1687" y="545"/>
                  </a:lnTo>
                  <a:lnTo>
                    <a:pt x="1692" y="545"/>
                  </a:lnTo>
                  <a:lnTo>
                    <a:pt x="1697" y="545"/>
                  </a:lnTo>
                  <a:lnTo>
                    <a:pt x="1699" y="542"/>
                  </a:lnTo>
                  <a:lnTo>
                    <a:pt x="1697" y="540"/>
                  </a:lnTo>
                  <a:lnTo>
                    <a:pt x="1697" y="537"/>
                  </a:lnTo>
                  <a:lnTo>
                    <a:pt x="1692" y="535"/>
                  </a:lnTo>
                  <a:lnTo>
                    <a:pt x="1687" y="532"/>
                  </a:lnTo>
                  <a:lnTo>
                    <a:pt x="1679" y="529"/>
                  </a:lnTo>
                  <a:lnTo>
                    <a:pt x="1677" y="529"/>
                  </a:lnTo>
                  <a:lnTo>
                    <a:pt x="1674" y="527"/>
                  </a:lnTo>
                  <a:lnTo>
                    <a:pt x="1671" y="524"/>
                  </a:lnTo>
                  <a:lnTo>
                    <a:pt x="1669" y="524"/>
                  </a:lnTo>
                  <a:lnTo>
                    <a:pt x="1666" y="524"/>
                  </a:lnTo>
                  <a:lnTo>
                    <a:pt x="1664" y="524"/>
                  </a:lnTo>
                  <a:lnTo>
                    <a:pt x="1661" y="524"/>
                  </a:lnTo>
                  <a:lnTo>
                    <a:pt x="1656" y="522"/>
                  </a:lnTo>
                  <a:lnTo>
                    <a:pt x="1651" y="519"/>
                  </a:lnTo>
                  <a:lnTo>
                    <a:pt x="1641" y="517"/>
                  </a:lnTo>
                  <a:lnTo>
                    <a:pt x="1636" y="514"/>
                  </a:lnTo>
                  <a:lnTo>
                    <a:pt x="1634" y="512"/>
                  </a:lnTo>
                  <a:lnTo>
                    <a:pt x="1634" y="509"/>
                  </a:lnTo>
                  <a:lnTo>
                    <a:pt x="1636" y="509"/>
                  </a:lnTo>
                  <a:lnTo>
                    <a:pt x="1639" y="509"/>
                  </a:lnTo>
                  <a:lnTo>
                    <a:pt x="1644" y="509"/>
                  </a:lnTo>
                  <a:lnTo>
                    <a:pt x="1649" y="512"/>
                  </a:lnTo>
                  <a:lnTo>
                    <a:pt x="1651" y="512"/>
                  </a:lnTo>
                  <a:lnTo>
                    <a:pt x="1656" y="514"/>
                  </a:lnTo>
                  <a:lnTo>
                    <a:pt x="1659" y="514"/>
                  </a:lnTo>
                  <a:lnTo>
                    <a:pt x="1664" y="514"/>
                  </a:lnTo>
                  <a:lnTo>
                    <a:pt x="1666" y="519"/>
                  </a:lnTo>
                  <a:lnTo>
                    <a:pt x="1671" y="519"/>
                  </a:lnTo>
                  <a:lnTo>
                    <a:pt x="1677" y="517"/>
                  </a:lnTo>
                  <a:lnTo>
                    <a:pt x="1687" y="514"/>
                  </a:lnTo>
                  <a:lnTo>
                    <a:pt x="1694" y="514"/>
                  </a:lnTo>
                  <a:lnTo>
                    <a:pt x="1697" y="519"/>
                  </a:lnTo>
                  <a:lnTo>
                    <a:pt x="1699" y="519"/>
                  </a:lnTo>
                  <a:lnTo>
                    <a:pt x="1704" y="522"/>
                  </a:lnTo>
                  <a:lnTo>
                    <a:pt x="1707" y="524"/>
                  </a:lnTo>
                  <a:lnTo>
                    <a:pt x="1707" y="522"/>
                  </a:lnTo>
                  <a:lnTo>
                    <a:pt x="1704" y="519"/>
                  </a:lnTo>
                  <a:lnTo>
                    <a:pt x="1702" y="514"/>
                  </a:lnTo>
                  <a:lnTo>
                    <a:pt x="1699" y="514"/>
                  </a:lnTo>
                  <a:lnTo>
                    <a:pt x="1699" y="509"/>
                  </a:lnTo>
                  <a:lnTo>
                    <a:pt x="1697" y="507"/>
                  </a:lnTo>
                  <a:lnTo>
                    <a:pt x="1694" y="502"/>
                  </a:lnTo>
                  <a:lnTo>
                    <a:pt x="1692" y="494"/>
                  </a:lnTo>
                  <a:lnTo>
                    <a:pt x="1692" y="492"/>
                  </a:lnTo>
                  <a:lnTo>
                    <a:pt x="1692" y="489"/>
                  </a:lnTo>
                  <a:lnTo>
                    <a:pt x="1692" y="487"/>
                  </a:lnTo>
                  <a:lnTo>
                    <a:pt x="1689" y="482"/>
                  </a:lnTo>
                  <a:lnTo>
                    <a:pt x="1682" y="479"/>
                  </a:lnTo>
                  <a:lnTo>
                    <a:pt x="1677" y="479"/>
                  </a:lnTo>
                  <a:lnTo>
                    <a:pt x="1671" y="477"/>
                  </a:lnTo>
                  <a:lnTo>
                    <a:pt x="1669" y="471"/>
                  </a:lnTo>
                  <a:lnTo>
                    <a:pt x="1664" y="469"/>
                  </a:lnTo>
                  <a:lnTo>
                    <a:pt x="1659" y="469"/>
                  </a:lnTo>
                  <a:lnTo>
                    <a:pt x="1651" y="466"/>
                  </a:lnTo>
                  <a:lnTo>
                    <a:pt x="1646" y="466"/>
                  </a:lnTo>
                  <a:lnTo>
                    <a:pt x="1644" y="466"/>
                  </a:lnTo>
                  <a:lnTo>
                    <a:pt x="1639" y="464"/>
                  </a:lnTo>
                  <a:lnTo>
                    <a:pt x="1634" y="461"/>
                  </a:lnTo>
                  <a:lnTo>
                    <a:pt x="1631" y="459"/>
                  </a:lnTo>
                  <a:lnTo>
                    <a:pt x="1626" y="459"/>
                  </a:lnTo>
                  <a:lnTo>
                    <a:pt x="1624" y="454"/>
                  </a:lnTo>
                  <a:lnTo>
                    <a:pt x="1621" y="451"/>
                  </a:lnTo>
                  <a:lnTo>
                    <a:pt x="1616" y="446"/>
                  </a:lnTo>
                  <a:lnTo>
                    <a:pt x="1614" y="441"/>
                  </a:lnTo>
                  <a:lnTo>
                    <a:pt x="1611" y="439"/>
                  </a:lnTo>
                  <a:lnTo>
                    <a:pt x="1611" y="434"/>
                  </a:lnTo>
                  <a:lnTo>
                    <a:pt x="1614" y="431"/>
                  </a:lnTo>
                  <a:lnTo>
                    <a:pt x="1619" y="431"/>
                  </a:lnTo>
                  <a:lnTo>
                    <a:pt x="1624" y="431"/>
                  </a:lnTo>
                  <a:lnTo>
                    <a:pt x="1631" y="434"/>
                  </a:lnTo>
                  <a:lnTo>
                    <a:pt x="1636" y="436"/>
                  </a:lnTo>
                  <a:lnTo>
                    <a:pt x="1639" y="436"/>
                  </a:lnTo>
                  <a:lnTo>
                    <a:pt x="1644" y="439"/>
                  </a:lnTo>
                  <a:lnTo>
                    <a:pt x="1649" y="441"/>
                  </a:lnTo>
                  <a:lnTo>
                    <a:pt x="1654" y="444"/>
                  </a:lnTo>
                  <a:lnTo>
                    <a:pt x="1659" y="446"/>
                  </a:lnTo>
                  <a:lnTo>
                    <a:pt x="1664" y="449"/>
                  </a:lnTo>
                  <a:lnTo>
                    <a:pt x="1669" y="451"/>
                  </a:lnTo>
                  <a:lnTo>
                    <a:pt x="1671" y="451"/>
                  </a:lnTo>
                  <a:lnTo>
                    <a:pt x="1677" y="449"/>
                  </a:lnTo>
                  <a:lnTo>
                    <a:pt x="1679" y="444"/>
                  </a:lnTo>
                  <a:lnTo>
                    <a:pt x="1679" y="441"/>
                  </a:lnTo>
                  <a:lnTo>
                    <a:pt x="1677" y="436"/>
                  </a:lnTo>
                  <a:lnTo>
                    <a:pt x="1671" y="434"/>
                  </a:lnTo>
                  <a:lnTo>
                    <a:pt x="1666" y="431"/>
                  </a:lnTo>
                  <a:lnTo>
                    <a:pt x="1666" y="429"/>
                  </a:lnTo>
                  <a:lnTo>
                    <a:pt x="1666" y="426"/>
                  </a:lnTo>
                  <a:lnTo>
                    <a:pt x="1669" y="424"/>
                  </a:lnTo>
                  <a:lnTo>
                    <a:pt x="1671" y="424"/>
                  </a:lnTo>
                  <a:lnTo>
                    <a:pt x="1674" y="421"/>
                  </a:lnTo>
                  <a:lnTo>
                    <a:pt x="1677" y="419"/>
                  </a:lnTo>
                  <a:lnTo>
                    <a:pt x="1677" y="416"/>
                  </a:lnTo>
                  <a:lnTo>
                    <a:pt x="1674" y="413"/>
                  </a:lnTo>
                  <a:lnTo>
                    <a:pt x="1671" y="408"/>
                  </a:lnTo>
                  <a:lnTo>
                    <a:pt x="1669" y="406"/>
                  </a:lnTo>
                  <a:lnTo>
                    <a:pt x="1664" y="406"/>
                  </a:lnTo>
                  <a:lnTo>
                    <a:pt x="1664" y="403"/>
                  </a:lnTo>
                  <a:lnTo>
                    <a:pt x="1669" y="401"/>
                  </a:lnTo>
                  <a:lnTo>
                    <a:pt x="1674" y="398"/>
                  </a:lnTo>
                  <a:lnTo>
                    <a:pt x="1677" y="393"/>
                  </a:lnTo>
                  <a:lnTo>
                    <a:pt x="1674" y="391"/>
                  </a:lnTo>
                  <a:lnTo>
                    <a:pt x="1669" y="388"/>
                  </a:lnTo>
                  <a:lnTo>
                    <a:pt x="1661" y="386"/>
                  </a:lnTo>
                  <a:lnTo>
                    <a:pt x="1654" y="386"/>
                  </a:lnTo>
                  <a:lnTo>
                    <a:pt x="1649" y="386"/>
                  </a:lnTo>
                  <a:lnTo>
                    <a:pt x="1644" y="386"/>
                  </a:lnTo>
                  <a:lnTo>
                    <a:pt x="1639" y="388"/>
                  </a:lnTo>
                  <a:lnTo>
                    <a:pt x="1636" y="388"/>
                  </a:lnTo>
                  <a:lnTo>
                    <a:pt x="1634" y="388"/>
                  </a:lnTo>
                  <a:lnTo>
                    <a:pt x="1631" y="386"/>
                  </a:lnTo>
                  <a:lnTo>
                    <a:pt x="1634" y="383"/>
                  </a:lnTo>
                  <a:lnTo>
                    <a:pt x="1631" y="383"/>
                  </a:lnTo>
                  <a:lnTo>
                    <a:pt x="1629" y="381"/>
                  </a:lnTo>
                  <a:lnTo>
                    <a:pt x="1626" y="381"/>
                  </a:lnTo>
                  <a:lnTo>
                    <a:pt x="1621" y="381"/>
                  </a:lnTo>
                  <a:lnTo>
                    <a:pt x="1616" y="381"/>
                  </a:lnTo>
                  <a:lnTo>
                    <a:pt x="1611" y="378"/>
                  </a:lnTo>
                  <a:lnTo>
                    <a:pt x="1606" y="378"/>
                  </a:lnTo>
                  <a:lnTo>
                    <a:pt x="1603" y="378"/>
                  </a:lnTo>
                  <a:lnTo>
                    <a:pt x="1598" y="376"/>
                  </a:lnTo>
                  <a:lnTo>
                    <a:pt x="1598" y="378"/>
                  </a:lnTo>
                  <a:lnTo>
                    <a:pt x="1601" y="381"/>
                  </a:lnTo>
                  <a:lnTo>
                    <a:pt x="1603" y="386"/>
                  </a:lnTo>
                  <a:lnTo>
                    <a:pt x="1601" y="386"/>
                  </a:lnTo>
                  <a:lnTo>
                    <a:pt x="1596" y="386"/>
                  </a:lnTo>
                  <a:lnTo>
                    <a:pt x="1591" y="381"/>
                  </a:lnTo>
                  <a:lnTo>
                    <a:pt x="1583" y="376"/>
                  </a:lnTo>
                  <a:lnTo>
                    <a:pt x="1578" y="373"/>
                  </a:lnTo>
                  <a:lnTo>
                    <a:pt x="1576" y="373"/>
                  </a:lnTo>
                  <a:lnTo>
                    <a:pt x="1568" y="376"/>
                  </a:lnTo>
                  <a:lnTo>
                    <a:pt x="1563" y="373"/>
                  </a:lnTo>
                  <a:lnTo>
                    <a:pt x="1558" y="371"/>
                  </a:lnTo>
                  <a:lnTo>
                    <a:pt x="1558" y="366"/>
                  </a:lnTo>
                  <a:lnTo>
                    <a:pt x="1561" y="363"/>
                  </a:lnTo>
                  <a:lnTo>
                    <a:pt x="1561" y="361"/>
                  </a:lnTo>
                  <a:lnTo>
                    <a:pt x="1561" y="358"/>
                  </a:lnTo>
                  <a:lnTo>
                    <a:pt x="1563" y="356"/>
                  </a:lnTo>
                  <a:lnTo>
                    <a:pt x="1566" y="356"/>
                  </a:lnTo>
                  <a:lnTo>
                    <a:pt x="1568" y="356"/>
                  </a:lnTo>
                  <a:lnTo>
                    <a:pt x="1568" y="353"/>
                  </a:lnTo>
                  <a:lnTo>
                    <a:pt x="1561" y="350"/>
                  </a:lnTo>
                  <a:lnTo>
                    <a:pt x="1556" y="350"/>
                  </a:lnTo>
                  <a:lnTo>
                    <a:pt x="1553" y="345"/>
                  </a:lnTo>
                  <a:lnTo>
                    <a:pt x="1556" y="343"/>
                  </a:lnTo>
                  <a:lnTo>
                    <a:pt x="1561" y="343"/>
                  </a:lnTo>
                  <a:lnTo>
                    <a:pt x="1558" y="343"/>
                  </a:lnTo>
                  <a:lnTo>
                    <a:pt x="1556" y="340"/>
                  </a:lnTo>
                  <a:lnTo>
                    <a:pt x="1553" y="335"/>
                  </a:lnTo>
                  <a:lnTo>
                    <a:pt x="1548" y="333"/>
                  </a:lnTo>
                  <a:lnTo>
                    <a:pt x="1545" y="333"/>
                  </a:lnTo>
                  <a:lnTo>
                    <a:pt x="1540" y="333"/>
                  </a:lnTo>
                  <a:lnTo>
                    <a:pt x="1538" y="333"/>
                  </a:lnTo>
                  <a:lnTo>
                    <a:pt x="1540" y="330"/>
                  </a:lnTo>
                  <a:lnTo>
                    <a:pt x="1540" y="328"/>
                  </a:lnTo>
                  <a:lnTo>
                    <a:pt x="1538" y="325"/>
                  </a:lnTo>
                  <a:lnTo>
                    <a:pt x="1533" y="325"/>
                  </a:lnTo>
                  <a:lnTo>
                    <a:pt x="1528" y="325"/>
                  </a:lnTo>
                  <a:lnTo>
                    <a:pt x="1520" y="325"/>
                  </a:lnTo>
                  <a:lnTo>
                    <a:pt x="1515" y="325"/>
                  </a:lnTo>
                  <a:lnTo>
                    <a:pt x="1510" y="325"/>
                  </a:lnTo>
                  <a:lnTo>
                    <a:pt x="1503" y="323"/>
                  </a:lnTo>
                  <a:lnTo>
                    <a:pt x="1500" y="323"/>
                  </a:lnTo>
                  <a:lnTo>
                    <a:pt x="1500" y="320"/>
                  </a:lnTo>
                  <a:lnTo>
                    <a:pt x="1498" y="318"/>
                  </a:lnTo>
                  <a:lnTo>
                    <a:pt x="1492" y="315"/>
                  </a:lnTo>
                  <a:lnTo>
                    <a:pt x="1485" y="315"/>
                  </a:lnTo>
                  <a:lnTo>
                    <a:pt x="1480" y="318"/>
                  </a:lnTo>
                  <a:lnTo>
                    <a:pt x="1475" y="323"/>
                  </a:lnTo>
                  <a:lnTo>
                    <a:pt x="1472" y="325"/>
                  </a:lnTo>
                  <a:lnTo>
                    <a:pt x="1467" y="325"/>
                  </a:lnTo>
                  <a:lnTo>
                    <a:pt x="1462" y="320"/>
                  </a:lnTo>
                  <a:lnTo>
                    <a:pt x="1460" y="318"/>
                  </a:lnTo>
                  <a:lnTo>
                    <a:pt x="1457" y="313"/>
                  </a:lnTo>
                  <a:lnTo>
                    <a:pt x="1455" y="310"/>
                  </a:lnTo>
                  <a:lnTo>
                    <a:pt x="1450" y="305"/>
                  </a:lnTo>
                  <a:lnTo>
                    <a:pt x="1442" y="300"/>
                  </a:lnTo>
                  <a:lnTo>
                    <a:pt x="1435" y="298"/>
                  </a:lnTo>
                  <a:lnTo>
                    <a:pt x="1429" y="298"/>
                  </a:lnTo>
                  <a:lnTo>
                    <a:pt x="1427" y="300"/>
                  </a:lnTo>
                  <a:lnTo>
                    <a:pt x="1419" y="303"/>
                  </a:lnTo>
                  <a:lnTo>
                    <a:pt x="1414" y="305"/>
                  </a:lnTo>
                  <a:lnTo>
                    <a:pt x="1414" y="308"/>
                  </a:lnTo>
                  <a:lnTo>
                    <a:pt x="1414" y="313"/>
                  </a:lnTo>
                  <a:lnTo>
                    <a:pt x="1409" y="315"/>
                  </a:lnTo>
                  <a:lnTo>
                    <a:pt x="1404" y="320"/>
                  </a:lnTo>
                  <a:lnTo>
                    <a:pt x="1397" y="320"/>
                  </a:lnTo>
                  <a:lnTo>
                    <a:pt x="1394" y="320"/>
                  </a:lnTo>
                  <a:lnTo>
                    <a:pt x="1392" y="315"/>
                  </a:lnTo>
                  <a:lnTo>
                    <a:pt x="1392" y="310"/>
                  </a:lnTo>
                  <a:lnTo>
                    <a:pt x="1389" y="305"/>
                  </a:lnTo>
                  <a:lnTo>
                    <a:pt x="1389" y="303"/>
                  </a:lnTo>
                  <a:lnTo>
                    <a:pt x="1387" y="298"/>
                  </a:lnTo>
                  <a:lnTo>
                    <a:pt x="1384" y="292"/>
                  </a:lnTo>
                  <a:lnTo>
                    <a:pt x="1382" y="290"/>
                  </a:lnTo>
                  <a:lnTo>
                    <a:pt x="1374" y="285"/>
                  </a:lnTo>
                  <a:lnTo>
                    <a:pt x="1366" y="285"/>
                  </a:lnTo>
                  <a:lnTo>
                    <a:pt x="1359" y="287"/>
                  </a:lnTo>
                  <a:lnTo>
                    <a:pt x="1354" y="292"/>
                  </a:lnTo>
                  <a:lnTo>
                    <a:pt x="1351" y="303"/>
                  </a:lnTo>
                  <a:lnTo>
                    <a:pt x="1349" y="313"/>
                  </a:lnTo>
                  <a:lnTo>
                    <a:pt x="1349" y="325"/>
                  </a:lnTo>
                  <a:lnTo>
                    <a:pt x="1354" y="343"/>
                  </a:lnTo>
                  <a:lnTo>
                    <a:pt x="1359" y="356"/>
                  </a:lnTo>
                  <a:lnTo>
                    <a:pt x="1356" y="353"/>
                  </a:lnTo>
                  <a:lnTo>
                    <a:pt x="1354" y="350"/>
                  </a:lnTo>
                  <a:lnTo>
                    <a:pt x="1349" y="345"/>
                  </a:lnTo>
                  <a:lnTo>
                    <a:pt x="1344" y="338"/>
                  </a:lnTo>
                  <a:lnTo>
                    <a:pt x="1341" y="330"/>
                  </a:lnTo>
                  <a:lnTo>
                    <a:pt x="1339" y="323"/>
                  </a:lnTo>
                  <a:lnTo>
                    <a:pt x="1339" y="310"/>
                  </a:lnTo>
                  <a:lnTo>
                    <a:pt x="1344" y="298"/>
                  </a:lnTo>
                  <a:lnTo>
                    <a:pt x="1344" y="290"/>
                  </a:lnTo>
                  <a:lnTo>
                    <a:pt x="1341" y="287"/>
                  </a:lnTo>
                  <a:lnTo>
                    <a:pt x="1336" y="287"/>
                  </a:lnTo>
                  <a:lnTo>
                    <a:pt x="1331" y="287"/>
                  </a:lnTo>
                  <a:lnTo>
                    <a:pt x="1324" y="290"/>
                  </a:lnTo>
                  <a:lnTo>
                    <a:pt x="1316" y="298"/>
                  </a:lnTo>
                  <a:lnTo>
                    <a:pt x="1311" y="310"/>
                  </a:lnTo>
                  <a:lnTo>
                    <a:pt x="1308" y="325"/>
                  </a:lnTo>
                  <a:lnTo>
                    <a:pt x="1308" y="335"/>
                  </a:lnTo>
                  <a:lnTo>
                    <a:pt x="1308" y="340"/>
                  </a:lnTo>
                  <a:lnTo>
                    <a:pt x="1308" y="345"/>
                  </a:lnTo>
                  <a:lnTo>
                    <a:pt x="1308" y="356"/>
                  </a:lnTo>
                  <a:lnTo>
                    <a:pt x="1308" y="361"/>
                  </a:lnTo>
                  <a:lnTo>
                    <a:pt x="1311" y="363"/>
                  </a:lnTo>
                  <a:lnTo>
                    <a:pt x="1316" y="366"/>
                  </a:lnTo>
                  <a:lnTo>
                    <a:pt x="1319" y="366"/>
                  </a:lnTo>
                  <a:lnTo>
                    <a:pt x="1321" y="366"/>
                  </a:lnTo>
                  <a:lnTo>
                    <a:pt x="1329" y="368"/>
                  </a:lnTo>
                  <a:lnTo>
                    <a:pt x="1334" y="371"/>
                  </a:lnTo>
                  <a:lnTo>
                    <a:pt x="1339" y="371"/>
                  </a:lnTo>
                  <a:lnTo>
                    <a:pt x="1341" y="373"/>
                  </a:lnTo>
                  <a:lnTo>
                    <a:pt x="1339" y="376"/>
                  </a:lnTo>
                  <a:lnTo>
                    <a:pt x="1334" y="376"/>
                  </a:lnTo>
                  <a:lnTo>
                    <a:pt x="1331" y="376"/>
                  </a:lnTo>
                  <a:lnTo>
                    <a:pt x="1326" y="376"/>
                  </a:lnTo>
                  <a:lnTo>
                    <a:pt x="1321" y="378"/>
                  </a:lnTo>
                  <a:lnTo>
                    <a:pt x="1316" y="381"/>
                  </a:lnTo>
                  <a:lnTo>
                    <a:pt x="1316" y="383"/>
                  </a:lnTo>
                  <a:lnTo>
                    <a:pt x="1319" y="386"/>
                  </a:lnTo>
                  <a:lnTo>
                    <a:pt x="1321" y="386"/>
                  </a:lnTo>
                  <a:lnTo>
                    <a:pt x="1326" y="388"/>
                  </a:lnTo>
                  <a:lnTo>
                    <a:pt x="1331" y="391"/>
                  </a:lnTo>
                  <a:lnTo>
                    <a:pt x="1334" y="393"/>
                  </a:lnTo>
                  <a:lnTo>
                    <a:pt x="1339" y="396"/>
                  </a:lnTo>
                  <a:lnTo>
                    <a:pt x="1341" y="396"/>
                  </a:lnTo>
                  <a:lnTo>
                    <a:pt x="1346" y="396"/>
                  </a:lnTo>
                  <a:lnTo>
                    <a:pt x="1351" y="393"/>
                  </a:lnTo>
                  <a:lnTo>
                    <a:pt x="1356" y="391"/>
                  </a:lnTo>
                  <a:lnTo>
                    <a:pt x="1359" y="393"/>
                  </a:lnTo>
                  <a:lnTo>
                    <a:pt x="1361" y="396"/>
                  </a:lnTo>
                  <a:lnTo>
                    <a:pt x="1371" y="398"/>
                  </a:lnTo>
                  <a:lnTo>
                    <a:pt x="1374" y="398"/>
                  </a:lnTo>
                  <a:lnTo>
                    <a:pt x="1366" y="436"/>
                  </a:lnTo>
                  <a:lnTo>
                    <a:pt x="1336" y="482"/>
                  </a:lnTo>
                  <a:lnTo>
                    <a:pt x="1326" y="426"/>
                  </a:lnTo>
                  <a:lnTo>
                    <a:pt x="1308" y="403"/>
                  </a:lnTo>
                  <a:lnTo>
                    <a:pt x="1288" y="431"/>
                  </a:lnTo>
                  <a:lnTo>
                    <a:pt x="1278" y="403"/>
                  </a:lnTo>
                  <a:lnTo>
                    <a:pt x="1258" y="368"/>
                  </a:lnTo>
                  <a:lnTo>
                    <a:pt x="1248" y="323"/>
                  </a:lnTo>
                  <a:lnTo>
                    <a:pt x="1215" y="270"/>
                  </a:lnTo>
                  <a:lnTo>
                    <a:pt x="1190" y="343"/>
                  </a:lnTo>
                  <a:lnTo>
                    <a:pt x="1190" y="368"/>
                  </a:lnTo>
                  <a:lnTo>
                    <a:pt x="1225" y="398"/>
                  </a:lnTo>
                  <a:lnTo>
                    <a:pt x="1230" y="431"/>
                  </a:lnTo>
                  <a:lnTo>
                    <a:pt x="1205" y="456"/>
                  </a:lnTo>
                  <a:lnTo>
                    <a:pt x="1190" y="446"/>
                  </a:lnTo>
                  <a:lnTo>
                    <a:pt x="1185" y="446"/>
                  </a:lnTo>
                  <a:lnTo>
                    <a:pt x="1185" y="444"/>
                  </a:lnTo>
                  <a:lnTo>
                    <a:pt x="1187" y="439"/>
                  </a:lnTo>
                  <a:lnTo>
                    <a:pt x="1185" y="434"/>
                  </a:lnTo>
                  <a:lnTo>
                    <a:pt x="1185" y="429"/>
                  </a:lnTo>
                  <a:lnTo>
                    <a:pt x="1182" y="424"/>
                  </a:lnTo>
                  <a:lnTo>
                    <a:pt x="1185" y="424"/>
                  </a:lnTo>
                  <a:lnTo>
                    <a:pt x="1187" y="424"/>
                  </a:lnTo>
                  <a:lnTo>
                    <a:pt x="1190" y="424"/>
                  </a:lnTo>
                  <a:lnTo>
                    <a:pt x="1192" y="424"/>
                  </a:lnTo>
                  <a:lnTo>
                    <a:pt x="1195" y="424"/>
                  </a:lnTo>
                  <a:lnTo>
                    <a:pt x="1198" y="419"/>
                  </a:lnTo>
                  <a:lnTo>
                    <a:pt x="1200" y="413"/>
                  </a:lnTo>
                  <a:lnTo>
                    <a:pt x="1198" y="408"/>
                  </a:lnTo>
                  <a:lnTo>
                    <a:pt x="1192" y="406"/>
                  </a:lnTo>
                  <a:lnTo>
                    <a:pt x="1190" y="403"/>
                  </a:lnTo>
                  <a:lnTo>
                    <a:pt x="1185" y="403"/>
                  </a:lnTo>
                  <a:lnTo>
                    <a:pt x="1180" y="398"/>
                  </a:lnTo>
                  <a:lnTo>
                    <a:pt x="1175" y="396"/>
                  </a:lnTo>
                  <a:lnTo>
                    <a:pt x="1170" y="391"/>
                  </a:lnTo>
                  <a:lnTo>
                    <a:pt x="1167" y="388"/>
                  </a:lnTo>
                  <a:lnTo>
                    <a:pt x="1165" y="383"/>
                  </a:lnTo>
                  <a:lnTo>
                    <a:pt x="1162" y="378"/>
                  </a:lnTo>
                  <a:lnTo>
                    <a:pt x="1162" y="373"/>
                  </a:lnTo>
                  <a:lnTo>
                    <a:pt x="1162" y="371"/>
                  </a:lnTo>
                  <a:lnTo>
                    <a:pt x="1165" y="368"/>
                  </a:lnTo>
                  <a:lnTo>
                    <a:pt x="1165" y="363"/>
                  </a:lnTo>
                  <a:lnTo>
                    <a:pt x="1162" y="356"/>
                  </a:lnTo>
                  <a:lnTo>
                    <a:pt x="1162" y="350"/>
                  </a:lnTo>
                  <a:lnTo>
                    <a:pt x="1160" y="343"/>
                  </a:lnTo>
                  <a:lnTo>
                    <a:pt x="1160" y="338"/>
                  </a:lnTo>
                  <a:lnTo>
                    <a:pt x="1157" y="333"/>
                  </a:lnTo>
                  <a:lnTo>
                    <a:pt x="1157" y="328"/>
                  </a:lnTo>
                  <a:lnTo>
                    <a:pt x="1160" y="325"/>
                  </a:lnTo>
                  <a:lnTo>
                    <a:pt x="1162" y="323"/>
                  </a:lnTo>
                  <a:lnTo>
                    <a:pt x="1165" y="323"/>
                  </a:lnTo>
                  <a:lnTo>
                    <a:pt x="1167" y="318"/>
                  </a:lnTo>
                  <a:lnTo>
                    <a:pt x="1172" y="310"/>
                  </a:lnTo>
                  <a:lnTo>
                    <a:pt x="1172" y="308"/>
                  </a:lnTo>
                  <a:lnTo>
                    <a:pt x="1172" y="305"/>
                  </a:lnTo>
                  <a:lnTo>
                    <a:pt x="1170" y="303"/>
                  </a:lnTo>
                  <a:lnTo>
                    <a:pt x="1165" y="300"/>
                  </a:lnTo>
                  <a:lnTo>
                    <a:pt x="1162" y="300"/>
                  </a:lnTo>
                  <a:lnTo>
                    <a:pt x="1157" y="300"/>
                  </a:lnTo>
                  <a:lnTo>
                    <a:pt x="1152" y="300"/>
                  </a:lnTo>
                  <a:lnTo>
                    <a:pt x="1147" y="300"/>
                  </a:lnTo>
                  <a:lnTo>
                    <a:pt x="1142" y="303"/>
                  </a:lnTo>
                  <a:lnTo>
                    <a:pt x="1145" y="305"/>
                  </a:lnTo>
                  <a:lnTo>
                    <a:pt x="1147" y="308"/>
                  </a:lnTo>
                  <a:lnTo>
                    <a:pt x="1150" y="310"/>
                  </a:lnTo>
                  <a:lnTo>
                    <a:pt x="1152" y="313"/>
                  </a:lnTo>
                  <a:lnTo>
                    <a:pt x="1150" y="313"/>
                  </a:lnTo>
                  <a:lnTo>
                    <a:pt x="1147" y="315"/>
                  </a:lnTo>
                  <a:lnTo>
                    <a:pt x="1145" y="313"/>
                  </a:lnTo>
                  <a:lnTo>
                    <a:pt x="1142" y="310"/>
                  </a:lnTo>
                  <a:lnTo>
                    <a:pt x="1137" y="310"/>
                  </a:lnTo>
                  <a:lnTo>
                    <a:pt x="1134" y="313"/>
                  </a:lnTo>
                  <a:lnTo>
                    <a:pt x="1132" y="315"/>
                  </a:lnTo>
                  <a:lnTo>
                    <a:pt x="1132" y="320"/>
                  </a:lnTo>
                  <a:lnTo>
                    <a:pt x="1132" y="323"/>
                  </a:lnTo>
                  <a:lnTo>
                    <a:pt x="1134" y="328"/>
                  </a:lnTo>
                  <a:lnTo>
                    <a:pt x="1137" y="330"/>
                  </a:lnTo>
                  <a:lnTo>
                    <a:pt x="1134" y="335"/>
                  </a:lnTo>
                  <a:lnTo>
                    <a:pt x="1132" y="340"/>
                  </a:lnTo>
                  <a:lnTo>
                    <a:pt x="1132" y="348"/>
                  </a:lnTo>
                  <a:lnTo>
                    <a:pt x="1129" y="353"/>
                  </a:lnTo>
                  <a:lnTo>
                    <a:pt x="1127" y="350"/>
                  </a:lnTo>
                  <a:lnTo>
                    <a:pt x="1124" y="343"/>
                  </a:lnTo>
                  <a:lnTo>
                    <a:pt x="1124" y="335"/>
                  </a:lnTo>
                  <a:lnTo>
                    <a:pt x="1124" y="328"/>
                  </a:lnTo>
                  <a:lnTo>
                    <a:pt x="1119" y="323"/>
                  </a:lnTo>
                  <a:lnTo>
                    <a:pt x="1117" y="320"/>
                  </a:lnTo>
                  <a:lnTo>
                    <a:pt x="1112" y="315"/>
                  </a:lnTo>
                  <a:lnTo>
                    <a:pt x="1109" y="315"/>
                  </a:lnTo>
                  <a:lnTo>
                    <a:pt x="1109" y="318"/>
                  </a:lnTo>
                  <a:lnTo>
                    <a:pt x="1112" y="323"/>
                  </a:lnTo>
                  <a:lnTo>
                    <a:pt x="1112" y="328"/>
                  </a:lnTo>
                  <a:lnTo>
                    <a:pt x="1109" y="328"/>
                  </a:lnTo>
                  <a:lnTo>
                    <a:pt x="1104" y="328"/>
                  </a:lnTo>
                  <a:lnTo>
                    <a:pt x="1099" y="325"/>
                  </a:lnTo>
                  <a:lnTo>
                    <a:pt x="1094" y="320"/>
                  </a:lnTo>
                  <a:lnTo>
                    <a:pt x="1092" y="315"/>
                  </a:lnTo>
                  <a:lnTo>
                    <a:pt x="1092" y="313"/>
                  </a:lnTo>
                  <a:lnTo>
                    <a:pt x="1087" y="313"/>
                  </a:lnTo>
                  <a:lnTo>
                    <a:pt x="1082" y="315"/>
                  </a:lnTo>
                  <a:lnTo>
                    <a:pt x="1079" y="315"/>
                  </a:lnTo>
                  <a:lnTo>
                    <a:pt x="1077" y="313"/>
                  </a:lnTo>
                  <a:lnTo>
                    <a:pt x="1079" y="310"/>
                  </a:lnTo>
                  <a:lnTo>
                    <a:pt x="1082" y="303"/>
                  </a:lnTo>
                  <a:lnTo>
                    <a:pt x="1082" y="300"/>
                  </a:lnTo>
                  <a:lnTo>
                    <a:pt x="1077" y="298"/>
                  </a:lnTo>
                  <a:lnTo>
                    <a:pt x="1071" y="300"/>
                  </a:lnTo>
                  <a:lnTo>
                    <a:pt x="1064" y="300"/>
                  </a:lnTo>
                  <a:lnTo>
                    <a:pt x="1056" y="303"/>
                  </a:lnTo>
                  <a:lnTo>
                    <a:pt x="1051" y="303"/>
                  </a:lnTo>
                  <a:lnTo>
                    <a:pt x="1049" y="305"/>
                  </a:lnTo>
                  <a:lnTo>
                    <a:pt x="1044" y="305"/>
                  </a:lnTo>
                  <a:lnTo>
                    <a:pt x="1039" y="308"/>
                  </a:lnTo>
                  <a:lnTo>
                    <a:pt x="1036" y="310"/>
                  </a:lnTo>
                  <a:lnTo>
                    <a:pt x="1036" y="315"/>
                  </a:lnTo>
                  <a:lnTo>
                    <a:pt x="1034" y="320"/>
                  </a:lnTo>
                  <a:lnTo>
                    <a:pt x="1029" y="323"/>
                  </a:lnTo>
                  <a:lnTo>
                    <a:pt x="1024" y="323"/>
                  </a:lnTo>
                  <a:lnTo>
                    <a:pt x="1021" y="325"/>
                  </a:lnTo>
                  <a:lnTo>
                    <a:pt x="1021" y="330"/>
                  </a:lnTo>
                  <a:lnTo>
                    <a:pt x="1024" y="333"/>
                  </a:lnTo>
                  <a:lnTo>
                    <a:pt x="1029" y="338"/>
                  </a:lnTo>
                  <a:lnTo>
                    <a:pt x="1034" y="343"/>
                  </a:lnTo>
                  <a:lnTo>
                    <a:pt x="1036" y="345"/>
                  </a:lnTo>
                  <a:lnTo>
                    <a:pt x="1039" y="345"/>
                  </a:lnTo>
                  <a:lnTo>
                    <a:pt x="1039" y="350"/>
                  </a:lnTo>
                  <a:lnTo>
                    <a:pt x="1039" y="353"/>
                  </a:lnTo>
                  <a:lnTo>
                    <a:pt x="1034" y="356"/>
                  </a:lnTo>
                  <a:lnTo>
                    <a:pt x="1026" y="353"/>
                  </a:lnTo>
                  <a:lnTo>
                    <a:pt x="1021" y="356"/>
                  </a:lnTo>
                  <a:lnTo>
                    <a:pt x="1021" y="358"/>
                  </a:lnTo>
                  <a:lnTo>
                    <a:pt x="1021" y="361"/>
                  </a:lnTo>
                  <a:lnTo>
                    <a:pt x="1021" y="366"/>
                  </a:lnTo>
                  <a:lnTo>
                    <a:pt x="1024" y="371"/>
                  </a:lnTo>
                  <a:lnTo>
                    <a:pt x="1026" y="373"/>
                  </a:lnTo>
                  <a:lnTo>
                    <a:pt x="1031" y="373"/>
                  </a:lnTo>
                  <a:lnTo>
                    <a:pt x="1036" y="373"/>
                  </a:lnTo>
                  <a:lnTo>
                    <a:pt x="1044" y="373"/>
                  </a:lnTo>
                  <a:lnTo>
                    <a:pt x="1051" y="376"/>
                  </a:lnTo>
                  <a:lnTo>
                    <a:pt x="1054" y="376"/>
                  </a:lnTo>
                  <a:lnTo>
                    <a:pt x="1059" y="376"/>
                  </a:lnTo>
                  <a:lnTo>
                    <a:pt x="1069" y="378"/>
                  </a:lnTo>
                  <a:lnTo>
                    <a:pt x="1077" y="381"/>
                  </a:lnTo>
                  <a:lnTo>
                    <a:pt x="1082" y="386"/>
                  </a:lnTo>
                  <a:lnTo>
                    <a:pt x="1082" y="391"/>
                  </a:lnTo>
                  <a:lnTo>
                    <a:pt x="1079" y="396"/>
                  </a:lnTo>
                  <a:lnTo>
                    <a:pt x="1079" y="398"/>
                  </a:lnTo>
                  <a:lnTo>
                    <a:pt x="1077" y="398"/>
                  </a:lnTo>
                  <a:lnTo>
                    <a:pt x="1071" y="396"/>
                  </a:lnTo>
                  <a:lnTo>
                    <a:pt x="1066" y="396"/>
                  </a:lnTo>
                  <a:lnTo>
                    <a:pt x="1059" y="393"/>
                  </a:lnTo>
                  <a:lnTo>
                    <a:pt x="1054" y="388"/>
                  </a:lnTo>
                  <a:lnTo>
                    <a:pt x="1049" y="388"/>
                  </a:lnTo>
                  <a:lnTo>
                    <a:pt x="1044" y="386"/>
                  </a:lnTo>
                  <a:lnTo>
                    <a:pt x="1039" y="383"/>
                  </a:lnTo>
                  <a:lnTo>
                    <a:pt x="1034" y="383"/>
                  </a:lnTo>
                  <a:lnTo>
                    <a:pt x="1026" y="383"/>
                  </a:lnTo>
                  <a:lnTo>
                    <a:pt x="1021" y="383"/>
                  </a:lnTo>
                  <a:lnTo>
                    <a:pt x="1019" y="383"/>
                  </a:lnTo>
                  <a:lnTo>
                    <a:pt x="1019" y="388"/>
                  </a:lnTo>
                  <a:lnTo>
                    <a:pt x="1019" y="393"/>
                  </a:lnTo>
                  <a:lnTo>
                    <a:pt x="1019" y="398"/>
                  </a:lnTo>
                  <a:lnTo>
                    <a:pt x="1019" y="403"/>
                  </a:lnTo>
                  <a:lnTo>
                    <a:pt x="1021" y="406"/>
                  </a:lnTo>
                  <a:lnTo>
                    <a:pt x="1026" y="406"/>
                  </a:lnTo>
                  <a:lnTo>
                    <a:pt x="1031" y="408"/>
                  </a:lnTo>
                  <a:lnTo>
                    <a:pt x="1036" y="413"/>
                  </a:lnTo>
                  <a:lnTo>
                    <a:pt x="1044" y="419"/>
                  </a:lnTo>
                  <a:lnTo>
                    <a:pt x="1049" y="424"/>
                  </a:lnTo>
                  <a:lnTo>
                    <a:pt x="1049" y="429"/>
                  </a:lnTo>
                  <a:lnTo>
                    <a:pt x="1051" y="434"/>
                  </a:lnTo>
                  <a:lnTo>
                    <a:pt x="1051" y="439"/>
                  </a:lnTo>
                  <a:lnTo>
                    <a:pt x="1054" y="441"/>
                  </a:lnTo>
                  <a:lnTo>
                    <a:pt x="1056" y="441"/>
                  </a:lnTo>
                  <a:lnTo>
                    <a:pt x="1059" y="441"/>
                  </a:lnTo>
                  <a:lnTo>
                    <a:pt x="1064" y="444"/>
                  </a:lnTo>
                  <a:lnTo>
                    <a:pt x="1066" y="444"/>
                  </a:lnTo>
                  <a:lnTo>
                    <a:pt x="1071" y="446"/>
                  </a:lnTo>
                  <a:lnTo>
                    <a:pt x="1074" y="446"/>
                  </a:lnTo>
                  <a:lnTo>
                    <a:pt x="1077" y="446"/>
                  </a:lnTo>
                  <a:lnTo>
                    <a:pt x="1079" y="446"/>
                  </a:lnTo>
                  <a:lnTo>
                    <a:pt x="1084" y="446"/>
                  </a:lnTo>
                  <a:lnTo>
                    <a:pt x="1087" y="444"/>
                  </a:lnTo>
                  <a:lnTo>
                    <a:pt x="1094" y="444"/>
                  </a:lnTo>
                  <a:lnTo>
                    <a:pt x="1102" y="441"/>
                  </a:lnTo>
                  <a:lnTo>
                    <a:pt x="1107" y="439"/>
                  </a:lnTo>
                  <a:lnTo>
                    <a:pt x="1114" y="439"/>
                  </a:lnTo>
                  <a:lnTo>
                    <a:pt x="1119" y="436"/>
                  </a:lnTo>
                  <a:lnTo>
                    <a:pt x="1124" y="434"/>
                  </a:lnTo>
                  <a:lnTo>
                    <a:pt x="1129" y="429"/>
                  </a:lnTo>
                  <a:lnTo>
                    <a:pt x="1132" y="426"/>
                  </a:lnTo>
                  <a:lnTo>
                    <a:pt x="1134" y="429"/>
                  </a:lnTo>
                  <a:lnTo>
                    <a:pt x="1137" y="429"/>
                  </a:lnTo>
                  <a:lnTo>
                    <a:pt x="1142" y="434"/>
                  </a:lnTo>
                  <a:lnTo>
                    <a:pt x="1145" y="434"/>
                  </a:lnTo>
                  <a:lnTo>
                    <a:pt x="1147" y="439"/>
                  </a:lnTo>
                  <a:lnTo>
                    <a:pt x="1152" y="441"/>
                  </a:lnTo>
                  <a:lnTo>
                    <a:pt x="1157" y="444"/>
                  </a:lnTo>
                  <a:lnTo>
                    <a:pt x="1160" y="449"/>
                  </a:lnTo>
                  <a:lnTo>
                    <a:pt x="1167" y="451"/>
                  </a:lnTo>
                  <a:lnTo>
                    <a:pt x="1157" y="471"/>
                  </a:lnTo>
                  <a:lnTo>
                    <a:pt x="1122" y="461"/>
                  </a:lnTo>
                  <a:lnTo>
                    <a:pt x="1069" y="461"/>
                  </a:lnTo>
                  <a:lnTo>
                    <a:pt x="1039" y="441"/>
                  </a:lnTo>
                  <a:lnTo>
                    <a:pt x="991" y="451"/>
                  </a:lnTo>
                  <a:lnTo>
                    <a:pt x="996" y="466"/>
                  </a:lnTo>
                  <a:lnTo>
                    <a:pt x="1001" y="497"/>
                  </a:lnTo>
                  <a:lnTo>
                    <a:pt x="986" y="492"/>
                  </a:lnTo>
                  <a:lnTo>
                    <a:pt x="958" y="461"/>
                  </a:lnTo>
                  <a:lnTo>
                    <a:pt x="903" y="471"/>
                  </a:lnTo>
                  <a:lnTo>
                    <a:pt x="875" y="451"/>
                  </a:lnTo>
                  <a:lnTo>
                    <a:pt x="885" y="431"/>
                  </a:lnTo>
                  <a:lnTo>
                    <a:pt x="850" y="421"/>
                  </a:lnTo>
                  <a:lnTo>
                    <a:pt x="807" y="398"/>
                  </a:lnTo>
                  <a:lnTo>
                    <a:pt x="749" y="383"/>
                  </a:lnTo>
                  <a:lnTo>
                    <a:pt x="713" y="393"/>
                  </a:lnTo>
                  <a:lnTo>
                    <a:pt x="676" y="353"/>
                  </a:lnTo>
                  <a:lnTo>
                    <a:pt x="577" y="398"/>
                  </a:lnTo>
                  <a:lnTo>
                    <a:pt x="550" y="426"/>
                  </a:lnTo>
                  <a:lnTo>
                    <a:pt x="509" y="416"/>
                  </a:lnTo>
                  <a:lnTo>
                    <a:pt x="482" y="388"/>
                  </a:lnTo>
                  <a:lnTo>
                    <a:pt x="451" y="378"/>
                  </a:lnTo>
                  <a:lnTo>
                    <a:pt x="439" y="378"/>
                  </a:lnTo>
                  <a:lnTo>
                    <a:pt x="424" y="363"/>
                  </a:lnTo>
                  <a:lnTo>
                    <a:pt x="376" y="368"/>
                  </a:lnTo>
                  <a:lnTo>
                    <a:pt x="308" y="338"/>
                  </a:lnTo>
                  <a:lnTo>
                    <a:pt x="277" y="343"/>
                  </a:lnTo>
                  <a:lnTo>
                    <a:pt x="252" y="328"/>
                  </a:lnTo>
                  <a:lnTo>
                    <a:pt x="245" y="310"/>
                  </a:lnTo>
                  <a:lnTo>
                    <a:pt x="199" y="295"/>
                  </a:lnTo>
                  <a:lnTo>
                    <a:pt x="171" y="315"/>
                  </a:lnTo>
                  <a:lnTo>
                    <a:pt x="131" y="333"/>
                  </a:lnTo>
                  <a:lnTo>
                    <a:pt x="98" y="353"/>
                  </a:lnTo>
                  <a:lnTo>
                    <a:pt x="78" y="403"/>
                  </a:lnTo>
                  <a:lnTo>
                    <a:pt x="35" y="413"/>
                  </a:lnTo>
                  <a:lnTo>
                    <a:pt x="35" y="446"/>
                  </a:lnTo>
                  <a:lnTo>
                    <a:pt x="68" y="487"/>
                  </a:lnTo>
                  <a:lnTo>
                    <a:pt x="98" y="502"/>
                  </a:lnTo>
                  <a:lnTo>
                    <a:pt x="98" y="522"/>
                  </a:lnTo>
                  <a:lnTo>
                    <a:pt x="78" y="532"/>
                  </a:lnTo>
                  <a:lnTo>
                    <a:pt x="50" y="522"/>
                  </a:lnTo>
                  <a:lnTo>
                    <a:pt x="0" y="560"/>
                  </a:lnTo>
                  <a:lnTo>
                    <a:pt x="15" y="575"/>
                  </a:lnTo>
                  <a:lnTo>
                    <a:pt x="35" y="595"/>
                  </a:lnTo>
                  <a:lnTo>
                    <a:pt x="83" y="595"/>
                  </a:lnTo>
                  <a:lnTo>
                    <a:pt x="118" y="600"/>
                  </a:lnTo>
                  <a:lnTo>
                    <a:pt x="103" y="635"/>
                  </a:lnTo>
                  <a:lnTo>
                    <a:pt x="63" y="653"/>
                  </a:lnTo>
                  <a:lnTo>
                    <a:pt x="30" y="673"/>
                  </a:lnTo>
                  <a:lnTo>
                    <a:pt x="25" y="698"/>
                  </a:lnTo>
                  <a:lnTo>
                    <a:pt x="63" y="724"/>
                  </a:lnTo>
                  <a:lnTo>
                    <a:pt x="68" y="751"/>
                  </a:lnTo>
                  <a:lnTo>
                    <a:pt x="93" y="761"/>
                  </a:lnTo>
                  <a:lnTo>
                    <a:pt x="98" y="797"/>
                  </a:lnTo>
                  <a:lnTo>
                    <a:pt x="136" y="792"/>
                  </a:lnTo>
                  <a:lnTo>
                    <a:pt x="182" y="792"/>
                  </a:lnTo>
                  <a:lnTo>
                    <a:pt x="156" y="840"/>
                  </a:lnTo>
                  <a:lnTo>
                    <a:pt x="78" y="905"/>
                  </a:lnTo>
                  <a:lnTo>
                    <a:pt x="166" y="860"/>
                  </a:lnTo>
                  <a:lnTo>
                    <a:pt x="234" y="787"/>
                  </a:lnTo>
                  <a:lnTo>
                    <a:pt x="229" y="772"/>
                  </a:lnTo>
                  <a:lnTo>
                    <a:pt x="272" y="719"/>
                  </a:lnTo>
                  <a:lnTo>
                    <a:pt x="282" y="741"/>
                  </a:lnTo>
                  <a:lnTo>
                    <a:pt x="287" y="766"/>
                  </a:lnTo>
                  <a:lnTo>
                    <a:pt x="320" y="741"/>
                  </a:lnTo>
                  <a:lnTo>
                    <a:pt x="355" y="719"/>
                  </a:lnTo>
                  <a:lnTo>
                    <a:pt x="371" y="731"/>
                  </a:lnTo>
                  <a:lnTo>
                    <a:pt x="451" y="746"/>
                  </a:lnTo>
                  <a:lnTo>
                    <a:pt x="504" y="772"/>
                  </a:lnTo>
                  <a:lnTo>
                    <a:pt x="545" y="751"/>
                  </a:lnTo>
                  <a:lnTo>
                    <a:pt x="603" y="855"/>
                  </a:lnTo>
                  <a:lnTo>
                    <a:pt x="640" y="880"/>
                  </a:lnTo>
                  <a:lnTo>
                    <a:pt x="635" y="920"/>
                  </a:lnTo>
                  <a:lnTo>
                    <a:pt x="650" y="953"/>
                  </a:lnTo>
                  <a:lnTo>
                    <a:pt x="691" y="1009"/>
                  </a:lnTo>
                  <a:lnTo>
                    <a:pt x="749" y="1046"/>
                  </a:lnTo>
                  <a:lnTo>
                    <a:pt x="754" y="1072"/>
                  </a:lnTo>
                  <a:lnTo>
                    <a:pt x="759" y="1102"/>
                  </a:lnTo>
                  <a:lnTo>
                    <a:pt x="744" y="1112"/>
                  </a:lnTo>
                  <a:lnTo>
                    <a:pt x="749" y="1092"/>
                  </a:lnTo>
                  <a:lnTo>
                    <a:pt x="719" y="1082"/>
                  </a:lnTo>
                  <a:lnTo>
                    <a:pt x="734" y="1137"/>
                  </a:lnTo>
                  <a:lnTo>
                    <a:pt x="729" y="1180"/>
                  </a:lnTo>
                  <a:lnTo>
                    <a:pt x="719" y="1220"/>
                  </a:lnTo>
                  <a:lnTo>
                    <a:pt x="729" y="1253"/>
                  </a:lnTo>
                  <a:lnTo>
                    <a:pt x="729" y="1273"/>
                  </a:lnTo>
                  <a:lnTo>
                    <a:pt x="754" y="1324"/>
                  </a:lnTo>
                  <a:lnTo>
                    <a:pt x="774" y="1359"/>
                  </a:lnTo>
                  <a:lnTo>
                    <a:pt x="792" y="1387"/>
                  </a:lnTo>
                  <a:lnTo>
                    <a:pt x="837" y="1417"/>
                  </a:lnTo>
                  <a:lnTo>
                    <a:pt x="842" y="1427"/>
                  </a:lnTo>
                  <a:lnTo>
                    <a:pt x="845" y="1427"/>
                  </a:lnTo>
                  <a:lnTo>
                    <a:pt x="875" y="1483"/>
                  </a:lnTo>
                  <a:lnTo>
                    <a:pt x="895" y="1515"/>
                  </a:lnTo>
                  <a:lnTo>
                    <a:pt x="890" y="1525"/>
                  </a:lnTo>
                  <a:lnTo>
                    <a:pt x="928" y="1551"/>
                  </a:lnTo>
                  <a:lnTo>
                    <a:pt x="933" y="1576"/>
                  </a:lnTo>
                  <a:lnTo>
                    <a:pt x="948" y="1586"/>
                  </a:lnTo>
                  <a:lnTo>
                    <a:pt x="968" y="1606"/>
                  </a:lnTo>
                  <a:lnTo>
                    <a:pt x="976" y="1591"/>
                  </a:lnTo>
                  <a:lnTo>
                    <a:pt x="953" y="1576"/>
                  </a:lnTo>
                  <a:lnTo>
                    <a:pt x="933" y="1530"/>
                  </a:lnTo>
                  <a:lnTo>
                    <a:pt x="895" y="1477"/>
                  </a:lnTo>
                  <a:lnTo>
                    <a:pt x="885" y="1447"/>
                  </a:lnTo>
                  <a:lnTo>
                    <a:pt x="913" y="1457"/>
                  </a:lnTo>
                  <a:lnTo>
                    <a:pt x="938" y="1510"/>
                  </a:lnTo>
                  <a:lnTo>
                    <a:pt x="948" y="1525"/>
                  </a:lnTo>
                  <a:lnTo>
                    <a:pt x="976" y="1541"/>
                  </a:lnTo>
                  <a:lnTo>
                    <a:pt x="976" y="1556"/>
                  </a:lnTo>
                  <a:lnTo>
                    <a:pt x="996" y="1566"/>
                  </a:lnTo>
                  <a:lnTo>
                    <a:pt x="1006" y="1581"/>
                  </a:lnTo>
                  <a:lnTo>
                    <a:pt x="1031" y="1606"/>
                  </a:lnTo>
                  <a:lnTo>
                    <a:pt x="1036" y="1644"/>
                  </a:lnTo>
                  <a:lnTo>
                    <a:pt x="1036" y="1659"/>
                  </a:lnTo>
                  <a:lnTo>
                    <a:pt x="1104" y="1699"/>
                  </a:lnTo>
                  <a:lnTo>
                    <a:pt x="1137" y="1717"/>
                  </a:lnTo>
                  <a:lnTo>
                    <a:pt x="1195" y="1732"/>
                  </a:lnTo>
                  <a:lnTo>
                    <a:pt x="1210" y="1727"/>
                  </a:lnTo>
                  <a:lnTo>
                    <a:pt x="1225" y="1727"/>
                  </a:lnTo>
                  <a:lnTo>
                    <a:pt x="1250" y="1747"/>
                  </a:lnTo>
                  <a:lnTo>
                    <a:pt x="1256" y="1755"/>
                  </a:lnTo>
                  <a:lnTo>
                    <a:pt x="1288" y="1760"/>
                  </a:lnTo>
                  <a:lnTo>
                    <a:pt x="1303" y="1755"/>
                  </a:lnTo>
                  <a:lnTo>
                    <a:pt x="1303" y="1752"/>
                  </a:lnTo>
                  <a:lnTo>
                    <a:pt x="1331" y="1767"/>
                  </a:lnTo>
                  <a:lnTo>
                    <a:pt x="1361" y="1755"/>
                  </a:lnTo>
                  <a:lnTo>
                    <a:pt x="1329" y="1767"/>
                  </a:lnTo>
                  <a:lnTo>
                    <a:pt x="1356" y="1810"/>
                  </a:lnTo>
                  <a:lnTo>
                    <a:pt x="1366" y="1820"/>
                  </a:lnTo>
                  <a:lnTo>
                    <a:pt x="1414" y="1851"/>
                  </a:lnTo>
                  <a:lnTo>
                    <a:pt x="1419" y="1830"/>
                  </a:lnTo>
                  <a:lnTo>
                    <a:pt x="1404" y="1810"/>
                  </a:lnTo>
                  <a:close/>
                  <a:moveTo>
                    <a:pt x="1268" y="1722"/>
                  </a:moveTo>
                  <a:lnTo>
                    <a:pt x="1268" y="1722"/>
                  </a:lnTo>
                  <a:lnTo>
                    <a:pt x="1281" y="1722"/>
                  </a:lnTo>
                  <a:lnTo>
                    <a:pt x="1283" y="1722"/>
                  </a:lnTo>
                  <a:lnTo>
                    <a:pt x="1268" y="1722"/>
                  </a:lnTo>
                  <a:close/>
                  <a:moveTo>
                    <a:pt x="1593" y="1692"/>
                  </a:moveTo>
                  <a:lnTo>
                    <a:pt x="1614" y="1692"/>
                  </a:lnTo>
                  <a:lnTo>
                    <a:pt x="1629" y="1679"/>
                  </a:lnTo>
                  <a:lnTo>
                    <a:pt x="1671" y="1687"/>
                  </a:lnTo>
                  <a:lnTo>
                    <a:pt x="1651" y="1674"/>
                  </a:lnTo>
                  <a:lnTo>
                    <a:pt x="1619" y="1659"/>
                  </a:lnTo>
                  <a:lnTo>
                    <a:pt x="1578" y="1659"/>
                  </a:lnTo>
                  <a:lnTo>
                    <a:pt x="1578" y="1669"/>
                  </a:lnTo>
                  <a:lnTo>
                    <a:pt x="1556" y="1674"/>
                  </a:lnTo>
                  <a:lnTo>
                    <a:pt x="1583" y="1687"/>
                  </a:lnTo>
                  <a:lnTo>
                    <a:pt x="1593" y="1692"/>
                  </a:lnTo>
                  <a:close/>
                  <a:moveTo>
                    <a:pt x="1520" y="1634"/>
                  </a:moveTo>
                  <a:lnTo>
                    <a:pt x="1520" y="1634"/>
                  </a:lnTo>
                  <a:lnTo>
                    <a:pt x="1513" y="1624"/>
                  </a:lnTo>
                  <a:lnTo>
                    <a:pt x="1510" y="1619"/>
                  </a:lnTo>
                  <a:lnTo>
                    <a:pt x="1472" y="1604"/>
                  </a:lnTo>
                  <a:lnTo>
                    <a:pt x="1414" y="1604"/>
                  </a:lnTo>
                  <a:lnTo>
                    <a:pt x="1382" y="1609"/>
                  </a:lnTo>
                  <a:lnTo>
                    <a:pt x="1371" y="1619"/>
                  </a:lnTo>
                  <a:lnTo>
                    <a:pt x="1397" y="1624"/>
                  </a:lnTo>
                  <a:lnTo>
                    <a:pt x="1419" y="1624"/>
                  </a:lnTo>
                  <a:lnTo>
                    <a:pt x="1450" y="1624"/>
                  </a:lnTo>
                  <a:lnTo>
                    <a:pt x="1482" y="1629"/>
                  </a:lnTo>
                  <a:lnTo>
                    <a:pt x="1492" y="1644"/>
                  </a:lnTo>
                  <a:lnTo>
                    <a:pt x="1503" y="1654"/>
                  </a:lnTo>
                  <a:lnTo>
                    <a:pt x="1545" y="1654"/>
                  </a:lnTo>
                  <a:lnTo>
                    <a:pt x="1553" y="1654"/>
                  </a:lnTo>
                  <a:lnTo>
                    <a:pt x="1556" y="1651"/>
                  </a:lnTo>
                  <a:lnTo>
                    <a:pt x="1556" y="1649"/>
                  </a:lnTo>
                  <a:lnTo>
                    <a:pt x="1545" y="1639"/>
                  </a:lnTo>
                  <a:lnTo>
                    <a:pt x="1538" y="1639"/>
                  </a:lnTo>
                  <a:lnTo>
                    <a:pt x="1528" y="1636"/>
                  </a:lnTo>
                  <a:lnTo>
                    <a:pt x="1520" y="1634"/>
                  </a:lnTo>
                  <a:close/>
                  <a:moveTo>
                    <a:pt x="1704" y="1717"/>
                  </a:moveTo>
                  <a:lnTo>
                    <a:pt x="1729" y="1722"/>
                  </a:lnTo>
                  <a:lnTo>
                    <a:pt x="1729" y="1709"/>
                  </a:lnTo>
                  <a:lnTo>
                    <a:pt x="1707" y="1709"/>
                  </a:lnTo>
                  <a:lnTo>
                    <a:pt x="1704" y="1717"/>
                  </a:lnTo>
                  <a:close/>
                  <a:moveTo>
                    <a:pt x="1452" y="1861"/>
                  </a:moveTo>
                  <a:lnTo>
                    <a:pt x="1452" y="1861"/>
                  </a:lnTo>
                  <a:lnTo>
                    <a:pt x="1467" y="1846"/>
                  </a:lnTo>
                  <a:lnTo>
                    <a:pt x="1487" y="1851"/>
                  </a:lnTo>
                  <a:lnTo>
                    <a:pt x="1492" y="1866"/>
                  </a:lnTo>
                  <a:lnTo>
                    <a:pt x="1508" y="1851"/>
                  </a:lnTo>
                  <a:lnTo>
                    <a:pt x="1487" y="1836"/>
                  </a:lnTo>
                  <a:lnTo>
                    <a:pt x="1462" y="1836"/>
                  </a:lnTo>
                  <a:lnTo>
                    <a:pt x="1445" y="1838"/>
                  </a:lnTo>
                  <a:lnTo>
                    <a:pt x="1432" y="1838"/>
                  </a:lnTo>
                  <a:lnTo>
                    <a:pt x="1424" y="1836"/>
                  </a:lnTo>
                  <a:lnTo>
                    <a:pt x="1419" y="1836"/>
                  </a:lnTo>
                  <a:lnTo>
                    <a:pt x="1419" y="1830"/>
                  </a:lnTo>
                  <a:lnTo>
                    <a:pt x="1414" y="1851"/>
                  </a:lnTo>
                  <a:lnTo>
                    <a:pt x="1435" y="1871"/>
                  </a:lnTo>
                  <a:lnTo>
                    <a:pt x="1445" y="1871"/>
                  </a:lnTo>
                  <a:lnTo>
                    <a:pt x="1452" y="1861"/>
                  </a:lnTo>
                  <a:close/>
                  <a:moveTo>
                    <a:pt x="2201" y="2073"/>
                  </a:moveTo>
                  <a:lnTo>
                    <a:pt x="2201" y="2073"/>
                  </a:lnTo>
                  <a:lnTo>
                    <a:pt x="2168" y="2062"/>
                  </a:lnTo>
                  <a:lnTo>
                    <a:pt x="2123" y="2037"/>
                  </a:lnTo>
                  <a:lnTo>
                    <a:pt x="2070" y="2032"/>
                  </a:lnTo>
                  <a:lnTo>
                    <a:pt x="2055" y="2027"/>
                  </a:lnTo>
                  <a:lnTo>
                    <a:pt x="2042" y="2012"/>
                  </a:lnTo>
                  <a:lnTo>
                    <a:pt x="2002" y="1997"/>
                  </a:lnTo>
                  <a:lnTo>
                    <a:pt x="1964" y="1974"/>
                  </a:lnTo>
                  <a:lnTo>
                    <a:pt x="1959" y="1954"/>
                  </a:lnTo>
                  <a:lnTo>
                    <a:pt x="1944" y="1914"/>
                  </a:lnTo>
                  <a:lnTo>
                    <a:pt x="1939" y="1914"/>
                  </a:lnTo>
                  <a:lnTo>
                    <a:pt x="1903" y="1893"/>
                  </a:lnTo>
                  <a:lnTo>
                    <a:pt x="1891" y="1893"/>
                  </a:lnTo>
                  <a:lnTo>
                    <a:pt x="1891" y="1896"/>
                  </a:lnTo>
                  <a:lnTo>
                    <a:pt x="1891" y="1893"/>
                  </a:lnTo>
                  <a:lnTo>
                    <a:pt x="1848" y="1888"/>
                  </a:lnTo>
                  <a:lnTo>
                    <a:pt x="1848" y="1883"/>
                  </a:lnTo>
                  <a:lnTo>
                    <a:pt x="1848" y="1888"/>
                  </a:lnTo>
                  <a:lnTo>
                    <a:pt x="1848" y="1881"/>
                  </a:lnTo>
                  <a:lnTo>
                    <a:pt x="1828" y="1876"/>
                  </a:lnTo>
                  <a:lnTo>
                    <a:pt x="1823" y="1861"/>
                  </a:lnTo>
                  <a:lnTo>
                    <a:pt x="1803" y="1846"/>
                  </a:lnTo>
                  <a:lnTo>
                    <a:pt x="1798" y="1846"/>
                  </a:lnTo>
                  <a:lnTo>
                    <a:pt x="1782" y="1841"/>
                  </a:lnTo>
                  <a:lnTo>
                    <a:pt x="1777" y="1830"/>
                  </a:lnTo>
                  <a:lnTo>
                    <a:pt x="1745" y="1815"/>
                  </a:lnTo>
                  <a:lnTo>
                    <a:pt x="1694" y="1820"/>
                  </a:lnTo>
                  <a:lnTo>
                    <a:pt x="1666" y="1815"/>
                  </a:lnTo>
                  <a:lnTo>
                    <a:pt x="1661" y="1805"/>
                  </a:lnTo>
                  <a:lnTo>
                    <a:pt x="1636" y="1800"/>
                  </a:lnTo>
                  <a:lnTo>
                    <a:pt x="1608" y="1805"/>
                  </a:lnTo>
                  <a:lnTo>
                    <a:pt x="1606" y="1803"/>
                  </a:lnTo>
                  <a:lnTo>
                    <a:pt x="1606" y="1798"/>
                  </a:lnTo>
                  <a:lnTo>
                    <a:pt x="1603" y="1790"/>
                  </a:lnTo>
                  <a:lnTo>
                    <a:pt x="1591" y="1795"/>
                  </a:lnTo>
                  <a:lnTo>
                    <a:pt x="1603" y="1790"/>
                  </a:lnTo>
                  <a:lnTo>
                    <a:pt x="1603" y="1785"/>
                  </a:lnTo>
                  <a:lnTo>
                    <a:pt x="1566" y="1795"/>
                  </a:lnTo>
                  <a:lnTo>
                    <a:pt x="1545" y="1805"/>
                  </a:lnTo>
                  <a:lnTo>
                    <a:pt x="1535" y="1830"/>
                  </a:lnTo>
                  <a:lnTo>
                    <a:pt x="1525" y="1836"/>
                  </a:lnTo>
                  <a:lnTo>
                    <a:pt x="1508" y="1851"/>
                  </a:lnTo>
                  <a:lnTo>
                    <a:pt x="1492" y="1866"/>
                  </a:lnTo>
                  <a:lnTo>
                    <a:pt x="1498" y="1878"/>
                  </a:lnTo>
                  <a:lnTo>
                    <a:pt x="1503" y="1904"/>
                  </a:lnTo>
                  <a:lnTo>
                    <a:pt x="1503" y="1919"/>
                  </a:lnTo>
                  <a:lnTo>
                    <a:pt x="1508" y="1939"/>
                  </a:lnTo>
                  <a:lnTo>
                    <a:pt x="1487" y="1954"/>
                  </a:lnTo>
                  <a:lnTo>
                    <a:pt x="1477" y="1964"/>
                  </a:lnTo>
                  <a:lnTo>
                    <a:pt x="1472" y="1974"/>
                  </a:lnTo>
                  <a:lnTo>
                    <a:pt x="1450" y="2022"/>
                  </a:lnTo>
                  <a:lnTo>
                    <a:pt x="1462" y="2042"/>
                  </a:lnTo>
                  <a:lnTo>
                    <a:pt x="1450" y="2047"/>
                  </a:lnTo>
                  <a:lnTo>
                    <a:pt x="1452" y="2047"/>
                  </a:lnTo>
                  <a:lnTo>
                    <a:pt x="1435" y="2057"/>
                  </a:lnTo>
                  <a:lnTo>
                    <a:pt x="1452" y="2093"/>
                  </a:lnTo>
                  <a:lnTo>
                    <a:pt x="1482" y="2146"/>
                  </a:lnTo>
                  <a:lnTo>
                    <a:pt x="1515" y="2211"/>
                  </a:lnTo>
                  <a:lnTo>
                    <a:pt x="1515" y="2221"/>
                  </a:lnTo>
                  <a:lnTo>
                    <a:pt x="1626" y="2284"/>
                  </a:lnTo>
                  <a:lnTo>
                    <a:pt x="1631" y="2284"/>
                  </a:lnTo>
                  <a:lnTo>
                    <a:pt x="1631" y="2282"/>
                  </a:lnTo>
                  <a:lnTo>
                    <a:pt x="1634" y="2279"/>
                  </a:lnTo>
                  <a:lnTo>
                    <a:pt x="1649" y="2294"/>
                  </a:lnTo>
                  <a:lnTo>
                    <a:pt x="1649" y="2297"/>
                  </a:lnTo>
                  <a:lnTo>
                    <a:pt x="1644" y="2315"/>
                  </a:lnTo>
                  <a:lnTo>
                    <a:pt x="1666" y="2352"/>
                  </a:lnTo>
                  <a:lnTo>
                    <a:pt x="1671" y="2362"/>
                  </a:lnTo>
                  <a:lnTo>
                    <a:pt x="1677" y="2357"/>
                  </a:lnTo>
                  <a:lnTo>
                    <a:pt x="1677" y="2360"/>
                  </a:lnTo>
                  <a:lnTo>
                    <a:pt x="1671" y="2362"/>
                  </a:lnTo>
                  <a:lnTo>
                    <a:pt x="1677" y="2368"/>
                  </a:lnTo>
                  <a:lnTo>
                    <a:pt x="1671" y="2388"/>
                  </a:lnTo>
                  <a:lnTo>
                    <a:pt x="1656" y="2405"/>
                  </a:lnTo>
                  <a:lnTo>
                    <a:pt x="1656" y="2436"/>
                  </a:lnTo>
                  <a:lnTo>
                    <a:pt x="1646" y="2456"/>
                  </a:lnTo>
                  <a:lnTo>
                    <a:pt x="1629" y="2524"/>
                  </a:lnTo>
                  <a:lnTo>
                    <a:pt x="1634" y="2574"/>
                  </a:lnTo>
                  <a:lnTo>
                    <a:pt x="1603" y="2642"/>
                  </a:lnTo>
                  <a:lnTo>
                    <a:pt x="1598" y="2713"/>
                  </a:lnTo>
                  <a:lnTo>
                    <a:pt x="1598" y="2751"/>
                  </a:lnTo>
                  <a:lnTo>
                    <a:pt x="1593" y="2786"/>
                  </a:lnTo>
                  <a:lnTo>
                    <a:pt x="1603" y="2806"/>
                  </a:lnTo>
                  <a:lnTo>
                    <a:pt x="1588" y="2889"/>
                  </a:lnTo>
                  <a:lnTo>
                    <a:pt x="1571" y="2925"/>
                  </a:lnTo>
                  <a:lnTo>
                    <a:pt x="1578" y="2950"/>
                  </a:lnTo>
                  <a:lnTo>
                    <a:pt x="1593" y="2983"/>
                  </a:lnTo>
                  <a:lnTo>
                    <a:pt x="1677" y="3018"/>
                  </a:lnTo>
                  <a:lnTo>
                    <a:pt x="1656" y="2998"/>
                  </a:lnTo>
                  <a:lnTo>
                    <a:pt x="1654" y="2993"/>
                  </a:lnTo>
                  <a:lnTo>
                    <a:pt x="1679" y="3018"/>
                  </a:lnTo>
                  <a:lnTo>
                    <a:pt x="1651" y="2960"/>
                  </a:lnTo>
                  <a:lnTo>
                    <a:pt x="1671" y="2927"/>
                  </a:lnTo>
                  <a:lnTo>
                    <a:pt x="1694" y="2894"/>
                  </a:lnTo>
                  <a:lnTo>
                    <a:pt x="1702" y="2862"/>
                  </a:lnTo>
                  <a:lnTo>
                    <a:pt x="1689" y="2847"/>
                  </a:lnTo>
                  <a:lnTo>
                    <a:pt x="1687" y="2824"/>
                  </a:lnTo>
                  <a:lnTo>
                    <a:pt x="1722" y="2781"/>
                  </a:lnTo>
                  <a:lnTo>
                    <a:pt x="1740" y="2741"/>
                  </a:lnTo>
                  <a:lnTo>
                    <a:pt x="1727" y="2726"/>
                  </a:lnTo>
                  <a:lnTo>
                    <a:pt x="1752" y="2715"/>
                  </a:lnTo>
                  <a:lnTo>
                    <a:pt x="1780" y="2673"/>
                  </a:lnTo>
                  <a:lnTo>
                    <a:pt x="1828" y="2655"/>
                  </a:lnTo>
                  <a:lnTo>
                    <a:pt x="1848" y="2642"/>
                  </a:lnTo>
                  <a:lnTo>
                    <a:pt x="1856" y="2605"/>
                  </a:lnTo>
                  <a:lnTo>
                    <a:pt x="1840" y="2594"/>
                  </a:lnTo>
                  <a:lnTo>
                    <a:pt x="1840" y="2584"/>
                  </a:lnTo>
                  <a:lnTo>
                    <a:pt x="1850" y="2594"/>
                  </a:lnTo>
                  <a:lnTo>
                    <a:pt x="1876" y="2599"/>
                  </a:lnTo>
                  <a:lnTo>
                    <a:pt x="1901" y="2579"/>
                  </a:lnTo>
                  <a:lnTo>
                    <a:pt x="1906" y="2569"/>
                  </a:lnTo>
                  <a:lnTo>
                    <a:pt x="1903" y="2559"/>
                  </a:lnTo>
                  <a:lnTo>
                    <a:pt x="1906" y="2569"/>
                  </a:lnTo>
                  <a:lnTo>
                    <a:pt x="1914" y="2552"/>
                  </a:lnTo>
                  <a:lnTo>
                    <a:pt x="1934" y="2531"/>
                  </a:lnTo>
                  <a:lnTo>
                    <a:pt x="1959" y="2506"/>
                  </a:lnTo>
                  <a:lnTo>
                    <a:pt x="1982" y="2438"/>
                  </a:lnTo>
                  <a:lnTo>
                    <a:pt x="1997" y="2408"/>
                  </a:lnTo>
                  <a:lnTo>
                    <a:pt x="2055" y="2373"/>
                  </a:lnTo>
                  <a:lnTo>
                    <a:pt x="2090" y="2368"/>
                  </a:lnTo>
                  <a:lnTo>
                    <a:pt x="2100" y="2362"/>
                  </a:lnTo>
                  <a:lnTo>
                    <a:pt x="2110" y="2342"/>
                  </a:lnTo>
                  <a:lnTo>
                    <a:pt x="2118" y="2320"/>
                  </a:lnTo>
                  <a:lnTo>
                    <a:pt x="2133" y="2294"/>
                  </a:lnTo>
                  <a:lnTo>
                    <a:pt x="2138" y="2284"/>
                  </a:lnTo>
                  <a:lnTo>
                    <a:pt x="2143" y="2196"/>
                  </a:lnTo>
                  <a:lnTo>
                    <a:pt x="2158" y="2191"/>
                  </a:lnTo>
                  <a:lnTo>
                    <a:pt x="2211" y="2125"/>
                  </a:lnTo>
                  <a:lnTo>
                    <a:pt x="2211" y="2110"/>
                  </a:lnTo>
                  <a:lnTo>
                    <a:pt x="2201" y="2073"/>
                  </a:lnTo>
                  <a:close/>
                  <a:moveTo>
                    <a:pt x="1440" y="567"/>
                  </a:moveTo>
                  <a:lnTo>
                    <a:pt x="1445" y="570"/>
                  </a:lnTo>
                  <a:lnTo>
                    <a:pt x="1447" y="570"/>
                  </a:lnTo>
                  <a:lnTo>
                    <a:pt x="1450" y="572"/>
                  </a:lnTo>
                  <a:lnTo>
                    <a:pt x="1455" y="575"/>
                  </a:lnTo>
                  <a:lnTo>
                    <a:pt x="1457" y="575"/>
                  </a:lnTo>
                  <a:lnTo>
                    <a:pt x="1462" y="577"/>
                  </a:lnTo>
                  <a:lnTo>
                    <a:pt x="1467" y="577"/>
                  </a:lnTo>
                  <a:lnTo>
                    <a:pt x="1470" y="580"/>
                  </a:lnTo>
                  <a:lnTo>
                    <a:pt x="1472" y="580"/>
                  </a:lnTo>
                  <a:lnTo>
                    <a:pt x="1475" y="577"/>
                  </a:lnTo>
                  <a:lnTo>
                    <a:pt x="1475" y="575"/>
                  </a:lnTo>
                  <a:lnTo>
                    <a:pt x="1477" y="575"/>
                  </a:lnTo>
                  <a:lnTo>
                    <a:pt x="1480" y="570"/>
                  </a:lnTo>
                  <a:lnTo>
                    <a:pt x="1482" y="567"/>
                  </a:lnTo>
                  <a:lnTo>
                    <a:pt x="1480" y="565"/>
                  </a:lnTo>
                  <a:lnTo>
                    <a:pt x="1475" y="565"/>
                  </a:lnTo>
                  <a:lnTo>
                    <a:pt x="1472" y="562"/>
                  </a:lnTo>
                  <a:lnTo>
                    <a:pt x="1457" y="562"/>
                  </a:lnTo>
                  <a:lnTo>
                    <a:pt x="1455" y="560"/>
                  </a:lnTo>
                  <a:lnTo>
                    <a:pt x="1452" y="555"/>
                  </a:lnTo>
                  <a:lnTo>
                    <a:pt x="1450" y="550"/>
                  </a:lnTo>
                  <a:lnTo>
                    <a:pt x="1447" y="545"/>
                  </a:lnTo>
                  <a:lnTo>
                    <a:pt x="1442" y="545"/>
                  </a:lnTo>
                  <a:lnTo>
                    <a:pt x="1435" y="542"/>
                  </a:lnTo>
                  <a:lnTo>
                    <a:pt x="1429" y="540"/>
                  </a:lnTo>
                  <a:lnTo>
                    <a:pt x="1424" y="540"/>
                  </a:lnTo>
                  <a:lnTo>
                    <a:pt x="1419" y="540"/>
                  </a:lnTo>
                  <a:lnTo>
                    <a:pt x="1417" y="540"/>
                  </a:lnTo>
                  <a:lnTo>
                    <a:pt x="1414" y="542"/>
                  </a:lnTo>
                  <a:lnTo>
                    <a:pt x="1412" y="545"/>
                  </a:lnTo>
                  <a:lnTo>
                    <a:pt x="1409" y="545"/>
                  </a:lnTo>
                  <a:lnTo>
                    <a:pt x="1409" y="542"/>
                  </a:lnTo>
                  <a:lnTo>
                    <a:pt x="1407" y="535"/>
                  </a:lnTo>
                  <a:lnTo>
                    <a:pt x="1404" y="529"/>
                  </a:lnTo>
                  <a:lnTo>
                    <a:pt x="1402" y="527"/>
                  </a:lnTo>
                  <a:lnTo>
                    <a:pt x="1399" y="524"/>
                  </a:lnTo>
                  <a:lnTo>
                    <a:pt x="1394" y="524"/>
                  </a:lnTo>
                  <a:lnTo>
                    <a:pt x="1392" y="524"/>
                  </a:lnTo>
                  <a:lnTo>
                    <a:pt x="1392" y="529"/>
                  </a:lnTo>
                  <a:lnTo>
                    <a:pt x="1392" y="535"/>
                  </a:lnTo>
                  <a:lnTo>
                    <a:pt x="1392" y="542"/>
                  </a:lnTo>
                  <a:lnTo>
                    <a:pt x="1392" y="547"/>
                  </a:lnTo>
                  <a:lnTo>
                    <a:pt x="1392" y="550"/>
                  </a:lnTo>
                  <a:lnTo>
                    <a:pt x="1394" y="552"/>
                  </a:lnTo>
                  <a:lnTo>
                    <a:pt x="1394" y="555"/>
                  </a:lnTo>
                  <a:lnTo>
                    <a:pt x="1394" y="560"/>
                  </a:lnTo>
                  <a:lnTo>
                    <a:pt x="1394" y="565"/>
                  </a:lnTo>
                  <a:lnTo>
                    <a:pt x="1394" y="570"/>
                  </a:lnTo>
                  <a:lnTo>
                    <a:pt x="1397" y="575"/>
                  </a:lnTo>
                  <a:lnTo>
                    <a:pt x="1397" y="577"/>
                  </a:lnTo>
                  <a:lnTo>
                    <a:pt x="1394" y="577"/>
                  </a:lnTo>
                  <a:lnTo>
                    <a:pt x="1392" y="580"/>
                  </a:lnTo>
                  <a:lnTo>
                    <a:pt x="1389" y="585"/>
                  </a:lnTo>
                  <a:lnTo>
                    <a:pt x="1387" y="587"/>
                  </a:lnTo>
                  <a:lnTo>
                    <a:pt x="1384" y="590"/>
                  </a:lnTo>
                  <a:lnTo>
                    <a:pt x="1387" y="593"/>
                  </a:lnTo>
                  <a:lnTo>
                    <a:pt x="1392" y="593"/>
                  </a:lnTo>
                  <a:lnTo>
                    <a:pt x="1397" y="590"/>
                  </a:lnTo>
                  <a:lnTo>
                    <a:pt x="1399" y="590"/>
                  </a:lnTo>
                  <a:lnTo>
                    <a:pt x="1402" y="590"/>
                  </a:lnTo>
                  <a:lnTo>
                    <a:pt x="1407" y="590"/>
                  </a:lnTo>
                  <a:lnTo>
                    <a:pt x="1409" y="590"/>
                  </a:lnTo>
                  <a:lnTo>
                    <a:pt x="1412" y="593"/>
                  </a:lnTo>
                  <a:lnTo>
                    <a:pt x="1414" y="598"/>
                  </a:lnTo>
                  <a:lnTo>
                    <a:pt x="1414" y="600"/>
                  </a:lnTo>
                  <a:lnTo>
                    <a:pt x="1417" y="603"/>
                  </a:lnTo>
                  <a:lnTo>
                    <a:pt x="1419" y="603"/>
                  </a:lnTo>
                  <a:lnTo>
                    <a:pt x="1424" y="600"/>
                  </a:lnTo>
                  <a:lnTo>
                    <a:pt x="1424" y="598"/>
                  </a:lnTo>
                  <a:lnTo>
                    <a:pt x="1427" y="595"/>
                  </a:lnTo>
                  <a:lnTo>
                    <a:pt x="1427" y="593"/>
                  </a:lnTo>
                  <a:lnTo>
                    <a:pt x="1429" y="590"/>
                  </a:lnTo>
                  <a:lnTo>
                    <a:pt x="1435" y="587"/>
                  </a:lnTo>
                  <a:lnTo>
                    <a:pt x="1437" y="585"/>
                  </a:lnTo>
                  <a:lnTo>
                    <a:pt x="1437" y="580"/>
                  </a:lnTo>
                  <a:lnTo>
                    <a:pt x="1437" y="575"/>
                  </a:lnTo>
                  <a:lnTo>
                    <a:pt x="1435" y="570"/>
                  </a:lnTo>
                  <a:lnTo>
                    <a:pt x="1437" y="567"/>
                  </a:lnTo>
                  <a:lnTo>
                    <a:pt x="1440" y="567"/>
                  </a:lnTo>
                  <a:close/>
                  <a:moveTo>
                    <a:pt x="966" y="300"/>
                  </a:moveTo>
                  <a:lnTo>
                    <a:pt x="968" y="303"/>
                  </a:lnTo>
                  <a:lnTo>
                    <a:pt x="971" y="310"/>
                  </a:lnTo>
                  <a:lnTo>
                    <a:pt x="973" y="323"/>
                  </a:lnTo>
                  <a:lnTo>
                    <a:pt x="973" y="330"/>
                  </a:lnTo>
                  <a:lnTo>
                    <a:pt x="973" y="335"/>
                  </a:lnTo>
                  <a:lnTo>
                    <a:pt x="978" y="338"/>
                  </a:lnTo>
                  <a:lnTo>
                    <a:pt x="983" y="335"/>
                  </a:lnTo>
                  <a:lnTo>
                    <a:pt x="986" y="333"/>
                  </a:lnTo>
                  <a:lnTo>
                    <a:pt x="988" y="330"/>
                  </a:lnTo>
                  <a:lnTo>
                    <a:pt x="991" y="333"/>
                  </a:lnTo>
                  <a:lnTo>
                    <a:pt x="996" y="335"/>
                  </a:lnTo>
                  <a:lnTo>
                    <a:pt x="998" y="338"/>
                  </a:lnTo>
                  <a:lnTo>
                    <a:pt x="1003" y="335"/>
                  </a:lnTo>
                  <a:lnTo>
                    <a:pt x="1006" y="330"/>
                  </a:lnTo>
                  <a:lnTo>
                    <a:pt x="1011" y="323"/>
                  </a:lnTo>
                  <a:lnTo>
                    <a:pt x="1016" y="320"/>
                  </a:lnTo>
                  <a:lnTo>
                    <a:pt x="1024" y="318"/>
                  </a:lnTo>
                  <a:lnTo>
                    <a:pt x="1026" y="315"/>
                  </a:lnTo>
                  <a:lnTo>
                    <a:pt x="1026" y="310"/>
                  </a:lnTo>
                  <a:lnTo>
                    <a:pt x="1026" y="305"/>
                  </a:lnTo>
                  <a:lnTo>
                    <a:pt x="1029" y="305"/>
                  </a:lnTo>
                  <a:lnTo>
                    <a:pt x="1039" y="303"/>
                  </a:lnTo>
                  <a:lnTo>
                    <a:pt x="1044" y="300"/>
                  </a:lnTo>
                  <a:lnTo>
                    <a:pt x="1049" y="300"/>
                  </a:lnTo>
                  <a:lnTo>
                    <a:pt x="1054" y="298"/>
                  </a:lnTo>
                  <a:lnTo>
                    <a:pt x="1059" y="295"/>
                  </a:lnTo>
                  <a:lnTo>
                    <a:pt x="1064" y="295"/>
                  </a:lnTo>
                  <a:lnTo>
                    <a:pt x="1066" y="292"/>
                  </a:lnTo>
                  <a:lnTo>
                    <a:pt x="1066" y="290"/>
                  </a:lnTo>
                  <a:lnTo>
                    <a:pt x="1069" y="287"/>
                  </a:lnTo>
                  <a:lnTo>
                    <a:pt x="1066" y="285"/>
                  </a:lnTo>
                  <a:lnTo>
                    <a:pt x="1066" y="277"/>
                  </a:lnTo>
                  <a:lnTo>
                    <a:pt x="1064" y="270"/>
                  </a:lnTo>
                  <a:lnTo>
                    <a:pt x="1059" y="265"/>
                  </a:lnTo>
                  <a:lnTo>
                    <a:pt x="1056" y="262"/>
                  </a:lnTo>
                  <a:lnTo>
                    <a:pt x="1054" y="262"/>
                  </a:lnTo>
                  <a:lnTo>
                    <a:pt x="1049" y="262"/>
                  </a:lnTo>
                  <a:lnTo>
                    <a:pt x="1046" y="262"/>
                  </a:lnTo>
                  <a:lnTo>
                    <a:pt x="1044" y="257"/>
                  </a:lnTo>
                  <a:lnTo>
                    <a:pt x="1041" y="255"/>
                  </a:lnTo>
                  <a:lnTo>
                    <a:pt x="1039" y="250"/>
                  </a:lnTo>
                  <a:lnTo>
                    <a:pt x="1031" y="247"/>
                  </a:lnTo>
                  <a:lnTo>
                    <a:pt x="1026" y="247"/>
                  </a:lnTo>
                  <a:lnTo>
                    <a:pt x="1021" y="247"/>
                  </a:lnTo>
                  <a:lnTo>
                    <a:pt x="1019" y="245"/>
                  </a:lnTo>
                  <a:lnTo>
                    <a:pt x="1016" y="242"/>
                  </a:lnTo>
                  <a:lnTo>
                    <a:pt x="1011" y="242"/>
                  </a:lnTo>
                  <a:lnTo>
                    <a:pt x="1008" y="240"/>
                  </a:lnTo>
                  <a:lnTo>
                    <a:pt x="1006" y="242"/>
                  </a:lnTo>
                  <a:lnTo>
                    <a:pt x="1006" y="245"/>
                  </a:lnTo>
                  <a:lnTo>
                    <a:pt x="1006" y="250"/>
                  </a:lnTo>
                  <a:lnTo>
                    <a:pt x="1003" y="255"/>
                  </a:lnTo>
                  <a:lnTo>
                    <a:pt x="1003" y="257"/>
                  </a:lnTo>
                  <a:lnTo>
                    <a:pt x="998" y="260"/>
                  </a:lnTo>
                  <a:lnTo>
                    <a:pt x="993" y="267"/>
                  </a:lnTo>
                  <a:lnTo>
                    <a:pt x="986" y="272"/>
                  </a:lnTo>
                  <a:lnTo>
                    <a:pt x="983" y="277"/>
                  </a:lnTo>
                  <a:lnTo>
                    <a:pt x="978" y="282"/>
                  </a:lnTo>
                  <a:lnTo>
                    <a:pt x="971" y="287"/>
                  </a:lnTo>
                  <a:lnTo>
                    <a:pt x="966" y="295"/>
                  </a:lnTo>
                  <a:lnTo>
                    <a:pt x="963" y="300"/>
                  </a:lnTo>
                  <a:lnTo>
                    <a:pt x="966" y="300"/>
                  </a:lnTo>
                  <a:close/>
                  <a:moveTo>
                    <a:pt x="1498" y="494"/>
                  </a:moveTo>
                  <a:lnTo>
                    <a:pt x="1498" y="494"/>
                  </a:lnTo>
                  <a:lnTo>
                    <a:pt x="1498" y="492"/>
                  </a:lnTo>
                  <a:lnTo>
                    <a:pt x="1498" y="489"/>
                  </a:lnTo>
                  <a:lnTo>
                    <a:pt x="1495" y="489"/>
                  </a:lnTo>
                  <a:lnTo>
                    <a:pt x="1495" y="492"/>
                  </a:lnTo>
                  <a:lnTo>
                    <a:pt x="1498" y="494"/>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5" name="Freeform 43"/>
            <p:cNvSpPr>
              <a:spLocks/>
            </p:cNvSpPr>
            <p:nvPr/>
          </p:nvSpPr>
          <p:spPr bwMode="auto">
            <a:xfrm>
              <a:off x="3277" y="2412"/>
              <a:ext cx="46" cy="28"/>
            </a:xfrm>
            <a:custGeom>
              <a:avLst/>
              <a:gdLst>
                <a:gd name="T0" fmla="*/ 0 w 46"/>
                <a:gd name="T1" fmla="*/ 15 h 28"/>
                <a:gd name="T2" fmla="*/ 3 w 46"/>
                <a:gd name="T3" fmla="*/ 17 h 28"/>
                <a:gd name="T4" fmla="*/ 12 w 46"/>
                <a:gd name="T5" fmla="*/ 14 h 28"/>
                <a:gd name="T6" fmla="*/ 13 w 46"/>
                <a:gd name="T7" fmla="*/ 8 h 28"/>
                <a:gd name="T8" fmla="*/ 27 w 46"/>
                <a:gd name="T9" fmla="*/ 9 h 28"/>
                <a:gd name="T10" fmla="*/ 46 w 46"/>
                <a:gd name="T11" fmla="*/ 0 h 28"/>
                <a:gd name="T12" fmla="*/ 46 w 46"/>
                <a:gd name="T13" fmla="*/ 1 h 28"/>
                <a:gd name="T14" fmla="*/ 33 w 46"/>
                <a:gd name="T15" fmla="*/ 11 h 28"/>
                <a:gd name="T16" fmla="*/ 36 w 46"/>
                <a:gd name="T17" fmla="*/ 18 h 28"/>
                <a:gd name="T18" fmla="*/ 27 w 46"/>
                <a:gd name="T19" fmla="*/ 21 h 28"/>
                <a:gd name="T20" fmla="*/ 15 w 46"/>
                <a:gd name="T21" fmla="*/ 28 h 28"/>
                <a:gd name="T22" fmla="*/ 13 w 46"/>
                <a:gd name="T23" fmla="*/ 28 h 28"/>
                <a:gd name="T24" fmla="*/ 8 w 46"/>
                <a:gd name="T25" fmla="*/ 26 h 28"/>
                <a:gd name="T26" fmla="*/ 2 w 46"/>
                <a:gd name="T27" fmla="*/ 23 h 28"/>
                <a:gd name="T28" fmla="*/ 0 w 46"/>
                <a:gd name="T29" fmla="*/ 15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grpSp>
      <p:pic>
        <p:nvPicPr>
          <p:cNvPr id="37891" name="Picture 8"/>
          <p:cNvPicPr>
            <a:picLocks noChangeAspect="1" noChangeArrowheads="1"/>
          </p:cNvPicPr>
          <p:nvPr/>
        </p:nvPicPr>
        <p:blipFill>
          <a:blip r:embed="rId3" cstate="print"/>
          <a:srcRect/>
          <a:stretch>
            <a:fillRect/>
          </a:stretch>
        </p:blipFill>
        <p:spPr bwMode="auto">
          <a:xfrm>
            <a:off x="-371475" y="-82550"/>
            <a:ext cx="9888538" cy="71580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a:grpSpLocks/>
          </p:cNvGrpSpPr>
          <p:nvPr/>
        </p:nvGrpSpPr>
        <p:grpSpPr bwMode="auto">
          <a:xfrm>
            <a:off x="11477" y="1124744"/>
            <a:ext cx="8943975" cy="4838700"/>
            <a:chOff x="56" y="1006"/>
            <a:chExt cx="5634" cy="3048"/>
          </a:xfrm>
          <a:solidFill>
            <a:srgbClr val="0070C0">
              <a:alpha val="14000"/>
            </a:srgbClr>
          </a:solidFill>
        </p:grpSpPr>
        <p:sp>
          <p:nvSpPr>
            <p:cNvPr id="3" name="Freeform 4"/>
            <p:cNvSpPr>
              <a:spLocks noChangeAspect="1" noEditPoints="1"/>
            </p:cNvSpPr>
            <p:nvPr/>
          </p:nvSpPr>
          <p:spPr bwMode="auto">
            <a:xfrm>
              <a:off x="2489" y="1006"/>
              <a:ext cx="3201" cy="2883"/>
            </a:xfrm>
            <a:custGeom>
              <a:avLst/>
              <a:gdLst>
                <a:gd name="T0" fmla="*/ 3199 w 3062"/>
                <a:gd name="T1" fmla="*/ 2916 h 2758"/>
                <a:gd name="T2" fmla="*/ 3131 w 3062"/>
                <a:gd name="T3" fmla="*/ 2781 h 2758"/>
                <a:gd name="T4" fmla="*/ 3250 w 3062"/>
                <a:gd name="T5" fmla="*/ 2698 h 2758"/>
                <a:gd name="T6" fmla="*/ 3210 w 3062"/>
                <a:gd name="T7" fmla="*/ 2568 h 2758"/>
                <a:gd name="T8" fmla="*/ 4355 w 3062"/>
                <a:gd name="T9" fmla="*/ 629 h 2758"/>
                <a:gd name="T10" fmla="*/ 3688 w 3062"/>
                <a:gd name="T11" fmla="*/ 428 h 2758"/>
                <a:gd name="T12" fmla="*/ 3304 w 3062"/>
                <a:gd name="T13" fmla="*/ 358 h 2758"/>
                <a:gd name="T14" fmla="*/ 2996 w 3062"/>
                <a:gd name="T15" fmla="*/ 215 h 2758"/>
                <a:gd name="T16" fmla="*/ 2209 w 3062"/>
                <a:gd name="T17" fmla="*/ 448 h 2758"/>
                <a:gd name="T18" fmla="*/ 1961 w 3062"/>
                <a:gd name="T19" fmla="*/ 652 h 2758"/>
                <a:gd name="T20" fmla="*/ 1449 w 3062"/>
                <a:gd name="T21" fmla="*/ 783 h 2758"/>
                <a:gd name="T22" fmla="*/ 1257 w 3062"/>
                <a:gd name="T23" fmla="*/ 942 h 2758"/>
                <a:gd name="T24" fmla="*/ 1159 w 3062"/>
                <a:gd name="T25" fmla="*/ 629 h 2758"/>
                <a:gd name="T26" fmla="*/ 749 w 3062"/>
                <a:gd name="T27" fmla="*/ 721 h 2758"/>
                <a:gd name="T28" fmla="*/ 659 w 3062"/>
                <a:gd name="T29" fmla="*/ 1185 h 2758"/>
                <a:gd name="T30" fmla="*/ 799 w 3062"/>
                <a:gd name="T31" fmla="*/ 1111 h 2758"/>
                <a:gd name="T32" fmla="*/ 1050 w 3062"/>
                <a:gd name="T33" fmla="*/ 1140 h 2758"/>
                <a:gd name="T34" fmla="*/ 769 w 3062"/>
                <a:gd name="T35" fmla="*/ 1398 h 2758"/>
                <a:gd name="T36" fmla="*/ 602 w 3062"/>
                <a:gd name="T37" fmla="*/ 1405 h 2758"/>
                <a:gd name="T38" fmla="*/ 337 w 3062"/>
                <a:gd name="T39" fmla="*/ 1647 h 2758"/>
                <a:gd name="T40" fmla="*/ 244 w 3062"/>
                <a:gd name="T41" fmla="*/ 1970 h 2758"/>
                <a:gd name="T42" fmla="*/ 757 w 3062"/>
                <a:gd name="T43" fmla="*/ 1960 h 2758"/>
                <a:gd name="T44" fmla="*/ 850 w 3062"/>
                <a:gd name="T45" fmla="*/ 1876 h 2758"/>
                <a:gd name="T46" fmla="*/ 1114 w 3062"/>
                <a:gd name="T47" fmla="*/ 1982 h 2758"/>
                <a:gd name="T48" fmla="*/ 796 w 3062"/>
                <a:gd name="T49" fmla="*/ 2138 h 2758"/>
                <a:gd name="T50" fmla="*/ 283 w 3062"/>
                <a:gd name="T51" fmla="*/ 2017 h 2758"/>
                <a:gd name="T52" fmla="*/ 48 w 3062"/>
                <a:gd name="T53" fmla="*/ 2642 h 2758"/>
                <a:gd name="T54" fmla="*/ 583 w 3062"/>
                <a:gd name="T55" fmla="*/ 2798 h 2758"/>
                <a:gd name="T56" fmla="*/ 721 w 3062"/>
                <a:gd name="T57" fmla="*/ 3430 h 2758"/>
                <a:gd name="T58" fmla="*/ 1249 w 3062"/>
                <a:gd name="T59" fmla="*/ 3321 h 2758"/>
                <a:gd name="T60" fmla="*/ 1571 w 3062"/>
                <a:gd name="T61" fmla="*/ 2638 h 2758"/>
                <a:gd name="T62" fmla="*/ 1341 w 3062"/>
                <a:gd name="T63" fmla="*/ 2440 h 2758"/>
                <a:gd name="T64" fmla="*/ 1578 w 3062"/>
                <a:gd name="T65" fmla="*/ 2287 h 2758"/>
                <a:gd name="T66" fmla="*/ 2068 w 3062"/>
                <a:gd name="T67" fmla="*/ 2380 h 2758"/>
                <a:gd name="T68" fmla="*/ 2577 w 3062"/>
                <a:gd name="T69" fmla="*/ 2498 h 2758"/>
                <a:gd name="T70" fmla="*/ 2758 w 3062"/>
                <a:gd name="T71" fmla="*/ 2597 h 2758"/>
                <a:gd name="T72" fmla="*/ 3098 w 3062"/>
                <a:gd name="T73" fmla="*/ 2339 h 2758"/>
                <a:gd name="T74" fmla="*/ 3218 w 3062"/>
                <a:gd name="T75" fmla="*/ 1876 h 2758"/>
                <a:gd name="T76" fmla="*/ 3450 w 3062"/>
                <a:gd name="T77" fmla="*/ 1815 h 2758"/>
                <a:gd name="T78" fmla="*/ 3843 w 3062"/>
                <a:gd name="T79" fmla="*/ 1185 h 2758"/>
                <a:gd name="T80" fmla="*/ 4028 w 3062"/>
                <a:gd name="T81" fmla="*/ 1271 h 2758"/>
                <a:gd name="T82" fmla="*/ 4336 w 3062"/>
                <a:gd name="T83" fmla="*/ 1174 h 2758"/>
                <a:gd name="T84" fmla="*/ 1289 w 3062"/>
                <a:gd name="T85" fmla="*/ 1853 h 2758"/>
                <a:gd name="T86" fmla="*/ 1295 w 3062"/>
                <a:gd name="T87" fmla="*/ 1737 h 2758"/>
                <a:gd name="T88" fmla="*/ 1461 w 3062"/>
                <a:gd name="T89" fmla="*/ 1872 h 2758"/>
                <a:gd name="T90" fmla="*/ 1702 w 3062"/>
                <a:gd name="T91" fmla="*/ 391 h 2758"/>
                <a:gd name="T92" fmla="*/ 1613 w 3062"/>
                <a:gd name="T93" fmla="*/ 375 h 2758"/>
                <a:gd name="T94" fmla="*/ 178 w 3062"/>
                <a:gd name="T95" fmla="*/ 1468 h 2758"/>
                <a:gd name="T96" fmla="*/ 2703 w 3062"/>
                <a:gd name="T97" fmla="*/ 2894 h 2758"/>
                <a:gd name="T98" fmla="*/ 1536 w 3062"/>
                <a:gd name="T99" fmla="*/ 3189 h 2758"/>
                <a:gd name="T100" fmla="*/ 309 w 3062"/>
                <a:gd name="T101" fmla="*/ 1546 h 2758"/>
                <a:gd name="T102" fmla="*/ 307 w 3062"/>
                <a:gd name="T103" fmla="*/ 1254 h 2758"/>
                <a:gd name="T104" fmla="*/ 4445 w 3062"/>
                <a:gd name="T105" fmla="*/ 3933 h 2758"/>
                <a:gd name="T106" fmla="*/ 4294 w 3062"/>
                <a:gd name="T107" fmla="*/ 4108 h 2758"/>
                <a:gd name="T108" fmla="*/ 3444 w 3062"/>
                <a:gd name="T109" fmla="*/ 2076 h 2758"/>
                <a:gd name="T110" fmla="*/ 3629 w 3062"/>
                <a:gd name="T111" fmla="*/ 3082 h 2758"/>
                <a:gd name="T112" fmla="*/ 3458 w 3062"/>
                <a:gd name="T113" fmla="*/ 2901 h 2758"/>
                <a:gd name="T114" fmla="*/ 3554 w 3062"/>
                <a:gd name="T115" fmla="*/ 3186 h 2758"/>
                <a:gd name="T116" fmla="*/ 3061 w 3062"/>
                <a:gd name="T117" fmla="*/ 3647 h 2758"/>
                <a:gd name="T118" fmla="*/ 3794 w 3062"/>
                <a:gd name="T119" fmla="*/ 3861 h 2758"/>
                <a:gd name="T120" fmla="*/ 3690 w 3062"/>
                <a:gd name="T121" fmla="*/ 1421 h 2758"/>
                <a:gd name="T122" fmla="*/ 3709 w 3062"/>
                <a:gd name="T123" fmla="*/ 1826 h 2758"/>
                <a:gd name="T124" fmla="*/ 3590 w 3062"/>
                <a:gd name="T125" fmla="*/ 2026 h 27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62" h="2758">
                  <a:moveTo>
                    <a:pt x="1982" y="1630"/>
                  </a:moveTo>
                  <a:lnTo>
                    <a:pt x="1982" y="1630"/>
                  </a:lnTo>
                  <a:lnTo>
                    <a:pt x="1976" y="1628"/>
                  </a:lnTo>
                  <a:lnTo>
                    <a:pt x="1972" y="1630"/>
                  </a:lnTo>
                  <a:lnTo>
                    <a:pt x="1962" y="1640"/>
                  </a:lnTo>
                  <a:lnTo>
                    <a:pt x="1960" y="1644"/>
                  </a:lnTo>
                  <a:lnTo>
                    <a:pt x="1962" y="1650"/>
                  </a:lnTo>
                  <a:lnTo>
                    <a:pt x="1966" y="1652"/>
                  </a:lnTo>
                  <a:lnTo>
                    <a:pt x="1972" y="1650"/>
                  </a:lnTo>
                  <a:lnTo>
                    <a:pt x="1982" y="1640"/>
                  </a:lnTo>
                  <a:lnTo>
                    <a:pt x="1984" y="1634"/>
                  </a:lnTo>
                  <a:lnTo>
                    <a:pt x="1982" y="1630"/>
                  </a:lnTo>
                  <a:close/>
                  <a:moveTo>
                    <a:pt x="2112" y="1982"/>
                  </a:moveTo>
                  <a:lnTo>
                    <a:pt x="2112" y="1982"/>
                  </a:lnTo>
                  <a:lnTo>
                    <a:pt x="2116" y="1994"/>
                  </a:lnTo>
                  <a:lnTo>
                    <a:pt x="2120" y="2000"/>
                  </a:lnTo>
                  <a:lnTo>
                    <a:pt x="2122" y="2006"/>
                  </a:lnTo>
                  <a:lnTo>
                    <a:pt x="2122" y="2014"/>
                  </a:lnTo>
                  <a:lnTo>
                    <a:pt x="2122" y="2018"/>
                  </a:lnTo>
                  <a:lnTo>
                    <a:pt x="2124" y="2022"/>
                  </a:lnTo>
                  <a:lnTo>
                    <a:pt x="2126" y="2024"/>
                  </a:lnTo>
                  <a:lnTo>
                    <a:pt x="2128" y="2026"/>
                  </a:lnTo>
                  <a:lnTo>
                    <a:pt x="2130" y="2026"/>
                  </a:lnTo>
                  <a:lnTo>
                    <a:pt x="2134" y="2026"/>
                  </a:lnTo>
                  <a:lnTo>
                    <a:pt x="2140" y="2024"/>
                  </a:lnTo>
                  <a:lnTo>
                    <a:pt x="2142" y="2022"/>
                  </a:lnTo>
                  <a:lnTo>
                    <a:pt x="2142" y="2008"/>
                  </a:lnTo>
                  <a:lnTo>
                    <a:pt x="2142" y="1996"/>
                  </a:lnTo>
                  <a:lnTo>
                    <a:pt x="2144" y="1992"/>
                  </a:lnTo>
                  <a:lnTo>
                    <a:pt x="2146" y="1994"/>
                  </a:lnTo>
                  <a:lnTo>
                    <a:pt x="2148" y="2000"/>
                  </a:lnTo>
                  <a:lnTo>
                    <a:pt x="2158" y="2012"/>
                  </a:lnTo>
                  <a:lnTo>
                    <a:pt x="2166" y="2020"/>
                  </a:lnTo>
                  <a:lnTo>
                    <a:pt x="2172" y="2024"/>
                  </a:lnTo>
                  <a:lnTo>
                    <a:pt x="2180" y="2026"/>
                  </a:lnTo>
                  <a:lnTo>
                    <a:pt x="2184" y="2026"/>
                  </a:lnTo>
                  <a:lnTo>
                    <a:pt x="2186" y="2026"/>
                  </a:lnTo>
                  <a:lnTo>
                    <a:pt x="2188" y="2024"/>
                  </a:lnTo>
                  <a:lnTo>
                    <a:pt x="2190" y="2022"/>
                  </a:lnTo>
                  <a:lnTo>
                    <a:pt x="2188" y="2020"/>
                  </a:lnTo>
                  <a:lnTo>
                    <a:pt x="2186" y="2014"/>
                  </a:lnTo>
                  <a:lnTo>
                    <a:pt x="2176" y="2002"/>
                  </a:lnTo>
                  <a:lnTo>
                    <a:pt x="2168" y="1992"/>
                  </a:lnTo>
                  <a:lnTo>
                    <a:pt x="2166" y="1988"/>
                  </a:lnTo>
                  <a:lnTo>
                    <a:pt x="2166" y="1984"/>
                  </a:lnTo>
                  <a:lnTo>
                    <a:pt x="2168" y="1982"/>
                  </a:lnTo>
                  <a:lnTo>
                    <a:pt x="2178" y="1972"/>
                  </a:lnTo>
                  <a:lnTo>
                    <a:pt x="2180" y="1968"/>
                  </a:lnTo>
                  <a:lnTo>
                    <a:pt x="2182" y="1962"/>
                  </a:lnTo>
                  <a:lnTo>
                    <a:pt x="2180" y="1960"/>
                  </a:lnTo>
                  <a:lnTo>
                    <a:pt x="2174" y="1958"/>
                  </a:lnTo>
                  <a:lnTo>
                    <a:pt x="2150" y="1958"/>
                  </a:lnTo>
                  <a:lnTo>
                    <a:pt x="2148" y="1958"/>
                  </a:lnTo>
                  <a:lnTo>
                    <a:pt x="2146" y="1956"/>
                  </a:lnTo>
                  <a:lnTo>
                    <a:pt x="2146" y="1954"/>
                  </a:lnTo>
                  <a:lnTo>
                    <a:pt x="2146" y="1950"/>
                  </a:lnTo>
                  <a:lnTo>
                    <a:pt x="2148" y="1946"/>
                  </a:lnTo>
                  <a:lnTo>
                    <a:pt x="2158" y="1934"/>
                  </a:lnTo>
                  <a:lnTo>
                    <a:pt x="2158" y="1932"/>
                  </a:lnTo>
                  <a:lnTo>
                    <a:pt x="2158" y="1930"/>
                  </a:lnTo>
                  <a:lnTo>
                    <a:pt x="2154" y="1928"/>
                  </a:lnTo>
                  <a:lnTo>
                    <a:pt x="2150" y="1928"/>
                  </a:lnTo>
                  <a:lnTo>
                    <a:pt x="2144" y="1930"/>
                  </a:lnTo>
                  <a:lnTo>
                    <a:pt x="2138" y="1934"/>
                  </a:lnTo>
                  <a:lnTo>
                    <a:pt x="2130" y="1946"/>
                  </a:lnTo>
                  <a:lnTo>
                    <a:pt x="2116" y="1970"/>
                  </a:lnTo>
                  <a:lnTo>
                    <a:pt x="2112" y="1982"/>
                  </a:lnTo>
                  <a:close/>
                  <a:moveTo>
                    <a:pt x="1966" y="1940"/>
                  </a:moveTo>
                  <a:lnTo>
                    <a:pt x="1966" y="1940"/>
                  </a:lnTo>
                  <a:lnTo>
                    <a:pt x="1968" y="1948"/>
                  </a:lnTo>
                  <a:lnTo>
                    <a:pt x="1970" y="1954"/>
                  </a:lnTo>
                  <a:lnTo>
                    <a:pt x="1972" y="1960"/>
                  </a:lnTo>
                  <a:lnTo>
                    <a:pt x="1980" y="1974"/>
                  </a:lnTo>
                  <a:lnTo>
                    <a:pt x="1982" y="1980"/>
                  </a:lnTo>
                  <a:lnTo>
                    <a:pt x="1988" y="1984"/>
                  </a:lnTo>
                  <a:lnTo>
                    <a:pt x="1994" y="1986"/>
                  </a:lnTo>
                  <a:lnTo>
                    <a:pt x="1998" y="1986"/>
                  </a:lnTo>
                  <a:lnTo>
                    <a:pt x="2014" y="1986"/>
                  </a:lnTo>
                  <a:lnTo>
                    <a:pt x="2018" y="1986"/>
                  </a:lnTo>
                  <a:lnTo>
                    <a:pt x="2024" y="1988"/>
                  </a:lnTo>
                  <a:lnTo>
                    <a:pt x="2032" y="1990"/>
                  </a:lnTo>
                  <a:lnTo>
                    <a:pt x="2038" y="1992"/>
                  </a:lnTo>
                  <a:lnTo>
                    <a:pt x="2044" y="1996"/>
                  </a:lnTo>
                  <a:lnTo>
                    <a:pt x="2052" y="1996"/>
                  </a:lnTo>
                  <a:lnTo>
                    <a:pt x="2056" y="1996"/>
                  </a:lnTo>
                  <a:lnTo>
                    <a:pt x="2062" y="1994"/>
                  </a:lnTo>
                  <a:lnTo>
                    <a:pt x="2066" y="1988"/>
                  </a:lnTo>
                  <a:lnTo>
                    <a:pt x="2072" y="1974"/>
                  </a:lnTo>
                  <a:lnTo>
                    <a:pt x="2074" y="1968"/>
                  </a:lnTo>
                  <a:lnTo>
                    <a:pt x="2078" y="1962"/>
                  </a:lnTo>
                  <a:lnTo>
                    <a:pt x="2088" y="1950"/>
                  </a:lnTo>
                  <a:lnTo>
                    <a:pt x="2090" y="1944"/>
                  </a:lnTo>
                  <a:lnTo>
                    <a:pt x="2094" y="1932"/>
                  </a:lnTo>
                  <a:lnTo>
                    <a:pt x="2096" y="1928"/>
                  </a:lnTo>
                  <a:lnTo>
                    <a:pt x="2100" y="1924"/>
                  </a:lnTo>
                  <a:lnTo>
                    <a:pt x="2106" y="1922"/>
                  </a:lnTo>
                  <a:lnTo>
                    <a:pt x="2108" y="1920"/>
                  </a:lnTo>
                  <a:lnTo>
                    <a:pt x="2108" y="1918"/>
                  </a:lnTo>
                  <a:lnTo>
                    <a:pt x="2108" y="1916"/>
                  </a:lnTo>
                  <a:lnTo>
                    <a:pt x="2106" y="1914"/>
                  </a:lnTo>
                  <a:lnTo>
                    <a:pt x="2100" y="1912"/>
                  </a:lnTo>
                  <a:lnTo>
                    <a:pt x="2096" y="1908"/>
                  </a:lnTo>
                  <a:lnTo>
                    <a:pt x="2094" y="1900"/>
                  </a:lnTo>
                  <a:lnTo>
                    <a:pt x="2094" y="1898"/>
                  </a:lnTo>
                  <a:lnTo>
                    <a:pt x="2094" y="1882"/>
                  </a:lnTo>
                  <a:lnTo>
                    <a:pt x="2094" y="1878"/>
                  </a:lnTo>
                  <a:lnTo>
                    <a:pt x="2096" y="1870"/>
                  </a:lnTo>
                  <a:lnTo>
                    <a:pt x="2100" y="1866"/>
                  </a:lnTo>
                  <a:lnTo>
                    <a:pt x="2106" y="1864"/>
                  </a:lnTo>
                  <a:lnTo>
                    <a:pt x="2108" y="1862"/>
                  </a:lnTo>
                  <a:lnTo>
                    <a:pt x="2110" y="1858"/>
                  </a:lnTo>
                  <a:lnTo>
                    <a:pt x="2110" y="1856"/>
                  </a:lnTo>
                  <a:lnTo>
                    <a:pt x="2110" y="1852"/>
                  </a:lnTo>
                  <a:lnTo>
                    <a:pt x="2106" y="1848"/>
                  </a:lnTo>
                  <a:lnTo>
                    <a:pt x="2102" y="1842"/>
                  </a:lnTo>
                  <a:lnTo>
                    <a:pt x="2096" y="1836"/>
                  </a:lnTo>
                  <a:lnTo>
                    <a:pt x="2090" y="1834"/>
                  </a:lnTo>
                  <a:lnTo>
                    <a:pt x="2084" y="1832"/>
                  </a:lnTo>
                  <a:lnTo>
                    <a:pt x="2076" y="1834"/>
                  </a:lnTo>
                  <a:lnTo>
                    <a:pt x="2052" y="1846"/>
                  </a:lnTo>
                  <a:lnTo>
                    <a:pt x="2046" y="1850"/>
                  </a:lnTo>
                  <a:lnTo>
                    <a:pt x="2040" y="1856"/>
                  </a:lnTo>
                  <a:lnTo>
                    <a:pt x="2020" y="1882"/>
                  </a:lnTo>
                  <a:lnTo>
                    <a:pt x="2014" y="1888"/>
                  </a:lnTo>
                  <a:lnTo>
                    <a:pt x="2008" y="1892"/>
                  </a:lnTo>
                  <a:lnTo>
                    <a:pt x="2004" y="1896"/>
                  </a:lnTo>
                  <a:lnTo>
                    <a:pt x="1988" y="1902"/>
                  </a:lnTo>
                  <a:lnTo>
                    <a:pt x="1984" y="1904"/>
                  </a:lnTo>
                  <a:lnTo>
                    <a:pt x="1972" y="1914"/>
                  </a:lnTo>
                  <a:lnTo>
                    <a:pt x="1968" y="1920"/>
                  </a:lnTo>
                  <a:lnTo>
                    <a:pt x="1966" y="1926"/>
                  </a:lnTo>
                  <a:lnTo>
                    <a:pt x="1966" y="1940"/>
                  </a:lnTo>
                  <a:close/>
                  <a:moveTo>
                    <a:pt x="2180" y="1810"/>
                  </a:moveTo>
                  <a:lnTo>
                    <a:pt x="2180" y="1810"/>
                  </a:lnTo>
                  <a:lnTo>
                    <a:pt x="2174" y="1814"/>
                  </a:lnTo>
                  <a:lnTo>
                    <a:pt x="2170" y="1818"/>
                  </a:lnTo>
                  <a:lnTo>
                    <a:pt x="2164" y="1832"/>
                  </a:lnTo>
                  <a:lnTo>
                    <a:pt x="2164" y="1834"/>
                  </a:lnTo>
                  <a:lnTo>
                    <a:pt x="2164" y="1836"/>
                  </a:lnTo>
                  <a:lnTo>
                    <a:pt x="2166" y="1838"/>
                  </a:lnTo>
                  <a:lnTo>
                    <a:pt x="2168" y="1836"/>
                  </a:lnTo>
                  <a:lnTo>
                    <a:pt x="2174" y="1834"/>
                  </a:lnTo>
                  <a:lnTo>
                    <a:pt x="2180" y="1832"/>
                  </a:lnTo>
                  <a:lnTo>
                    <a:pt x="2186" y="1834"/>
                  </a:lnTo>
                  <a:lnTo>
                    <a:pt x="2192" y="1838"/>
                  </a:lnTo>
                  <a:lnTo>
                    <a:pt x="2200" y="1840"/>
                  </a:lnTo>
                  <a:lnTo>
                    <a:pt x="2204" y="1840"/>
                  </a:lnTo>
                  <a:lnTo>
                    <a:pt x="2210" y="1840"/>
                  </a:lnTo>
                  <a:lnTo>
                    <a:pt x="2218" y="1844"/>
                  </a:lnTo>
                  <a:lnTo>
                    <a:pt x="2224" y="1846"/>
                  </a:lnTo>
                  <a:lnTo>
                    <a:pt x="2226" y="1846"/>
                  </a:lnTo>
                  <a:lnTo>
                    <a:pt x="2228" y="1846"/>
                  </a:lnTo>
                  <a:lnTo>
                    <a:pt x="2230" y="1844"/>
                  </a:lnTo>
                  <a:lnTo>
                    <a:pt x="2230" y="1842"/>
                  </a:lnTo>
                  <a:lnTo>
                    <a:pt x="2230" y="1818"/>
                  </a:lnTo>
                  <a:lnTo>
                    <a:pt x="2230" y="1812"/>
                  </a:lnTo>
                  <a:lnTo>
                    <a:pt x="2226" y="1806"/>
                  </a:lnTo>
                  <a:lnTo>
                    <a:pt x="2216" y="1798"/>
                  </a:lnTo>
                  <a:lnTo>
                    <a:pt x="2214" y="1796"/>
                  </a:lnTo>
                  <a:lnTo>
                    <a:pt x="2212" y="1794"/>
                  </a:lnTo>
                  <a:lnTo>
                    <a:pt x="2208" y="1796"/>
                  </a:lnTo>
                  <a:lnTo>
                    <a:pt x="2206" y="1798"/>
                  </a:lnTo>
                  <a:lnTo>
                    <a:pt x="2198" y="1806"/>
                  </a:lnTo>
                  <a:lnTo>
                    <a:pt x="2190" y="1810"/>
                  </a:lnTo>
                  <a:lnTo>
                    <a:pt x="2184" y="1810"/>
                  </a:lnTo>
                  <a:lnTo>
                    <a:pt x="2180" y="1810"/>
                  </a:lnTo>
                  <a:close/>
                  <a:moveTo>
                    <a:pt x="2152" y="1544"/>
                  </a:moveTo>
                  <a:lnTo>
                    <a:pt x="2152" y="1544"/>
                  </a:lnTo>
                  <a:lnTo>
                    <a:pt x="2152" y="1542"/>
                  </a:lnTo>
                  <a:lnTo>
                    <a:pt x="2152" y="1540"/>
                  </a:lnTo>
                  <a:lnTo>
                    <a:pt x="2150" y="1540"/>
                  </a:lnTo>
                  <a:lnTo>
                    <a:pt x="2148" y="1542"/>
                  </a:lnTo>
                  <a:lnTo>
                    <a:pt x="2138" y="1550"/>
                  </a:lnTo>
                  <a:lnTo>
                    <a:pt x="2134" y="1558"/>
                  </a:lnTo>
                  <a:lnTo>
                    <a:pt x="2132" y="1564"/>
                  </a:lnTo>
                  <a:lnTo>
                    <a:pt x="2132" y="1568"/>
                  </a:lnTo>
                  <a:lnTo>
                    <a:pt x="2134" y="1576"/>
                  </a:lnTo>
                  <a:lnTo>
                    <a:pt x="2136" y="1584"/>
                  </a:lnTo>
                  <a:lnTo>
                    <a:pt x="2140" y="1588"/>
                  </a:lnTo>
                  <a:lnTo>
                    <a:pt x="2140" y="1590"/>
                  </a:lnTo>
                  <a:lnTo>
                    <a:pt x="2142" y="1592"/>
                  </a:lnTo>
                  <a:lnTo>
                    <a:pt x="2144" y="1590"/>
                  </a:lnTo>
                  <a:lnTo>
                    <a:pt x="2144" y="1588"/>
                  </a:lnTo>
                  <a:lnTo>
                    <a:pt x="2150" y="1564"/>
                  </a:lnTo>
                  <a:lnTo>
                    <a:pt x="2152" y="1548"/>
                  </a:lnTo>
                  <a:lnTo>
                    <a:pt x="2152" y="1544"/>
                  </a:lnTo>
                  <a:close/>
                  <a:moveTo>
                    <a:pt x="2066" y="2082"/>
                  </a:moveTo>
                  <a:lnTo>
                    <a:pt x="2066" y="2082"/>
                  </a:lnTo>
                  <a:lnTo>
                    <a:pt x="2068" y="2082"/>
                  </a:lnTo>
                  <a:lnTo>
                    <a:pt x="2070" y="2082"/>
                  </a:lnTo>
                  <a:lnTo>
                    <a:pt x="2072" y="2080"/>
                  </a:lnTo>
                  <a:lnTo>
                    <a:pt x="2070" y="2078"/>
                  </a:lnTo>
                  <a:lnTo>
                    <a:pt x="2068" y="2072"/>
                  </a:lnTo>
                  <a:lnTo>
                    <a:pt x="2062" y="2066"/>
                  </a:lnTo>
                  <a:lnTo>
                    <a:pt x="2056" y="2062"/>
                  </a:lnTo>
                  <a:lnTo>
                    <a:pt x="2032" y="2058"/>
                  </a:lnTo>
                  <a:lnTo>
                    <a:pt x="2018" y="2052"/>
                  </a:lnTo>
                  <a:lnTo>
                    <a:pt x="2012" y="2048"/>
                  </a:lnTo>
                  <a:lnTo>
                    <a:pt x="2006" y="2046"/>
                  </a:lnTo>
                  <a:lnTo>
                    <a:pt x="1998" y="2046"/>
                  </a:lnTo>
                  <a:lnTo>
                    <a:pt x="1994" y="2046"/>
                  </a:lnTo>
                  <a:lnTo>
                    <a:pt x="1978" y="2046"/>
                  </a:lnTo>
                  <a:lnTo>
                    <a:pt x="1964" y="2046"/>
                  </a:lnTo>
                  <a:lnTo>
                    <a:pt x="1948" y="2046"/>
                  </a:lnTo>
                  <a:lnTo>
                    <a:pt x="1916" y="2046"/>
                  </a:lnTo>
                  <a:lnTo>
                    <a:pt x="1912" y="2046"/>
                  </a:lnTo>
                  <a:lnTo>
                    <a:pt x="1916" y="2048"/>
                  </a:lnTo>
                  <a:lnTo>
                    <a:pt x="1940" y="2062"/>
                  </a:lnTo>
                  <a:lnTo>
                    <a:pt x="1954" y="2066"/>
                  </a:lnTo>
                  <a:lnTo>
                    <a:pt x="1998" y="2074"/>
                  </a:lnTo>
                  <a:lnTo>
                    <a:pt x="2014" y="2074"/>
                  </a:lnTo>
                  <a:lnTo>
                    <a:pt x="2026" y="2074"/>
                  </a:lnTo>
                  <a:lnTo>
                    <a:pt x="2042" y="2076"/>
                  </a:lnTo>
                  <a:lnTo>
                    <a:pt x="2066" y="2082"/>
                  </a:lnTo>
                  <a:close/>
                  <a:moveTo>
                    <a:pt x="2126" y="1676"/>
                  </a:moveTo>
                  <a:lnTo>
                    <a:pt x="2126" y="1676"/>
                  </a:lnTo>
                  <a:lnTo>
                    <a:pt x="2124" y="1684"/>
                  </a:lnTo>
                  <a:lnTo>
                    <a:pt x="2126" y="1692"/>
                  </a:lnTo>
                  <a:lnTo>
                    <a:pt x="2130" y="1706"/>
                  </a:lnTo>
                  <a:lnTo>
                    <a:pt x="2134" y="1712"/>
                  </a:lnTo>
                  <a:lnTo>
                    <a:pt x="2138" y="1718"/>
                  </a:lnTo>
                  <a:lnTo>
                    <a:pt x="2142" y="1722"/>
                  </a:lnTo>
                  <a:lnTo>
                    <a:pt x="2148" y="1722"/>
                  </a:lnTo>
                  <a:lnTo>
                    <a:pt x="2152" y="1724"/>
                  </a:lnTo>
                  <a:lnTo>
                    <a:pt x="2158" y="1728"/>
                  </a:lnTo>
                  <a:lnTo>
                    <a:pt x="2174" y="1738"/>
                  </a:lnTo>
                  <a:lnTo>
                    <a:pt x="2180" y="1744"/>
                  </a:lnTo>
                  <a:lnTo>
                    <a:pt x="2186" y="1750"/>
                  </a:lnTo>
                  <a:lnTo>
                    <a:pt x="2188" y="1754"/>
                  </a:lnTo>
                  <a:lnTo>
                    <a:pt x="2192" y="1760"/>
                  </a:lnTo>
                  <a:lnTo>
                    <a:pt x="2198" y="1766"/>
                  </a:lnTo>
                  <a:lnTo>
                    <a:pt x="2204" y="1768"/>
                  </a:lnTo>
                  <a:lnTo>
                    <a:pt x="2206" y="1768"/>
                  </a:lnTo>
                  <a:lnTo>
                    <a:pt x="2208" y="1768"/>
                  </a:lnTo>
                  <a:lnTo>
                    <a:pt x="2210" y="1766"/>
                  </a:lnTo>
                  <a:lnTo>
                    <a:pt x="2210" y="1764"/>
                  </a:lnTo>
                  <a:lnTo>
                    <a:pt x="2210" y="1760"/>
                  </a:lnTo>
                  <a:lnTo>
                    <a:pt x="2210" y="1752"/>
                  </a:lnTo>
                  <a:lnTo>
                    <a:pt x="2206" y="1746"/>
                  </a:lnTo>
                  <a:lnTo>
                    <a:pt x="2196" y="1730"/>
                  </a:lnTo>
                  <a:lnTo>
                    <a:pt x="2190" y="1724"/>
                  </a:lnTo>
                  <a:lnTo>
                    <a:pt x="2184" y="1718"/>
                  </a:lnTo>
                  <a:lnTo>
                    <a:pt x="2168" y="1708"/>
                  </a:lnTo>
                  <a:lnTo>
                    <a:pt x="2164" y="1704"/>
                  </a:lnTo>
                  <a:lnTo>
                    <a:pt x="2162" y="1698"/>
                  </a:lnTo>
                  <a:lnTo>
                    <a:pt x="2164" y="1686"/>
                  </a:lnTo>
                  <a:lnTo>
                    <a:pt x="2170" y="1672"/>
                  </a:lnTo>
                  <a:lnTo>
                    <a:pt x="2168" y="1666"/>
                  </a:lnTo>
                  <a:lnTo>
                    <a:pt x="2164" y="1660"/>
                  </a:lnTo>
                  <a:lnTo>
                    <a:pt x="2160" y="1658"/>
                  </a:lnTo>
                  <a:lnTo>
                    <a:pt x="2152" y="1656"/>
                  </a:lnTo>
                  <a:lnTo>
                    <a:pt x="2146" y="1658"/>
                  </a:lnTo>
                  <a:lnTo>
                    <a:pt x="2140" y="1660"/>
                  </a:lnTo>
                  <a:lnTo>
                    <a:pt x="2134" y="1666"/>
                  </a:lnTo>
                  <a:lnTo>
                    <a:pt x="2130" y="1672"/>
                  </a:lnTo>
                  <a:lnTo>
                    <a:pt x="2126" y="1676"/>
                  </a:lnTo>
                  <a:close/>
                  <a:moveTo>
                    <a:pt x="3046" y="620"/>
                  </a:moveTo>
                  <a:lnTo>
                    <a:pt x="3046" y="620"/>
                  </a:lnTo>
                  <a:lnTo>
                    <a:pt x="3052" y="616"/>
                  </a:lnTo>
                  <a:lnTo>
                    <a:pt x="3054" y="610"/>
                  </a:lnTo>
                  <a:lnTo>
                    <a:pt x="3062" y="478"/>
                  </a:lnTo>
                  <a:lnTo>
                    <a:pt x="3060" y="472"/>
                  </a:lnTo>
                  <a:lnTo>
                    <a:pt x="3056" y="466"/>
                  </a:lnTo>
                  <a:lnTo>
                    <a:pt x="3050" y="464"/>
                  </a:lnTo>
                  <a:lnTo>
                    <a:pt x="3038" y="460"/>
                  </a:lnTo>
                  <a:lnTo>
                    <a:pt x="3034" y="458"/>
                  </a:lnTo>
                  <a:lnTo>
                    <a:pt x="3028" y="454"/>
                  </a:lnTo>
                  <a:lnTo>
                    <a:pt x="3020" y="446"/>
                  </a:lnTo>
                  <a:lnTo>
                    <a:pt x="3006" y="438"/>
                  </a:lnTo>
                  <a:lnTo>
                    <a:pt x="3002" y="434"/>
                  </a:lnTo>
                  <a:lnTo>
                    <a:pt x="2994" y="432"/>
                  </a:lnTo>
                  <a:lnTo>
                    <a:pt x="2986" y="432"/>
                  </a:lnTo>
                  <a:lnTo>
                    <a:pt x="2972" y="432"/>
                  </a:lnTo>
                  <a:lnTo>
                    <a:pt x="2966" y="430"/>
                  </a:lnTo>
                  <a:lnTo>
                    <a:pt x="2958" y="428"/>
                  </a:lnTo>
                  <a:lnTo>
                    <a:pt x="2952" y="424"/>
                  </a:lnTo>
                  <a:lnTo>
                    <a:pt x="2946" y="422"/>
                  </a:lnTo>
                  <a:lnTo>
                    <a:pt x="2938" y="422"/>
                  </a:lnTo>
                  <a:lnTo>
                    <a:pt x="2934" y="422"/>
                  </a:lnTo>
                  <a:lnTo>
                    <a:pt x="2920" y="422"/>
                  </a:lnTo>
                  <a:lnTo>
                    <a:pt x="2918" y="424"/>
                  </a:lnTo>
                  <a:lnTo>
                    <a:pt x="2918" y="430"/>
                  </a:lnTo>
                  <a:lnTo>
                    <a:pt x="2924" y="452"/>
                  </a:lnTo>
                  <a:lnTo>
                    <a:pt x="2922" y="460"/>
                  </a:lnTo>
                  <a:lnTo>
                    <a:pt x="2918" y="464"/>
                  </a:lnTo>
                  <a:lnTo>
                    <a:pt x="2914" y="466"/>
                  </a:lnTo>
                  <a:lnTo>
                    <a:pt x="2906" y="468"/>
                  </a:lnTo>
                  <a:lnTo>
                    <a:pt x="2900" y="466"/>
                  </a:lnTo>
                  <a:lnTo>
                    <a:pt x="2894" y="464"/>
                  </a:lnTo>
                  <a:lnTo>
                    <a:pt x="2888" y="460"/>
                  </a:lnTo>
                  <a:lnTo>
                    <a:pt x="2882" y="454"/>
                  </a:lnTo>
                  <a:lnTo>
                    <a:pt x="2880" y="448"/>
                  </a:lnTo>
                  <a:lnTo>
                    <a:pt x="2876" y="436"/>
                  </a:lnTo>
                  <a:lnTo>
                    <a:pt x="2874" y="432"/>
                  </a:lnTo>
                  <a:lnTo>
                    <a:pt x="2868" y="432"/>
                  </a:lnTo>
                  <a:lnTo>
                    <a:pt x="2856" y="432"/>
                  </a:lnTo>
                  <a:lnTo>
                    <a:pt x="2848" y="432"/>
                  </a:lnTo>
                  <a:lnTo>
                    <a:pt x="2842" y="436"/>
                  </a:lnTo>
                  <a:lnTo>
                    <a:pt x="2836" y="438"/>
                  </a:lnTo>
                  <a:lnTo>
                    <a:pt x="2830" y="438"/>
                  </a:lnTo>
                  <a:lnTo>
                    <a:pt x="2816" y="434"/>
                  </a:lnTo>
                  <a:lnTo>
                    <a:pt x="2800" y="432"/>
                  </a:lnTo>
                  <a:lnTo>
                    <a:pt x="2786" y="432"/>
                  </a:lnTo>
                  <a:lnTo>
                    <a:pt x="2780" y="432"/>
                  </a:lnTo>
                  <a:lnTo>
                    <a:pt x="2774" y="436"/>
                  </a:lnTo>
                  <a:lnTo>
                    <a:pt x="2772" y="438"/>
                  </a:lnTo>
                  <a:lnTo>
                    <a:pt x="2768" y="438"/>
                  </a:lnTo>
                  <a:lnTo>
                    <a:pt x="2764" y="436"/>
                  </a:lnTo>
                  <a:lnTo>
                    <a:pt x="2756" y="426"/>
                  </a:lnTo>
                  <a:lnTo>
                    <a:pt x="2752" y="420"/>
                  </a:lnTo>
                  <a:lnTo>
                    <a:pt x="2750" y="414"/>
                  </a:lnTo>
                  <a:lnTo>
                    <a:pt x="2750" y="400"/>
                  </a:lnTo>
                  <a:lnTo>
                    <a:pt x="2748" y="394"/>
                  </a:lnTo>
                  <a:lnTo>
                    <a:pt x="2742" y="388"/>
                  </a:lnTo>
                  <a:lnTo>
                    <a:pt x="2726" y="376"/>
                  </a:lnTo>
                  <a:lnTo>
                    <a:pt x="2720" y="374"/>
                  </a:lnTo>
                  <a:lnTo>
                    <a:pt x="2712" y="372"/>
                  </a:lnTo>
                  <a:lnTo>
                    <a:pt x="2680" y="372"/>
                  </a:lnTo>
                  <a:lnTo>
                    <a:pt x="2664" y="372"/>
                  </a:lnTo>
                  <a:lnTo>
                    <a:pt x="2630" y="372"/>
                  </a:lnTo>
                  <a:lnTo>
                    <a:pt x="2624" y="370"/>
                  </a:lnTo>
                  <a:lnTo>
                    <a:pt x="2622" y="368"/>
                  </a:lnTo>
                  <a:lnTo>
                    <a:pt x="2620" y="362"/>
                  </a:lnTo>
                  <a:lnTo>
                    <a:pt x="2618" y="358"/>
                  </a:lnTo>
                  <a:lnTo>
                    <a:pt x="2606" y="348"/>
                  </a:lnTo>
                  <a:lnTo>
                    <a:pt x="2590" y="338"/>
                  </a:lnTo>
                  <a:lnTo>
                    <a:pt x="2586" y="332"/>
                  </a:lnTo>
                  <a:lnTo>
                    <a:pt x="2584" y="326"/>
                  </a:lnTo>
                  <a:lnTo>
                    <a:pt x="2584" y="322"/>
                  </a:lnTo>
                  <a:lnTo>
                    <a:pt x="2580" y="316"/>
                  </a:lnTo>
                  <a:lnTo>
                    <a:pt x="2576" y="312"/>
                  </a:lnTo>
                  <a:lnTo>
                    <a:pt x="2474" y="286"/>
                  </a:lnTo>
                  <a:lnTo>
                    <a:pt x="2468" y="286"/>
                  </a:lnTo>
                  <a:lnTo>
                    <a:pt x="2466" y="288"/>
                  </a:lnTo>
                  <a:lnTo>
                    <a:pt x="2466" y="290"/>
                  </a:lnTo>
                  <a:lnTo>
                    <a:pt x="2464" y="294"/>
                  </a:lnTo>
                  <a:lnTo>
                    <a:pt x="2458" y="298"/>
                  </a:lnTo>
                  <a:lnTo>
                    <a:pt x="2442" y="310"/>
                  </a:lnTo>
                  <a:lnTo>
                    <a:pt x="2438" y="314"/>
                  </a:lnTo>
                  <a:lnTo>
                    <a:pt x="2438" y="322"/>
                  </a:lnTo>
                  <a:lnTo>
                    <a:pt x="2444" y="336"/>
                  </a:lnTo>
                  <a:lnTo>
                    <a:pt x="2444" y="338"/>
                  </a:lnTo>
                  <a:lnTo>
                    <a:pt x="2444" y="342"/>
                  </a:lnTo>
                  <a:lnTo>
                    <a:pt x="2442" y="344"/>
                  </a:lnTo>
                  <a:lnTo>
                    <a:pt x="2438" y="346"/>
                  </a:lnTo>
                  <a:lnTo>
                    <a:pt x="2424" y="350"/>
                  </a:lnTo>
                  <a:lnTo>
                    <a:pt x="2408" y="352"/>
                  </a:lnTo>
                  <a:lnTo>
                    <a:pt x="2406" y="352"/>
                  </a:lnTo>
                  <a:lnTo>
                    <a:pt x="2390" y="350"/>
                  </a:lnTo>
                  <a:lnTo>
                    <a:pt x="2376" y="346"/>
                  </a:lnTo>
                  <a:lnTo>
                    <a:pt x="2368" y="346"/>
                  </a:lnTo>
                  <a:lnTo>
                    <a:pt x="2362" y="348"/>
                  </a:lnTo>
                  <a:lnTo>
                    <a:pt x="2358" y="350"/>
                  </a:lnTo>
                  <a:lnTo>
                    <a:pt x="2350" y="350"/>
                  </a:lnTo>
                  <a:lnTo>
                    <a:pt x="2346" y="346"/>
                  </a:lnTo>
                  <a:lnTo>
                    <a:pt x="2332" y="340"/>
                  </a:lnTo>
                  <a:lnTo>
                    <a:pt x="2326" y="336"/>
                  </a:lnTo>
                  <a:lnTo>
                    <a:pt x="2324" y="336"/>
                  </a:lnTo>
                  <a:lnTo>
                    <a:pt x="2322" y="336"/>
                  </a:lnTo>
                  <a:lnTo>
                    <a:pt x="2320" y="338"/>
                  </a:lnTo>
                  <a:lnTo>
                    <a:pt x="2318" y="342"/>
                  </a:lnTo>
                  <a:lnTo>
                    <a:pt x="2318" y="354"/>
                  </a:lnTo>
                  <a:lnTo>
                    <a:pt x="2318" y="362"/>
                  </a:lnTo>
                  <a:lnTo>
                    <a:pt x="2314" y="368"/>
                  </a:lnTo>
                  <a:lnTo>
                    <a:pt x="2304" y="376"/>
                  </a:lnTo>
                  <a:lnTo>
                    <a:pt x="2302" y="378"/>
                  </a:lnTo>
                  <a:lnTo>
                    <a:pt x="2300" y="378"/>
                  </a:lnTo>
                  <a:lnTo>
                    <a:pt x="2298" y="378"/>
                  </a:lnTo>
                  <a:lnTo>
                    <a:pt x="2294" y="376"/>
                  </a:lnTo>
                  <a:lnTo>
                    <a:pt x="2284" y="360"/>
                  </a:lnTo>
                  <a:lnTo>
                    <a:pt x="2276" y="346"/>
                  </a:lnTo>
                  <a:lnTo>
                    <a:pt x="2264" y="330"/>
                  </a:lnTo>
                  <a:lnTo>
                    <a:pt x="2262" y="324"/>
                  </a:lnTo>
                  <a:lnTo>
                    <a:pt x="2264" y="316"/>
                  </a:lnTo>
                  <a:lnTo>
                    <a:pt x="2276" y="300"/>
                  </a:lnTo>
                  <a:lnTo>
                    <a:pt x="2278" y="294"/>
                  </a:lnTo>
                  <a:lnTo>
                    <a:pt x="2280" y="286"/>
                  </a:lnTo>
                  <a:lnTo>
                    <a:pt x="2280" y="282"/>
                  </a:lnTo>
                  <a:lnTo>
                    <a:pt x="2278" y="276"/>
                  </a:lnTo>
                  <a:lnTo>
                    <a:pt x="2274" y="268"/>
                  </a:lnTo>
                  <a:lnTo>
                    <a:pt x="2266" y="260"/>
                  </a:lnTo>
                  <a:lnTo>
                    <a:pt x="2252" y="252"/>
                  </a:lnTo>
                  <a:lnTo>
                    <a:pt x="2248" y="248"/>
                  </a:lnTo>
                  <a:lnTo>
                    <a:pt x="2240" y="246"/>
                  </a:lnTo>
                  <a:lnTo>
                    <a:pt x="2232" y="246"/>
                  </a:lnTo>
                  <a:lnTo>
                    <a:pt x="2230" y="246"/>
                  </a:lnTo>
                  <a:lnTo>
                    <a:pt x="2222" y="244"/>
                  </a:lnTo>
                  <a:lnTo>
                    <a:pt x="2216" y="240"/>
                  </a:lnTo>
                  <a:lnTo>
                    <a:pt x="2204" y="232"/>
                  </a:lnTo>
                  <a:lnTo>
                    <a:pt x="2198" y="230"/>
                  </a:lnTo>
                  <a:lnTo>
                    <a:pt x="2196" y="228"/>
                  </a:lnTo>
                  <a:lnTo>
                    <a:pt x="2192" y="228"/>
                  </a:lnTo>
                  <a:lnTo>
                    <a:pt x="2190" y="230"/>
                  </a:lnTo>
                  <a:lnTo>
                    <a:pt x="2188" y="232"/>
                  </a:lnTo>
                  <a:lnTo>
                    <a:pt x="2186" y="238"/>
                  </a:lnTo>
                  <a:lnTo>
                    <a:pt x="2178" y="252"/>
                  </a:lnTo>
                  <a:lnTo>
                    <a:pt x="2176" y="258"/>
                  </a:lnTo>
                  <a:lnTo>
                    <a:pt x="2170" y="262"/>
                  </a:lnTo>
                  <a:lnTo>
                    <a:pt x="2164" y="264"/>
                  </a:lnTo>
                  <a:lnTo>
                    <a:pt x="2132" y="264"/>
                  </a:lnTo>
                  <a:lnTo>
                    <a:pt x="2124" y="264"/>
                  </a:lnTo>
                  <a:lnTo>
                    <a:pt x="2116" y="262"/>
                  </a:lnTo>
                  <a:lnTo>
                    <a:pt x="2110" y="258"/>
                  </a:lnTo>
                  <a:lnTo>
                    <a:pt x="2104" y="254"/>
                  </a:lnTo>
                  <a:lnTo>
                    <a:pt x="2100" y="248"/>
                  </a:lnTo>
                  <a:lnTo>
                    <a:pt x="2098" y="242"/>
                  </a:lnTo>
                  <a:lnTo>
                    <a:pt x="2092" y="238"/>
                  </a:lnTo>
                  <a:lnTo>
                    <a:pt x="2086" y="236"/>
                  </a:lnTo>
                  <a:lnTo>
                    <a:pt x="2062" y="236"/>
                  </a:lnTo>
                  <a:lnTo>
                    <a:pt x="2054" y="236"/>
                  </a:lnTo>
                  <a:lnTo>
                    <a:pt x="2048" y="240"/>
                  </a:lnTo>
                  <a:lnTo>
                    <a:pt x="2032" y="250"/>
                  </a:lnTo>
                  <a:lnTo>
                    <a:pt x="2030" y="252"/>
                  </a:lnTo>
                  <a:lnTo>
                    <a:pt x="2028" y="252"/>
                  </a:lnTo>
                  <a:lnTo>
                    <a:pt x="2026" y="250"/>
                  </a:lnTo>
                  <a:lnTo>
                    <a:pt x="2026" y="246"/>
                  </a:lnTo>
                  <a:lnTo>
                    <a:pt x="2026" y="244"/>
                  </a:lnTo>
                  <a:lnTo>
                    <a:pt x="2024" y="236"/>
                  </a:lnTo>
                  <a:lnTo>
                    <a:pt x="2020" y="230"/>
                  </a:lnTo>
                  <a:lnTo>
                    <a:pt x="2012" y="222"/>
                  </a:lnTo>
                  <a:lnTo>
                    <a:pt x="2004" y="218"/>
                  </a:lnTo>
                  <a:lnTo>
                    <a:pt x="1998" y="216"/>
                  </a:lnTo>
                  <a:lnTo>
                    <a:pt x="1994" y="216"/>
                  </a:lnTo>
                  <a:lnTo>
                    <a:pt x="1986" y="218"/>
                  </a:lnTo>
                  <a:lnTo>
                    <a:pt x="1980" y="222"/>
                  </a:lnTo>
                  <a:lnTo>
                    <a:pt x="1972" y="230"/>
                  </a:lnTo>
                  <a:lnTo>
                    <a:pt x="1960" y="240"/>
                  </a:lnTo>
                  <a:lnTo>
                    <a:pt x="1944" y="250"/>
                  </a:lnTo>
                  <a:lnTo>
                    <a:pt x="1930" y="260"/>
                  </a:lnTo>
                  <a:lnTo>
                    <a:pt x="1914" y="270"/>
                  </a:lnTo>
                  <a:lnTo>
                    <a:pt x="1910" y="272"/>
                  </a:lnTo>
                  <a:lnTo>
                    <a:pt x="1912" y="268"/>
                  </a:lnTo>
                  <a:lnTo>
                    <a:pt x="1922" y="252"/>
                  </a:lnTo>
                  <a:lnTo>
                    <a:pt x="1928" y="246"/>
                  </a:lnTo>
                  <a:lnTo>
                    <a:pt x="1934" y="242"/>
                  </a:lnTo>
                  <a:lnTo>
                    <a:pt x="1940" y="238"/>
                  </a:lnTo>
                  <a:lnTo>
                    <a:pt x="1946" y="234"/>
                  </a:lnTo>
                  <a:lnTo>
                    <a:pt x="1952" y="228"/>
                  </a:lnTo>
                  <a:lnTo>
                    <a:pt x="1972" y="194"/>
                  </a:lnTo>
                  <a:lnTo>
                    <a:pt x="1982" y="180"/>
                  </a:lnTo>
                  <a:lnTo>
                    <a:pt x="1990" y="172"/>
                  </a:lnTo>
                  <a:lnTo>
                    <a:pt x="2000" y="160"/>
                  </a:lnTo>
                  <a:lnTo>
                    <a:pt x="2010" y="144"/>
                  </a:lnTo>
                  <a:lnTo>
                    <a:pt x="2014" y="138"/>
                  </a:lnTo>
                  <a:lnTo>
                    <a:pt x="2014" y="130"/>
                  </a:lnTo>
                  <a:lnTo>
                    <a:pt x="2008" y="96"/>
                  </a:lnTo>
                  <a:lnTo>
                    <a:pt x="2004" y="90"/>
                  </a:lnTo>
                  <a:lnTo>
                    <a:pt x="2000" y="84"/>
                  </a:lnTo>
                  <a:lnTo>
                    <a:pt x="1972" y="64"/>
                  </a:lnTo>
                  <a:lnTo>
                    <a:pt x="1958" y="56"/>
                  </a:lnTo>
                  <a:lnTo>
                    <a:pt x="1944" y="52"/>
                  </a:lnTo>
                  <a:lnTo>
                    <a:pt x="1940" y="48"/>
                  </a:lnTo>
                  <a:lnTo>
                    <a:pt x="1938" y="44"/>
                  </a:lnTo>
                  <a:lnTo>
                    <a:pt x="1934" y="32"/>
                  </a:lnTo>
                  <a:lnTo>
                    <a:pt x="1922" y="8"/>
                  </a:lnTo>
                  <a:lnTo>
                    <a:pt x="1916" y="2"/>
                  </a:lnTo>
                  <a:lnTo>
                    <a:pt x="1910" y="0"/>
                  </a:lnTo>
                  <a:lnTo>
                    <a:pt x="1886" y="0"/>
                  </a:lnTo>
                  <a:lnTo>
                    <a:pt x="1880" y="2"/>
                  </a:lnTo>
                  <a:lnTo>
                    <a:pt x="1872" y="6"/>
                  </a:lnTo>
                  <a:lnTo>
                    <a:pt x="1844" y="34"/>
                  </a:lnTo>
                  <a:lnTo>
                    <a:pt x="1840" y="40"/>
                  </a:lnTo>
                  <a:lnTo>
                    <a:pt x="1838" y="48"/>
                  </a:lnTo>
                  <a:lnTo>
                    <a:pt x="1832" y="70"/>
                  </a:lnTo>
                  <a:lnTo>
                    <a:pt x="1828" y="78"/>
                  </a:lnTo>
                  <a:lnTo>
                    <a:pt x="1822" y="82"/>
                  </a:lnTo>
                  <a:lnTo>
                    <a:pt x="1788" y="104"/>
                  </a:lnTo>
                  <a:lnTo>
                    <a:pt x="1780" y="106"/>
                  </a:lnTo>
                  <a:lnTo>
                    <a:pt x="1774" y="104"/>
                  </a:lnTo>
                  <a:lnTo>
                    <a:pt x="1758" y="92"/>
                  </a:lnTo>
                  <a:lnTo>
                    <a:pt x="1750" y="90"/>
                  </a:lnTo>
                  <a:lnTo>
                    <a:pt x="1744" y="92"/>
                  </a:lnTo>
                  <a:lnTo>
                    <a:pt x="1710" y="106"/>
                  </a:lnTo>
                  <a:lnTo>
                    <a:pt x="1696" y="112"/>
                  </a:lnTo>
                  <a:lnTo>
                    <a:pt x="1660" y="134"/>
                  </a:lnTo>
                  <a:lnTo>
                    <a:pt x="1648" y="144"/>
                  </a:lnTo>
                  <a:lnTo>
                    <a:pt x="1630" y="162"/>
                  </a:lnTo>
                  <a:lnTo>
                    <a:pt x="1626" y="168"/>
                  </a:lnTo>
                  <a:lnTo>
                    <a:pt x="1622" y="174"/>
                  </a:lnTo>
                  <a:lnTo>
                    <a:pt x="1616" y="218"/>
                  </a:lnTo>
                  <a:lnTo>
                    <a:pt x="1612" y="224"/>
                  </a:lnTo>
                  <a:lnTo>
                    <a:pt x="1606" y="228"/>
                  </a:lnTo>
                  <a:lnTo>
                    <a:pt x="1544" y="244"/>
                  </a:lnTo>
                  <a:lnTo>
                    <a:pt x="1536" y="246"/>
                  </a:lnTo>
                  <a:lnTo>
                    <a:pt x="1532" y="252"/>
                  </a:lnTo>
                  <a:lnTo>
                    <a:pt x="1530" y="258"/>
                  </a:lnTo>
                  <a:lnTo>
                    <a:pt x="1528" y="264"/>
                  </a:lnTo>
                  <a:lnTo>
                    <a:pt x="1526" y="272"/>
                  </a:lnTo>
                  <a:lnTo>
                    <a:pt x="1526" y="306"/>
                  </a:lnTo>
                  <a:lnTo>
                    <a:pt x="1524" y="310"/>
                  </a:lnTo>
                  <a:lnTo>
                    <a:pt x="1522" y="308"/>
                  </a:lnTo>
                  <a:lnTo>
                    <a:pt x="1516" y="304"/>
                  </a:lnTo>
                  <a:lnTo>
                    <a:pt x="1508" y="302"/>
                  </a:lnTo>
                  <a:lnTo>
                    <a:pt x="1494" y="296"/>
                  </a:lnTo>
                  <a:lnTo>
                    <a:pt x="1488" y="296"/>
                  </a:lnTo>
                  <a:lnTo>
                    <a:pt x="1482" y="300"/>
                  </a:lnTo>
                  <a:lnTo>
                    <a:pt x="1472" y="316"/>
                  </a:lnTo>
                  <a:lnTo>
                    <a:pt x="1468" y="320"/>
                  </a:lnTo>
                  <a:lnTo>
                    <a:pt x="1464" y="320"/>
                  </a:lnTo>
                  <a:lnTo>
                    <a:pt x="1462" y="318"/>
                  </a:lnTo>
                  <a:lnTo>
                    <a:pt x="1458" y="314"/>
                  </a:lnTo>
                  <a:lnTo>
                    <a:pt x="1458" y="308"/>
                  </a:lnTo>
                  <a:lnTo>
                    <a:pt x="1456" y="304"/>
                  </a:lnTo>
                  <a:lnTo>
                    <a:pt x="1452" y="298"/>
                  </a:lnTo>
                  <a:lnTo>
                    <a:pt x="1444" y="290"/>
                  </a:lnTo>
                  <a:lnTo>
                    <a:pt x="1438" y="286"/>
                  </a:lnTo>
                  <a:lnTo>
                    <a:pt x="1434" y="284"/>
                  </a:lnTo>
                  <a:lnTo>
                    <a:pt x="1428" y="286"/>
                  </a:lnTo>
                  <a:lnTo>
                    <a:pt x="1426" y="292"/>
                  </a:lnTo>
                  <a:lnTo>
                    <a:pt x="1420" y="306"/>
                  </a:lnTo>
                  <a:lnTo>
                    <a:pt x="1418" y="322"/>
                  </a:lnTo>
                  <a:lnTo>
                    <a:pt x="1418" y="336"/>
                  </a:lnTo>
                  <a:lnTo>
                    <a:pt x="1418" y="352"/>
                  </a:lnTo>
                  <a:lnTo>
                    <a:pt x="1418" y="374"/>
                  </a:lnTo>
                  <a:lnTo>
                    <a:pt x="1416" y="382"/>
                  </a:lnTo>
                  <a:lnTo>
                    <a:pt x="1414" y="388"/>
                  </a:lnTo>
                  <a:lnTo>
                    <a:pt x="1412" y="388"/>
                  </a:lnTo>
                  <a:lnTo>
                    <a:pt x="1408" y="388"/>
                  </a:lnTo>
                  <a:lnTo>
                    <a:pt x="1404" y="384"/>
                  </a:lnTo>
                  <a:lnTo>
                    <a:pt x="1402" y="380"/>
                  </a:lnTo>
                  <a:lnTo>
                    <a:pt x="1400" y="372"/>
                  </a:lnTo>
                  <a:lnTo>
                    <a:pt x="1400" y="364"/>
                  </a:lnTo>
                  <a:lnTo>
                    <a:pt x="1406" y="340"/>
                  </a:lnTo>
                  <a:lnTo>
                    <a:pt x="1408" y="334"/>
                  </a:lnTo>
                  <a:lnTo>
                    <a:pt x="1406" y="326"/>
                  </a:lnTo>
                  <a:lnTo>
                    <a:pt x="1402" y="312"/>
                  </a:lnTo>
                  <a:lnTo>
                    <a:pt x="1398" y="296"/>
                  </a:lnTo>
                  <a:lnTo>
                    <a:pt x="1398" y="292"/>
                  </a:lnTo>
                  <a:lnTo>
                    <a:pt x="1396" y="286"/>
                  </a:lnTo>
                  <a:lnTo>
                    <a:pt x="1392" y="282"/>
                  </a:lnTo>
                  <a:lnTo>
                    <a:pt x="1376" y="278"/>
                  </a:lnTo>
                  <a:lnTo>
                    <a:pt x="1362" y="274"/>
                  </a:lnTo>
                  <a:lnTo>
                    <a:pt x="1348" y="274"/>
                  </a:lnTo>
                  <a:lnTo>
                    <a:pt x="1342" y="276"/>
                  </a:lnTo>
                  <a:lnTo>
                    <a:pt x="1338" y="282"/>
                  </a:lnTo>
                  <a:lnTo>
                    <a:pt x="1322" y="336"/>
                  </a:lnTo>
                  <a:lnTo>
                    <a:pt x="1320" y="342"/>
                  </a:lnTo>
                  <a:lnTo>
                    <a:pt x="1316" y="348"/>
                  </a:lnTo>
                  <a:lnTo>
                    <a:pt x="1308" y="360"/>
                  </a:lnTo>
                  <a:lnTo>
                    <a:pt x="1304" y="366"/>
                  </a:lnTo>
                  <a:lnTo>
                    <a:pt x="1304" y="372"/>
                  </a:lnTo>
                  <a:lnTo>
                    <a:pt x="1304" y="380"/>
                  </a:lnTo>
                  <a:lnTo>
                    <a:pt x="1308" y="384"/>
                  </a:lnTo>
                  <a:lnTo>
                    <a:pt x="1310" y="392"/>
                  </a:lnTo>
                  <a:lnTo>
                    <a:pt x="1310" y="400"/>
                  </a:lnTo>
                  <a:lnTo>
                    <a:pt x="1310" y="414"/>
                  </a:lnTo>
                  <a:lnTo>
                    <a:pt x="1310" y="426"/>
                  </a:lnTo>
                  <a:lnTo>
                    <a:pt x="1312" y="432"/>
                  </a:lnTo>
                  <a:lnTo>
                    <a:pt x="1316" y="436"/>
                  </a:lnTo>
                  <a:lnTo>
                    <a:pt x="1334" y="454"/>
                  </a:lnTo>
                  <a:lnTo>
                    <a:pt x="1338" y="460"/>
                  </a:lnTo>
                  <a:lnTo>
                    <a:pt x="1336" y="468"/>
                  </a:lnTo>
                  <a:lnTo>
                    <a:pt x="1324" y="484"/>
                  </a:lnTo>
                  <a:lnTo>
                    <a:pt x="1322" y="486"/>
                  </a:lnTo>
                  <a:lnTo>
                    <a:pt x="1320" y="486"/>
                  </a:lnTo>
                  <a:lnTo>
                    <a:pt x="1318" y="486"/>
                  </a:lnTo>
                  <a:lnTo>
                    <a:pt x="1314" y="484"/>
                  </a:lnTo>
                  <a:lnTo>
                    <a:pt x="1296" y="466"/>
                  </a:lnTo>
                  <a:lnTo>
                    <a:pt x="1284" y="456"/>
                  </a:lnTo>
                  <a:lnTo>
                    <a:pt x="1258" y="436"/>
                  </a:lnTo>
                  <a:lnTo>
                    <a:pt x="1252" y="432"/>
                  </a:lnTo>
                  <a:lnTo>
                    <a:pt x="1244" y="432"/>
                  </a:lnTo>
                  <a:lnTo>
                    <a:pt x="1230" y="432"/>
                  </a:lnTo>
                  <a:lnTo>
                    <a:pt x="1214" y="432"/>
                  </a:lnTo>
                  <a:lnTo>
                    <a:pt x="1212" y="432"/>
                  </a:lnTo>
                  <a:lnTo>
                    <a:pt x="1208" y="432"/>
                  </a:lnTo>
                  <a:lnTo>
                    <a:pt x="1206" y="434"/>
                  </a:lnTo>
                  <a:lnTo>
                    <a:pt x="1204" y="436"/>
                  </a:lnTo>
                  <a:lnTo>
                    <a:pt x="1204" y="440"/>
                  </a:lnTo>
                  <a:lnTo>
                    <a:pt x="1204" y="452"/>
                  </a:lnTo>
                  <a:lnTo>
                    <a:pt x="1202" y="460"/>
                  </a:lnTo>
                  <a:lnTo>
                    <a:pt x="1198" y="466"/>
                  </a:lnTo>
                  <a:lnTo>
                    <a:pt x="1192" y="468"/>
                  </a:lnTo>
                  <a:lnTo>
                    <a:pt x="1186" y="466"/>
                  </a:lnTo>
                  <a:lnTo>
                    <a:pt x="1180" y="464"/>
                  </a:lnTo>
                  <a:lnTo>
                    <a:pt x="1174" y="462"/>
                  </a:lnTo>
                  <a:lnTo>
                    <a:pt x="1166" y="464"/>
                  </a:lnTo>
                  <a:lnTo>
                    <a:pt x="1162" y="466"/>
                  </a:lnTo>
                  <a:lnTo>
                    <a:pt x="1146" y="474"/>
                  </a:lnTo>
                  <a:lnTo>
                    <a:pt x="1142" y="476"/>
                  </a:lnTo>
                  <a:lnTo>
                    <a:pt x="1134" y="478"/>
                  </a:lnTo>
                  <a:lnTo>
                    <a:pt x="1126" y="480"/>
                  </a:lnTo>
                  <a:lnTo>
                    <a:pt x="1124" y="480"/>
                  </a:lnTo>
                  <a:lnTo>
                    <a:pt x="1116" y="478"/>
                  </a:lnTo>
                  <a:lnTo>
                    <a:pt x="1110" y="476"/>
                  </a:lnTo>
                  <a:lnTo>
                    <a:pt x="1104" y="472"/>
                  </a:lnTo>
                  <a:lnTo>
                    <a:pt x="1098" y="474"/>
                  </a:lnTo>
                  <a:lnTo>
                    <a:pt x="1092" y="476"/>
                  </a:lnTo>
                  <a:lnTo>
                    <a:pt x="1078" y="484"/>
                  </a:lnTo>
                  <a:lnTo>
                    <a:pt x="1062" y="496"/>
                  </a:lnTo>
                  <a:lnTo>
                    <a:pt x="1050" y="504"/>
                  </a:lnTo>
                  <a:lnTo>
                    <a:pt x="1024" y="516"/>
                  </a:lnTo>
                  <a:lnTo>
                    <a:pt x="1012" y="520"/>
                  </a:lnTo>
                  <a:lnTo>
                    <a:pt x="1008" y="522"/>
                  </a:lnTo>
                  <a:lnTo>
                    <a:pt x="1004" y="526"/>
                  </a:lnTo>
                  <a:lnTo>
                    <a:pt x="1000" y="540"/>
                  </a:lnTo>
                  <a:lnTo>
                    <a:pt x="996" y="546"/>
                  </a:lnTo>
                  <a:lnTo>
                    <a:pt x="992" y="548"/>
                  </a:lnTo>
                  <a:lnTo>
                    <a:pt x="988" y="546"/>
                  </a:lnTo>
                  <a:lnTo>
                    <a:pt x="982" y="542"/>
                  </a:lnTo>
                  <a:lnTo>
                    <a:pt x="974" y="534"/>
                  </a:lnTo>
                  <a:lnTo>
                    <a:pt x="972" y="530"/>
                  </a:lnTo>
                  <a:lnTo>
                    <a:pt x="972" y="526"/>
                  </a:lnTo>
                  <a:lnTo>
                    <a:pt x="974" y="524"/>
                  </a:lnTo>
                  <a:lnTo>
                    <a:pt x="982" y="514"/>
                  </a:lnTo>
                  <a:lnTo>
                    <a:pt x="986" y="508"/>
                  </a:lnTo>
                  <a:lnTo>
                    <a:pt x="988" y="502"/>
                  </a:lnTo>
                  <a:lnTo>
                    <a:pt x="988" y="498"/>
                  </a:lnTo>
                  <a:lnTo>
                    <a:pt x="986" y="492"/>
                  </a:lnTo>
                  <a:lnTo>
                    <a:pt x="980" y="486"/>
                  </a:lnTo>
                  <a:lnTo>
                    <a:pt x="976" y="484"/>
                  </a:lnTo>
                  <a:lnTo>
                    <a:pt x="964" y="480"/>
                  </a:lnTo>
                  <a:lnTo>
                    <a:pt x="950" y="480"/>
                  </a:lnTo>
                  <a:lnTo>
                    <a:pt x="946" y="480"/>
                  </a:lnTo>
                  <a:lnTo>
                    <a:pt x="944" y="480"/>
                  </a:lnTo>
                  <a:lnTo>
                    <a:pt x="942" y="482"/>
                  </a:lnTo>
                  <a:lnTo>
                    <a:pt x="942" y="484"/>
                  </a:lnTo>
                  <a:lnTo>
                    <a:pt x="942" y="488"/>
                  </a:lnTo>
                  <a:lnTo>
                    <a:pt x="944" y="492"/>
                  </a:lnTo>
                  <a:lnTo>
                    <a:pt x="948" y="500"/>
                  </a:lnTo>
                  <a:lnTo>
                    <a:pt x="948" y="508"/>
                  </a:lnTo>
                  <a:lnTo>
                    <a:pt x="948" y="520"/>
                  </a:lnTo>
                  <a:lnTo>
                    <a:pt x="950" y="528"/>
                  </a:lnTo>
                  <a:lnTo>
                    <a:pt x="952" y="536"/>
                  </a:lnTo>
                  <a:lnTo>
                    <a:pt x="954" y="542"/>
                  </a:lnTo>
                  <a:lnTo>
                    <a:pt x="956" y="548"/>
                  </a:lnTo>
                  <a:lnTo>
                    <a:pt x="956" y="556"/>
                  </a:lnTo>
                  <a:lnTo>
                    <a:pt x="952" y="570"/>
                  </a:lnTo>
                  <a:lnTo>
                    <a:pt x="948" y="574"/>
                  </a:lnTo>
                  <a:lnTo>
                    <a:pt x="946" y="574"/>
                  </a:lnTo>
                  <a:lnTo>
                    <a:pt x="944" y="572"/>
                  </a:lnTo>
                  <a:lnTo>
                    <a:pt x="938" y="570"/>
                  </a:lnTo>
                  <a:lnTo>
                    <a:pt x="930" y="568"/>
                  </a:lnTo>
                  <a:lnTo>
                    <a:pt x="928" y="568"/>
                  </a:lnTo>
                  <a:lnTo>
                    <a:pt x="920" y="570"/>
                  </a:lnTo>
                  <a:lnTo>
                    <a:pt x="914" y="572"/>
                  </a:lnTo>
                  <a:lnTo>
                    <a:pt x="902" y="582"/>
                  </a:lnTo>
                  <a:lnTo>
                    <a:pt x="896" y="584"/>
                  </a:lnTo>
                  <a:lnTo>
                    <a:pt x="884" y="592"/>
                  </a:lnTo>
                  <a:lnTo>
                    <a:pt x="882" y="598"/>
                  </a:lnTo>
                  <a:lnTo>
                    <a:pt x="884" y="604"/>
                  </a:lnTo>
                  <a:lnTo>
                    <a:pt x="896" y="630"/>
                  </a:lnTo>
                  <a:lnTo>
                    <a:pt x="898" y="634"/>
                  </a:lnTo>
                  <a:lnTo>
                    <a:pt x="894" y="632"/>
                  </a:lnTo>
                  <a:lnTo>
                    <a:pt x="888" y="628"/>
                  </a:lnTo>
                  <a:lnTo>
                    <a:pt x="882" y="626"/>
                  </a:lnTo>
                  <a:lnTo>
                    <a:pt x="868" y="626"/>
                  </a:lnTo>
                  <a:lnTo>
                    <a:pt x="860" y="626"/>
                  </a:lnTo>
                  <a:lnTo>
                    <a:pt x="854" y="624"/>
                  </a:lnTo>
                  <a:lnTo>
                    <a:pt x="848" y="620"/>
                  </a:lnTo>
                  <a:lnTo>
                    <a:pt x="842" y="620"/>
                  </a:lnTo>
                  <a:lnTo>
                    <a:pt x="840" y="622"/>
                  </a:lnTo>
                  <a:lnTo>
                    <a:pt x="842" y="630"/>
                  </a:lnTo>
                  <a:lnTo>
                    <a:pt x="842" y="632"/>
                  </a:lnTo>
                  <a:lnTo>
                    <a:pt x="836" y="630"/>
                  </a:lnTo>
                  <a:lnTo>
                    <a:pt x="818" y="624"/>
                  </a:lnTo>
                  <a:lnTo>
                    <a:pt x="812" y="622"/>
                  </a:lnTo>
                  <a:lnTo>
                    <a:pt x="808" y="616"/>
                  </a:lnTo>
                  <a:lnTo>
                    <a:pt x="804" y="604"/>
                  </a:lnTo>
                  <a:lnTo>
                    <a:pt x="804" y="598"/>
                  </a:lnTo>
                  <a:lnTo>
                    <a:pt x="806" y="592"/>
                  </a:lnTo>
                  <a:lnTo>
                    <a:pt x="810" y="588"/>
                  </a:lnTo>
                  <a:lnTo>
                    <a:pt x="812" y="582"/>
                  </a:lnTo>
                  <a:lnTo>
                    <a:pt x="810" y="578"/>
                  </a:lnTo>
                  <a:lnTo>
                    <a:pt x="804" y="574"/>
                  </a:lnTo>
                  <a:lnTo>
                    <a:pt x="800" y="572"/>
                  </a:lnTo>
                  <a:lnTo>
                    <a:pt x="786" y="562"/>
                  </a:lnTo>
                  <a:lnTo>
                    <a:pt x="778" y="554"/>
                  </a:lnTo>
                  <a:lnTo>
                    <a:pt x="768" y="544"/>
                  </a:lnTo>
                  <a:lnTo>
                    <a:pt x="766" y="540"/>
                  </a:lnTo>
                  <a:lnTo>
                    <a:pt x="768" y="538"/>
                  </a:lnTo>
                  <a:lnTo>
                    <a:pt x="772" y="540"/>
                  </a:lnTo>
                  <a:lnTo>
                    <a:pt x="778" y="544"/>
                  </a:lnTo>
                  <a:lnTo>
                    <a:pt x="784" y="546"/>
                  </a:lnTo>
                  <a:lnTo>
                    <a:pt x="790" y="548"/>
                  </a:lnTo>
                  <a:lnTo>
                    <a:pt x="794" y="548"/>
                  </a:lnTo>
                  <a:lnTo>
                    <a:pt x="800" y="550"/>
                  </a:lnTo>
                  <a:lnTo>
                    <a:pt x="806" y="556"/>
                  </a:lnTo>
                  <a:lnTo>
                    <a:pt x="808" y="560"/>
                  </a:lnTo>
                  <a:lnTo>
                    <a:pt x="812" y="566"/>
                  </a:lnTo>
                  <a:lnTo>
                    <a:pt x="820" y="570"/>
                  </a:lnTo>
                  <a:lnTo>
                    <a:pt x="842" y="576"/>
                  </a:lnTo>
                  <a:lnTo>
                    <a:pt x="850" y="576"/>
                  </a:lnTo>
                  <a:lnTo>
                    <a:pt x="858" y="576"/>
                  </a:lnTo>
                  <a:lnTo>
                    <a:pt x="872" y="570"/>
                  </a:lnTo>
                  <a:lnTo>
                    <a:pt x="888" y="564"/>
                  </a:lnTo>
                  <a:lnTo>
                    <a:pt x="892" y="562"/>
                  </a:lnTo>
                  <a:lnTo>
                    <a:pt x="898" y="558"/>
                  </a:lnTo>
                  <a:lnTo>
                    <a:pt x="902" y="550"/>
                  </a:lnTo>
                  <a:lnTo>
                    <a:pt x="906" y="536"/>
                  </a:lnTo>
                  <a:lnTo>
                    <a:pt x="906" y="530"/>
                  </a:lnTo>
                  <a:lnTo>
                    <a:pt x="904" y="524"/>
                  </a:lnTo>
                  <a:lnTo>
                    <a:pt x="876" y="496"/>
                  </a:lnTo>
                  <a:lnTo>
                    <a:pt x="864" y="486"/>
                  </a:lnTo>
                  <a:lnTo>
                    <a:pt x="848" y="474"/>
                  </a:lnTo>
                  <a:lnTo>
                    <a:pt x="836" y="464"/>
                  </a:lnTo>
                  <a:lnTo>
                    <a:pt x="826" y="456"/>
                  </a:lnTo>
                  <a:lnTo>
                    <a:pt x="820" y="452"/>
                  </a:lnTo>
                  <a:lnTo>
                    <a:pt x="814" y="448"/>
                  </a:lnTo>
                  <a:lnTo>
                    <a:pt x="800" y="444"/>
                  </a:lnTo>
                  <a:lnTo>
                    <a:pt x="788" y="440"/>
                  </a:lnTo>
                  <a:lnTo>
                    <a:pt x="784" y="438"/>
                  </a:lnTo>
                  <a:lnTo>
                    <a:pt x="782" y="432"/>
                  </a:lnTo>
                  <a:lnTo>
                    <a:pt x="782" y="430"/>
                  </a:lnTo>
                  <a:lnTo>
                    <a:pt x="782" y="426"/>
                  </a:lnTo>
                  <a:lnTo>
                    <a:pt x="780" y="424"/>
                  </a:lnTo>
                  <a:lnTo>
                    <a:pt x="778" y="422"/>
                  </a:lnTo>
                  <a:lnTo>
                    <a:pt x="774" y="422"/>
                  </a:lnTo>
                  <a:lnTo>
                    <a:pt x="770" y="422"/>
                  </a:lnTo>
                  <a:lnTo>
                    <a:pt x="754" y="422"/>
                  </a:lnTo>
                  <a:lnTo>
                    <a:pt x="752" y="422"/>
                  </a:lnTo>
                  <a:lnTo>
                    <a:pt x="742" y="422"/>
                  </a:lnTo>
                  <a:lnTo>
                    <a:pt x="738" y="416"/>
                  </a:lnTo>
                  <a:lnTo>
                    <a:pt x="734" y="412"/>
                  </a:lnTo>
                  <a:lnTo>
                    <a:pt x="734" y="406"/>
                  </a:lnTo>
                  <a:lnTo>
                    <a:pt x="736" y="394"/>
                  </a:lnTo>
                  <a:lnTo>
                    <a:pt x="740" y="390"/>
                  </a:lnTo>
                  <a:lnTo>
                    <a:pt x="740" y="384"/>
                  </a:lnTo>
                  <a:lnTo>
                    <a:pt x="738" y="378"/>
                  </a:lnTo>
                  <a:lnTo>
                    <a:pt x="728" y="368"/>
                  </a:lnTo>
                  <a:lnTo>
                    <a:pt x="720" y="358"/>
                  </a:lnTo>
                  <a:lnTo>
                    <a:pt x="716" y="358"/>
                  </a:lnTo>
                  <a:lnTo>
                    <a:pt x="714" y="356"/>
                  </a:lnTo>
                  <a:lnTo>
                    <a:pt x="710" y="358"/>
                  </a:lnTo>
                  <a:lnTo>
                    <a:pt x="708" y="358"/>
                  </a:lnTo>
                  <a:lnTo>
                    <a:pt x="700" y="368"/>
                  </a:lnTo>
                  <a:lnTo>
                    <a:pt x="694" y="370"/>
                  </a:lnTo>
                  <a:lnTo>
                    <a:pt x="686" y="370"/>
                  </a:lnTo>
                  <a:lnTo>
                    <a:pt x="682" y="366"/>
                  </a:lnTo>
                  <a:lnTo>
                    <a:pt x="670" y="362"/>
                  </a:lnTo>
                  <a:lnTo>
                    <a:pt x="656" y="362"/>
                  </a:lnTo>
                  <a:lnTo>
                    <a:pt x="654" y="362"/>
                  </a:lnTo>
                  <a:lnTo>
                    <a:pt x="646" y="364"/>
                  </a:lnTo>
                  <a:lnTo>
                    <a:pt x="640" y="368"/>
                  </a:lnTo>
                  <a:lnTo>
                    <a:pt x="632" y="376"/>
                  </a:lnTo>
                  <a:lnTo>
                    <a:pt x="626" y="380"/>
                  </a:lnTo>
                  <a:lnTo>
                    <a:pt x="620" y="382"/>
                  </a:lnTo>
                  <a:lnTo>
                    <a:pt x="610" y="382"/>
                  </a:lnTo>
                  <a:lnTo>
                    <a:pt x="606" y="384"/>
                  </a:lnTo>
                  <a:lnTo>
                    <a:pt x="600" y="388"/>
                  </a:lnTo>
                  <a:lnTo>
                    <a:pt x="596" y="390"/>
                  </a:lnTo>
                  <a:lnTo>
                    <a:pt x="592" y="392"/>
                  </a:lnTo>
                  <a:lnTo>
                    <a:pt x="586" y="394"/>
                  </a:lnTo>
                  <a:lnTo>
                    <a:pt x="584" y="400"/>
                  </a:lnTo>
                  <a:lnTo>
                    <a:pt x="578" y="414"/>
                  </a:lnTo>
                  <a:lnTo>
                    <a:pt x="574" y="420"/>
                  </a:lnTo>
                  <a:lnTo>
                    <a:pt x="568" y="422"/>
                  </a:lnTo>
                  <a:lnTo>
                    <a:pt x="556" y="422"/>
                  </a:lnTo>
                  <a:lnTo>
                    <a:pt x="548" y="424"/>
                  </a:lnTo>
                  <a:lnTo>
                    <a:pt x="544" y="430"/>
                  </a:lnTo>
                  <a:lnTo>
                    <a:pt x="540" y="444"/>
                  </a:lnTo>
                  <a:lnTo>
                    <a:pt x="538" y="456"/>
                  </a:lnTo>
                  <a:lnTo>
                    <a:pt x="534" y="460"/>
                  </a:lnTo>
                  <a:lnTo>
                    <a:pt x="530" y="460"/>
                  </a:lnTo>
                  <a:lnTo>
                    <a:pt x="526" y="460"/>
                  </a:lnTo>
                  <a:lnTo>
                    <a:pt x="518" y="462"/>
                  </a:lnTo>
                  <a:lnTo>
                    <a:pt x="514" y="468"/>
                  </a:lnTo>
                  <a:lnTo>
                    <a:pt x="502" y="484"/>
                  </a:lnTo>
                  <a:lnTo>
                    <a:pt x="500" y="490"/>
                  </a:lnTo>
                  <a:lnTo>
                    <a:pt x="498" y="498"/>
                  </a:lnTo>
                  <a:lnTo>
                    <a:pt x="498" y="502"/>
                  </a:lnTo>
                  <a:lnTo>
                    <a:pt x="496" y="510"/>
                  </a:lnTo>
                  <a:lnTo>
                    <a:pt x="494" y="516"/>
                  </a:lnTo>
                  <a:lnTo>
                    <a:pt x="482" y="532"/>
                  </a:lnTo>
                  <a:lnTo>
                    <a:pt x="474" y="546"/>
                  </a:lnTo>
                  <a:lnTo>
                    <a:pt x="472" y="552"/>
                  </a:lnTo>
                  <a:lnTo>
                    <a:pt x="466" y="566"/>
                  </a:lnTo>
                  <a:lnTo>
                    <a:pt x="462" y="570"/>
                  </a:lnTo>
                  <a:lnTo>
                    <a:pt x="456" y="586"/>
                  </a:lnTo>
                  <a:lnTo>
                    <a:pt x="452" y="590"/>
                  </a:lnTo>
                  <a:lnTo>
                    <a:pt x="444" y="604"/>
                  </a:lnTo>
                  <a:lnTo>
                    <a:pt x="424" y="640"/>
                  </a:lnTo>
                  <a:lnTo>
                    <a:pt x="414" y="652"/>
                  </a:lnTo>
                  <a:lnTo>
                    <a:pt x="406" y="660"/>
                  </a:lnTo>
                  <a:lnTo>
                    <a:pt x="392" y="670"/>
                  </a:lnTo>
                  <a:lnTo>
                    <a:pt x="388" y="672"/>
                  </a:lnTo>
                  <a:lnTo>
                    <a:pt x="382" y="676"/>
                  </a:lnTo>
                  <a:lnTo>
                    <a:pt x="376" y="682"/>
                  </a:lnTo>
                  <a:lnTo>
                    <a:pt x="374" y="688"/>
                  </a:lnTo>
                  <a:lnTo>
                    <a:pt x="366" y="700"/>
                  </a:lnTo>
                  <a:lnTo>
                    <a:pt x="356" y="710"/>
                  </a:lnTo>
                  <a:lnTo>
                    <a:pt x="352" y="714"/>
                  </a:lnTo>
                  <a:lnTo>
                    <a:pt x="350" y="720"/>
                  </a:lnTo>
                  <a:lnTo>
                    <a:pt x="346" y="732"/>
                  </a:lnTo>
                  <a:lnTo>
                    <a:pt x="344" y="736"/>
                  </a:lnTo>
                  <a:lnTo>
                    <a:pt x="342" y="744"/>
                  </a:lnTo>
                  <a:lnTo>
                    <a:pt x="340" y="752"/>
                  </a:lnTo>
                  <a:lnTo>
                    <a:pt x="340" y="756"/>
                  </a:lnTo>
                  <a:lnTo>
                    <a:pt x="342" y="764"/>
                  </a:lnTo>
                  <a:lnTo>
                    <a:pt x="344" y="770"/>
                  </a:lnTo>
                  <a:lnTo>
                    <a:pt x="346" y="776"/>
                  </a:lnTo>
                  <a:lnTo>
                    <a:pt x="348" y="784"/>
                  </a:lnTo>
                  <a:lnTo>
                    <a:pt x="350" y="792"/>
                  </a:lnTo>
                  <a:lnTo>
                    <a:pt x="350" y="794"/>
                  </a:lnTo>
                  <a:lnTo>
                    <a:pt x="350" y="810"/>
                  </a:lnTo>
                  <a:lnTo>
                    <a:pt x="350" y="814"/>
                  </a:lnTo>
                  <a:lnTo>
                    <a:pt x="352" y="820"/>
                  </a:lnTo>
                  <a:lnTo>
                    <a:pt x="356" y="826"/>
                  </a:lnTo>
                  <a:lnTo>
                    <a:pt x="364" y="828"/>
                  </a:lnTo>
                  <a:lnTo>
                    <a:pt x="370" y="830"/>
                  </a:lnTo>
                  <a:lnTo>
                    <a:pt x="378" y="832"/>
                  </a:lnTo>
                  <a:lnTo>
                    <a:pt x="382" y="832"/>
                  </a:lnTo>
                  <a:lnTo>
                    <a:pt x="390" y="830"/>
                  </a:lnTo>
                  <a:lnTo>
                    <a:pt x="396" y="828"/>
                  </a:lnTo>
                  <a:lnTo>
                    <a:pt x="412" y="816"/>
                  </a:lnTo>
                  <a:lnTo>
                    <a:pt x="424" y="808"/>
                  </a:lnTo>
                  <a:lnTo>
                    <a:pt x="430" y="804"/>
                  </a:lnTo>
                  <a:lnTo>
                    <a:pt x="434" y="802"/>
                  </a:lnTo>
                  <a:lnTo>
                    <a:pt x="438" y="800"/>
                  </a:lnTo>
                  <a:lnTo>
                    <a:pt x="442" y="796"/>
                  </a:lnTo>
                  <a:lnTo>
                    <a:pt x="446" y="790"/>
                  </a:lnTo>
                  <a:lnTo>
                    <a:pt x="454" y="778"/>
                  </a:lnTo>
                  <a:lnTo>
                    <a:pt x="458" y="774"/>
                  </a:lnTo>
                  <a:lnTo>
                    <a:pt x="454" y="778"/>
                  </a:lnTo>
                  <a:lnTo>
                    <a:pt x="446" y="790"/>
                  </a:lnTo>
                  <a:lnTo>
                    <a:pt x="442" y="796"/>
                  </a:lnTo>
                  <a:lnTo>
                    <a:pt x="440" y="808"/>
                  </a:lnTo>
                  <a:lnTo>
                    <a:pt x="442" y="820"/>
                  </a:lnTo>
                  <a:lnTo>
                    <a:pt x="446" y="826"/>
                  </a:lnTo>
                  <a:lnTo>
                    <a:pt x="448" y="832"/>
                  </a:lnTo>
                  <a:lnTo>
                    <a:pt x="448" y="840"/>
                  </a:lnTo>
                  <a:lnTo>
                    <a:pt x="448" y="844"/>
                  </a:lnTo>
                  <a:lnTo>
                    <a:pt x="452" y="860"/>
                  </a:lnTo>
                  <a:lnTo>
                    <a:pt x="456" y="874"/>
                  </a:lnTo>
                  <a:lnTo>
                    <a:pt x="458" y="886"/>
                  </a:lnTo>
                  <a:lnTo>
                    <a:pt x="460" y="892"/>
                  </a:lnTo>
                  <a:lnTo>
                    <a:pt x="464" y="896"/>
                  </a:lnTo>
                  <a:lnTo>
                    <a:pt x="466" y="902"/>
                  </a:lnTo>
                  <a:lnTo>
                    <a:pt x="468" y="906"/>
                  </a:lnTo>
                  <a:lnTo>
                    <a:pt x="470" y="910"/>
                  </a:lnTo>
                  <a:lnTo>
                    <a:pt x="476" y="910"/>
                  </a:lnTo>
                  <a:lnTo>
                    <a:pt x="480" y="910"/>
                  </a:lnTo>
                  <a:lnTo>
                    <a:pt x="486" y="910"/>
                  </a:lnTo>
                  <a:lnTo>
                    <a:pt x="488" y="906"/>
                  </a:lnTo>
                  <a:lnTo>
                    <a:pt x="490" y="902"/>
                  </a:lnTo>
                  <a:lnTo>
                    <a:pt x="492" y="896"/>
                  </a:lnTo>
                  <a:lnTo>
                    <a:pt x="498" y="892"/>
                  </a:lnTo>
                  <a:lnTo>
                    <a:pt x="506" y="892"/>
                  </a:lnTo>
                  <a:lnTo>
                    <a:pt x="510" y="892"/>
                  </a:lnTo>
                  <a:lnTo>
                    <a:pt x="516" y="890"/>
                  </a:lnTo>
                  <a:lnTo>
                    <a:pt x="520" y="884"/>
                  </a:lnTo>
                  <a:lnTo>
                    <a:pt x="524" y="878"/>
                  </a:lnTo>
                  <a:lnTo>
                    <a:pt x="526" y="872"/>
                  </a:lnTo>
                  <a:lnTo>
                    <a:pt x="528" y="864"/>
                  </a:lnTo>
                  <a:lnTo>
                    <a:pt x="528" y="840"/>
                  </a:lnTo>
                  <a:lnTo>
                    <a:pt x="528" y="824"/>
                  </a:lnTo>
                  <a:lnTo>
                    <a:pt x="528" y="822"/>
                  </a:lnTo>
                  <a:lnTo>
                    <a:pt x="528" y="816"/>
                  </a:lnTo>
                  <a:lnTo>
                    <a:pt x="532" y="814"/>
                  </a:lnTo>
                  <a:lnTo>
                    <a:pt x="544" y="810"/>
                  </a:lnTo>
                  <a:lnTo>
                    <a:pt x="550" y="806"/>
                  </a:lnTo>
                  <a:lnTo>
                    <a:pt x="554" y="802"/>
                  </a:lnTo>
                  <a:lnTo>
                    <a:pt x="556" y="796"/>
                  </a:lnTo>
                  <a:lnTo>
                    <a:pt x="556" y="792"/>
                  </a:lnTo>
                  <a:lnTo>
                    <a:pt x="556" y="784"/>
                  </a:lnTo>
                  <a:lnTo>
                    <a:pt x="554" y="776"/>
                  </a:lnTo>
                  <a:lnTo>
                    <a:pt x="550" y="772"/>
                  </a:lnTo>
                  <a:lnTo>
                    <a:pt x="542" y="760"/>
                  </a:lnTo>
                  <a:lnTo>
                    <a:pt x="538" y="754"/>
                  </a:lnTo>
                  <a:lnTo>
                    <a:pt x="536" y="746"/>
                  </a:lnTo>
                  <a:lnTo>
                    <a:pt x="536" y="732"/>
                  </a:lnTo>
                  <a:lnTo>
                    <a:pt x="536" y="716"/>
                  </a:lnTo>
                  <a:lnTo>
                    <a:pt x="536" y="704"/>
                  </a:lnTo>
                  <a:lnTo>
                    <a:pt x="538" y="696"/>
                  </a:lnTo>
                  <a:lnTo>
                    <a:pt x="542" y="690"/>
                  </a:lnTo>
                  <a:lnTo>
                    <a:pt x="550" y="682"/>
                  </a:lnTo>
                  <a:lnTo>
                    <a:pt x="562" y="672"/>
                  </a:lnTo>
                  <a:lnTo>
                    <a:pt x="572" y="662"/>
                  </a:lnTo>
                  <a:lnTo>
                    <a:pt x="590" y="652"/>
                  </a:lnTo>
                  <a:lnTo>
                    <a:pt x="594" y="646"/>
                  </a:lnTo>
                  <a:lnTo>
                    <a:pt x="600" y="640"/>
                  </a:lnTo>
                  <a:lnTo>
                    <a:pt x="602" y="634"/>
                  </a:lnTo>
                  <a:lnTo>
                    <a:pt x="604" y="628"/>
                  </a:lnTo>
                  <a:lnTo>
                    <a:pt x="600" y="622"/>
                  </a:lnTo>
                  <a:lnTo>
                    <a:pt x="598" y="616"/>
                  </a:lnTo>
                  <a:lnTo>
                    <a:pt x="600" y="610"/>
                  </a:lnTo>
                  <a:lnTo>
                    <a:pt x="602" y="604"/>
                  </a:lnTo>
                  <a:lnTo>
                    <a:pt x="612" y="592"/>
                  </a:lnTo>
                  <a:lnTo>
                    <a:pt x="620" y="584"/>
                  </a:lnTo>
                  <a:lnTo>
                    <a:pt x="624" y="580"/>
                  </a:lnTo>
                  <a:lnTo>
                    <a:pt x="630" y="576"/>
                  </a:lnTo>
                  <a:lnTo>
                    <a:pt x="634" y="578"/>
                  </a:lnTo>
                  <a:lnTo>
                    <a:pt x="640" y="582"/>
                  </a:lnTo>
                  <a:lnTo>
                    <a:pt x="648" y="594"/>
                  </a:lnTo>
                  <a:lnTo>
                    <a:pt x="652" y="600"/>
                  </a:lnTo>
                  <a:lnTo>
                    <a:pt x="652" y="608"/>
                  </a:lnTo>
                  <a:lnTo>
                    <a:pt x="652" y="614"/>
                  </a:lnTo>
                  <a:lnTo>
                    <a:pt x="638" y="640"/>
                  </a:lnTo>
                  <a:lnTo>
                    <a:pt x="634" y="646"/>
                  </a:lnTo>
                  <a:lnTo>
                    <a:pt x="628" y="650"/>
                  </a:lnTo>
                  <a:lnTo>
                    <a:pt x="612" y="662"/>
                  </a:lnTo>
                  <a:lnTo>
                    <a:pt x="606" y="666"/>
                  </a:lnTo>
                  <a:lnTo>
                    <a:pt x="604" y="674"/>
                  </a:lnTo>
                  <a:lnTo>
                    <a:pt x="598" y="688"/>
                  </a:lnTo>
                  <a:lnTo>
                    <a:pt x="596" y="704"/>
                  </a:lnTo>
                  <a:lnTo>
                    <a:pt x="596" y="726"/>
                  </a:lnTo>
                  <a:lnTo>
                    <a:pt x="596" y="734"/>
                  </a:lnTo>
                  <a:lnTo>
                    <a:pt x="600" y="742"/>
                  </a:lnTo>
                  <a:lnTo>
                    <a:pt x="602" y="748"/>
                  </a:lnTo>
                  <a:lnTo>
                    <a:pt x="610" y="760"/>
                  </a:lnTo>
                  <a:lnTo>
                    <a:pt x="620" y="770"/>
                  </a:lnTo>
                  <a:lnTo>
                    <a:pt x="626" y="772"/>
                  </a:lnTo>
                  <a:lnTo>
                    <a:pt x="634" y="774"/>
                  </a:lnTo>
                  <a:lnTo>
                    <a:pt x="636" y="774"/>
                  </a:lnTo>
                  <a:lnTo>
                    <a:pt x="652" y="772"/>
                  </a:lnTo>
                  <a:lnTo>
                    <a:pt x="676" y="766"/>
                  </a:lnTo>
                  <a:lnTo>
                    <a:pt x="690" y="764"/>
                  </a:lnTo>
                  <a:lnTo>
                    <a:pt x="694" y="764"/>
                  </a:lnTo>
                  <a:lnTo>
                    <a:pt x="700" y="764"/>
                  </a:lnTo>
                  <a:lnTo>
                    <a:pt x="704" y="766"/>
                  </a:lnTo>
                  <a:lnTo>
                    <a:pt x="708" y="768"/>
                  </a:lnTo>
                  <a:lnTo>
                    <a:pt x="712" y="774"/>
                  </a:lnTo>
                  <a:lnTo>
                    <a:pt x="714" y="782"/>
                  </a:lnTo>
                  <a:lnTo>
                    <a:pt x="714" y="786"/>
                  </a:lnTo>
                  <a:lnTo>
                    <a:pt x="712" y="790"/>
                  </a:lnTo>
                  <a:lnTo>
                    <a:pt x="708" y="794"/>
                  </a:lnTo>
                  <a:lnTo>
                    <a:pt x="704" y="794"/>
                  </a:lnTo>
                  <a:lnTo>
                    <a:pt x="700" y="792"/>
                  </a:lnTo>
                  <a:lnTo>
                    <a:pt x="686" y="792"/>
                  </a:lnTo>
                  <a:lnTo>
                    <a:pt x="672" y="792"/>
                  </a:lnTo>
                  <a:lnTo>
                    <a:pt x="658" y="796"/>
                  </a:lnTo>
                  <a:lnTo>
                    <a:pt x="642" y="800"/>
                  </a:lnTo>
                  <a:lnTo>
                    <a:pt x="638" y="804"/>
                  </a:lnTo>
                  <a:lnTo>
                    <a:pt x="634" y="808"/>
                  </a:lnTo>
                  <a:lnTo>
                    <a:pt x="634" y="818"/>
                  </a:lnTo>
                  <a:lnTo>
                    <a:pt x="636" y="822"/>
                  </a:lnTo>
                  <a:lnTo>
                    <a:pt x="640" y="828"/>
                  </a:lnTo>
                  <a:lnTo>
                    <a:pt x="644" y="832"/>
                  </a:lnTo>
                  <a:lnTo>
                    <a:pt x="644" y="838"/>
                  </a:lnTo>
                  <a:lnTo>
                    <a:pt x="644" y="842"/>
                  </a:lnTo>
                  <a:lnTo>
                    <a:pt x="642" y="850"/>
                  </a:lnTo>
                  <a:lnTo>
                    <a:pt x="638" y="854"/>
                  </a:lnTo>
                  <a:lnTo>
                    <a:pt x="636" y="856"/>
                  </a:lnTo>
                  <a:lnTo>
                    <a:pt x="634" y="858"/>
                  </a:lnTo>
                  <a:lnTo>
                    <a:pt x="632" y="858"/>
                  </a:lnTo>
                  <a:lnTo>
                    <a:pt x="628" y="858"/>
                  </a:lnTo>
                  <a:lnTo>
                    <a:pt x="622" y="856"/>
                  </a:lnTo>
                  <a:lnTo>
                    <a:pt x="610" y="852"/>
                  </a:lnTo>
                  <a:lnTo>
                    <a:pt x="606" y="854"/>
                  </a:lnTo>
                  <a:lnTo>
                    <a:pt x="602" y="858"/>
                  </a:lnTo>
                  <a:lnTo>
                    <a:pt x="600" y="864"/>
                  </a:lnTo>
                  <a:lnTo>
                    <a:pt x="598" y="872"/>
                  </a:lnTo>
                  <a:lnTo>
                    <a:pt x="596" y="880"/>
                  </a:lnTo>
                  <a:lnTo>
                    <a:pt x="596" y="882"/>
                  </a:lnTo>
                  <a:lnTo>
                    <a:pt x="596" y="890"/>
                  </a:lnTo>
                  <a:lnTo>
                    <a:pt x="596" y="898"/>
                  </a:lnTo>
                  <a:lnTo>
                    <a:pt x="596" y="902"/>
                  </a:lnTo>
                  <a:lnTo>
                    <a:pt x="596" y="910"/>
                  </a:lnTo>
                  <a:lnTo>
                    <a:pt x="592" y="910"/>
                  </a:lnTo>
                  <a:lnTo>
                    <a:pt x="586" y="912"/>
                  </a:lnTo>
                  <a:lnTo>
                    <a:pt x="582" y="916"/>
                  </a:lnTo>
                  <a:lnTo>
                    <a:pt x="578" y="920"/>
                  </a:lnTo>
                  <a:lnTo>
                    <a:pt x="576" y="926"/>
                  </a:lnTo>
                  <a:lnTo>
                    <a:pt x="574" y="928"/>
                  </a:lnTo>
                  <a:lnTo>
                    <a:pt x="568" y="930"/>
                  </a:lnTo>
                  <a:lnTo>
                    <a:pt x="564" y="930"/>
                  </a:lnTo>
                  <a:lnTo>
                    <a:pt x="552" y="930"/>
                  </a:lnTo>
                  <a:lnTo>
                    <a:pt x="540" y="932"/>
                  </a:lnTo>
                  <a:lnTo>
                    <a:pt x="516" y="938"/>
                  </a:lnTo>
                  <a:lnTo>
                    <a:pt x="500" y="944"/>
                  </a:lnTo>
                  <a:lnTo>
                    <a:pt x="496" y="946"/>
                  </a:lnTo>
                  <a:lnTo>
                    <a:pt x="488" y="950"/>
                  </a:lnTo>
                  <a:lnTo>
                    <a:pt x="482" y="946"/>
                  </a:lnTo>
                  <a:lnTo>
                    <a:pt x="476" y="944"/>
                  </a:lnTo>
                  <a:lnTo>
                    <a:pt x="468" y="942"/>
                  </a:lnTo>
                  <a:lnTo>
                    <a:pt x="462" y="944"/>
                  </a:lnTo>
                  <a:lnTo>
                    <a:pt x="456" y="946"/>
                  </a:lnTo>
                  <a:lnTo>
                    <a:pt x="450" y="946"/>
                  </a:lnTo>
                  <a:lnTo>
                    <a:pt x="444" y="944"/>
                  </a:lnTo>
                  <a:lnTo>
                    <a:pt x="440" y="940"/>
                  </a:lnTo>
                  <a:lnTo>
                    <a:pt x="440" y="934"/>
                  </a:lnTo>
                  <a:lnTo>
                    <a:pt x="436" y="932"/>
                  </a:lnTo>
                  <a:lnTo>
                    <a:pt x="432" y="930"/>
                  </a:lnTo>
                  <a:lnTo>
                    <a:pt x="428" y="930"/>
                  </a:lnTo>
                  <a:lnTo>
                    <a:pt x="424" y="930"/>
                  </a:lnTo>
                  <a:lnTo>
                    <a:pt x="422" y="928"/>
                  </a:lnTo>
                  <a:lnTo>
                    <a:pt x="420" y="924"/>
                  </a:lnTo>
                  <a:lnTo>
                    <a:pt x="420" y="922"/>
                  </a:lnTo>
                  <a:lnTo>
                    <a:pt x="420" y="918"/>
                  </a:lnTo>
                  <a:lnTo>
                    <a:pt x="420" y="902"/>
                  </a:lnTo>
                  <a:lnTo>
                    <a:pt x="420" y="898"/>
                  </a:lnTo>
                  <a:lnTo>
                    <a:pt x="422" y="894"/>
                  </a:lnTo>
                  <a:lnTo>
                    <a:pt x="424" y="890"/>
                  </a:lnTo>
                  <a:lnTo>
                    <a:pt x="430" y="890"/>
                  </a:lnTo>
                  <a:lnTo>
                    <a:pt x="434" y="886"/>
                  </a:lnTo>
                  <a:lnTo>
                    <a:pt x="436" y="882"/>
                  </a:lnTo>
                  <a:lnTo>
                    <a:pt x="434" y="882"/>
                  </a:lnTo>
                  <a:lnTo>
                    <a:pt x="430" y="880"/>
                  </a:lnTo>
                  <a:lnTo>
                    <a:pt x="430" y="876"/>
                  </a:lnTo>
                  <a:lnTo>
                    <a:pt x="430" y="864"/>
                  </a:lnTo>
                  <a:lnTo>
                    <a:pt x="430" y="860"/>
                  </a:lnTo>
                  <a:lnTo>
                    <a:pt x="428" y="858"/>
                  </a:lnTo>
                  <a:lnTo>
                    <a:pt x="428" y="856"/>
                  </a:lnTo>
                  <a:lnTo>
                    <a:pt x="426" y="854"/>
                  </a:lnTo>
                  <a:lnTo>
                    <a:pt x="422" y="856"/>
                  </a:lnTo>
                  <a:lnTo>
                    <a:pt x="418" y="858"/>
                  </a:lnTo>
                  <a:lnTo>
                    <a:pt x="406" y="862"/>
                  </a:lnTo>
                  <a:lnTo>
                    <a:pt x="400" y="864"/>
                  </a:lnTo>
                  <a:lnTo>
                    <a:pt x="398" y="868"/>
                  </a:lnTo>
                  <a:lnTo>
                    <a:pt x="394" y="874"/>
                  </a:lnTo>
                  <a:lnTo>
                    <a:pt x="392" y="882"/>
                  </a:lnTo>
                  <a:lnTo>
                    <a:pt x="392" y="890"/>
                  </a:lnTo>
                  <a:lnTo>
                    <a:pt x="392" y="892"/>
                  </a:lnTo>
                  <a:lnTo>
                    <a:pt x="392" y="900"/>
                  </a:lnTo>
                  <a:lnTo>
                    <a:pt x="396" y="906"/>
                  </a:lnTo>
                  <a:lnTo>
                    <a:pt x="404" y="918"/>
                  </a:lnTo>
                  <a:lnTo>
                    <a:pt x="406" y="922"/>
                  </a:lnTo>
                  <a:lnTo>
                    <a:pt x="410" y="930"/>
                  </a:lnTo>
                  <a:lnTo>
                    <a:pt x="406" y="936"/>
                  </a:lnTo>
                  <a:lnTo>
                    <a:pt x="404" y="942"/>
                  </a:lnTo>
                  <a:lnTo>
                    <a:pt x="400" y="954"/>
                  </a:lnTo>
                  <a:lnTo>
                    <a:pt x="398" y="958"/>
                  </a:lnTo>
                  <a:lnTo>
                    <a:pt x="396" y="958"/>
                  </a:lnTo>
                  <a:lnTo>
                    <a:pt x="386" y="958"/>
                  </a:lnTo>
                  <a:lnTo>
                    <a:pt x="380" y="960"/>
                  </a:lnTo>
                  <a:lnTo>
                    <a:pt x="376" y="960"/>
                  </a:lnTo>
                  <a:lnTo>
                    <a:pt x="364" y="964"/>
                  </a:lnTo>
                  <a:lnTo>
                    <a:pt x="358" y="966"/>
                  </a:lnTo>
                  <a:lnTo>
                    <a:pt x="352" y="970"/>
                  </a:lnTo>
                  <a:lnTo>
                    <a:pt x="346" y="976"/>
                  </a:lnTo>
                  <a:lnTo>
                    <a:pt x="336" y="992"/>
                  </a:lnTo>
                  <a:lnTo>
                    <a:pt x="326" y="1004"/>
                  </a:lnTo>
                  <a:lnTo>
                    <a:pt x="320" y="1008"/>
                  </a:lnTo>
                  <a:lnTo>
                    <a:pt x="316" y="1012"/>
                  </a:lnTo>
                  <a:lnTo>
                    <a:pt x="312" y="1018"/>
                  </a:lnTo>
                  <a:lnTo>
                    <a:pt x="306" y="1024"/>
                  </a:lnTo>
                  <a:lnTo>
                    <a:pt x="298" y="1034"/>
                  </a:lnTo>
                  <a:lnTo>
                    <a:pt x="296" y="1040"/>
                  </a:lnTo>
                  <a:lnTo>
                    <a:pt x="292" y="1046"/>
                  </a:lnTo>
                  <a:lnTo>
                    <a:pt x="288" y="1048"/>
                  </a:lnTo>
                  <a:lnTo>
                    <a:pt x="282" y="1050"/>
                  </a:lnTo>
                  <a:lnTo>
                    <a:pt x="278" y="1054"/>
                  </a:lnTo>
                  <a:lnTo>
                    <a:pt x="276" y="1060"/>
                  </a:lnTo>
                  <a:lnTo>
                    <a:pt x="272" y="1064"/>
                  </a:lnTo>
                  <a:lnTo>
                    <a:pt x="264" y="1066"/>
                  </a:lnTo>
                  <a:lnTo>
                    <a:pt x="260" y="1066"/>
                  </a:lnTo>
                  <a:lnTo>
                    <a:pt x="256" y="1066"/>
                  </a:lnTo>
                  <a:lnTo>
                    <a:pt x="252" y="1062"/>
                  </a:lnTo>
                  <a:lnTo>
                    <a:pt x="252" y="1058"/>
                  </a:lnTo>
                  <a:lnTo>
                    <a:pt x="248" y="1058"/>
                  </a:lnTo>
                  <a:lnTo>
                    <a:pt x="244" y="1058"/>
                  </a:lnTo>
                  <a:lnTo>
                    <a:pt x="242" y="1062"/>
                  </a:lnTo>
                  <a:lnTo>
                    <a:pt x="242" y="1072"/>
                  </a:lnTo>
                  <a:lnTo>
                    <a:pt x="242" y="1076"/>
                  </a:lnTo>
                  <a:lnTo>
                    <a:pt x="238" y="1076"/>
                  </a:lnTo>
                  <a:lnTo>
                    <a:pt x="228" y="1076"/>
                  </a:lnTo>
                  <a:lnTo>
                    <a:pt x="218" y="1076"/>
                  </a:lnTo>
                  <a:lnTo>
                    <a:pt x="206" y="1080"/>
                  </a:lnTo>
                  <a:lnTo>
                    <a:pt x="202" y="1082"/>
                  </a:lnTo>
                  <a:lnTo>
                    <a:pt x="196" y="1086"/>
                  </a:lnTo>
                  <a:lnTo>
                    <a:pt x="194" y="1092"/>
                  </a:lnTo>
                  <a:lnTo>
                    <a:pt x="196" y="1096"/>
                  </a:lnTo>
                  <a:lnTo>
                    <a:pt x="202" y="1100"/>
                  </a:lnTo>
                  <a:lnTo>
                    <a:pt x="206" y="1102"/>
                  </a:lnTo>
                  <a:lnTo>
                    <a:pt x="214" y="1106"/>
                  </a:lnTo>
                  <a:lnTo>
                    <a:pt x="222" y="1106"/>
                  </a:lnTo>
                  <a:lnTo>
                    <a:pt x="226" y="1106"/>
                  </a:lnTo>
                  <a:lnTo>
                    <a:pt x="230" y="1108"/>
                  </a:lnTo>
                  <a:lnTo>
                    <a:pt x="234" y="1110"/>
                  </a:lnTo>
                  <a:lnTo>
                    <a:pt x="234" y="1116"/>
                  </a:lnTo>
                  <a:lnTo>
                    <a:pt x="238" y="1120"/>
                  </a:lnTo>
                  <a:lnTo>
                    <a:pt x="242" y="1126"/>
                  </a:lnTo>
                  <a:lnTo>
                    <a:pt x="242" y="1134"/>
                  </a:lnTo>
                  <a:lnTo>
                    <a:pt x="242" y="1138"/>
                  </a:lnTo>
                  <a:lnTo>
                    <a:pt x="244" y="1142"/>
                  </a:lnTo>
                  <a:lnTo>
                    <a:pt x="248" y="1146"/>
                  </a:lnTo>
                  <a:lnTo>
                    <a:pt x="252" y="1148"/>
                  </a:lnTo>
                  <a:lnTo>
                    <a:pt x="252" y="1154"/>
                  </a:lnTo>
                  <a:lnTo>
                    <a:pt x="252" y="1156"/>
                  </a:lnTo>
                  <a:lnTo>
                    <a:pt x="250" y="1172"/>
                  </a:lnTo>
                  <a:lnTo>
                    <a:pt x="244" y="1196"/>
                  </a:lnTo>
                  <a:lnTo>
                    <a:pt x="242" y="1204"/>
                  </a:lnTo>
                  <a:lnTo>
                    <a:pt x="234" y="1202"/>
                  </a:lnTo>
                  <a:lnTo>
                    <a:pt x="192" y="1194"/>
                  </a:lnTo>
                  <a:lnTo>
                    <a:pt x="176" y="1194"/>
                  </a:lnTo>
                  <a:lnTo>
                    <a:pt x="162" y="1194"/>
                  </a:lnTo>
                  <a:lnTo>
                    <a:pt x="150" y="1194"/>
                  </a:lnTo>
                  <a:lnTo>
                    <a:pt x="140" y="1194"/>
                  </a:lnTo>
                  <a:lnTo>
                    <a:pt x="134" y="1196"/>
                  </a:lnTo>
                  <a:lnTo>
                    <a:pt x="130" y="1198"/>
                  </a:lnTo>
                  <a:lnTo>
                    <a:pt x="128" y="1204"/>
                  </a:lnTo>
                  <a:lnTo>
                    <a:pt x="128" y="1212"/>
                  </a:lnTo>
                  <a:lnTo>
                    <a:pt x="132" y="1226"/>
                  </a:lnTo>
                  <a:lnTo>
                    <a:pt x="134" y="1234"/>
                  </a:lnTo>
                  <a:lnTo>
                    <a:pt x="130" y="1234"/>
                  </a:lnTo>
                  <a:lnTo>
                    <a:pt x="128" y="1234"/>
                  </a:lnTo>
                  <a:lnTo>
                    <a:pt x="128" y="1236"/>
                  </a:lnTo>
                  <a:lnTo>
                    <a:pt x="128" y="1240"/>
                  </a:lnTo>
                  <a:lnTo>
                    <a:pt x="132" y="1246"/>
                  </a:lnTo>
                  <a:lnTo>
                    <a:pt x="134" y="1254"/>
                  </a:lnTo>
                  <a:lnTo>
                    <a:pt x="134" y="1262"/>
                  </a:lnTo>
                  <a:lnTo>
                    <a:pt x="134" y="1264"/>
                  </a:lnTo>
                  <a:lnTo>
                    <a:pt x="134" y="1272"/>
                  </a:lnTo>
                  <a:lnTo>
                    <a:pt x="132" y="1280"/>
                  </a:lnTo>
                  <a:lnTo>
                    <a:pt x="128" y="1286"/>
                  </a:lnTo>
                  <a:lnTo>
                    <a:pt x="128" y="1292"/>
                  </a:lnTo>
                  <a:lnTo>
                    <a:pt x="130" y="1298"/>
                  </a:lnTo>
                  <a:lnTo>
                    <a:pt x="134" y="1304"/>
                  </a:lnTo>
                  <a:lnTo>
                    <a:pt x="134" y="1310"/>
                  </a:lnTo>
                  <a:lnTo>
                    <a:pt x="134" y="1314"/>
                  </a:lnTo>
                  <a:lnTo>
                    <a:pt x="136" y="1316"/>
                  </a:lnTo>
                  <a:lnTo>
                    <a:pt x="138" y="1320"/>
                  </a:lnTo>
                  <a:lnTo>
                    <a:pt x="140" y="1322"/>
                  </a:lnTo>
                  <a:lnTo>
                    <a:pt x="142" y="1322"/>
                  </a:lnTo>
                  <a:lnTo>
                    <a:pt x="146" y="1322"/>
                  </a:lnTo>
                  <a:lnTo>
                    <a:pt x="154" y="1322"/>
                  </a:lnTo>
                  <a:lnTo>
                    <a:pt x="160" y="1322"/>
                  </a:lnTo>
                  <a:lnTo>
                    <a:pt x="164" y="1322"/>
                  </a:lnTo>
                  <a:lnTo>
                    <a:pt x="170" y="1326"/>
                  </a:lnTo>
                  <a:lnTo>
                    <a:pt x="178" y="1334"/>
                  </a:lnTo>
                  <a:lnTo>
                    <a:pt x="184" y="1338"/>
                  </a:lnTo>
                  <a:lnTo>
                    <a:pt x="192" y="1338"/>
                  </a:lnTo>
                  <a:lnTo>
                    <a:pt x="206" y="1334"/>
                  </a:lnTo>
                  <a:lnTo>
                    <a:pt x="220" y="1328"/>
                  </a:lnTo>
                  <a:lnTo>
                    <a:pt x="234" y="1324"/>
                  </a:lnTo>
                  <a:lnTo>
                    <a:pt x="242" y="1320"/>
                  </a:lnTo>
                  <a:lnTo>
                    <a:pt x="246" y="1314"/>
                  </a:lnTo>
                  <a:lnTo>
                    <a:pt x="248" y="1308"/>
                  </a:lnTo>
                  <a:lnTo>
                    <a:pt x="258" y="1296"/>
                  </a:lnTo>
                  <a:lnTo>
                    <a:pt x="266" y="1288"/>
                  </a:lnTo>
                  <a:lnTo>
                    <a:pt x="270" y="1282"/>
                  </a:lnTo>
                  <a:lnTo>
                    <a:pt x="272" y="1276"/>
                  </a:lnTo>
                  <a:lnTo>
                    <a:pt x="274" y="1264"/>
                  </a:lnTo>
                  <a:lnTo>
                    <a:pt x="280" y="1250"/>
                  </a:lnTo>
                  <a:lnTo>
                    <a:pt x="282" y="1244"/>
                  </a:lnTo>
                  <a:lnTo>
                    <a:pt x="288" y="1238"/>
                  </a:lnTo>
                  <a:lnTo>
                    <a:pt x="304" y="1228"/>
                  </a:lnTo>
                  <a:lnTo>
                    <a:pt x="310" y="1224"/>
                  </a:lnTo>
                  <a:lnTo>
                    <a:pt x="316" y="1216"/>
                  </a:lnTo>
                  <a:lnTo>
                    <a:pt x="318" y="1212"/>
                  </a:lnTo>
                  <a:lnTo>
                    <a:pt x="322" y="1206"/>
                  </a:lnTo>
                  <a:lnTo>
                    <a:pt x="326" y="1204"/>
                  </a:lnTo>
                  <a:lnTo>
                    <a:pt x="340" y="1204"/>
                  </a:lnTo>
                  <a:lnTo>
                    <a:pt x="342" y="1204"/>
                  </a:lnTo>
                  <a:lnTo>
                    <a:pt x="350" y="1202"/>
                  </a:lnTo>
                  <a:lnTo>
                    <a:pt x="358" y="1200"/>
                  </a:lnTo>
                  <a:lnTo>
                    <a:pt x="374" y="1188"/>
                  </a:lnTo>
                  <a:lnTo>
                    <a:pt x="380" y="1186"/>
                  </a:lnTo>
                  <a:lnTo>
                    <a:pt x="386" y="1184"/>
                  </a:lnTo>
                  <a:lnTo>
                    <a:pt x="390" y="1182"/>
                  </a:lnTo>
                  <a:lnTo>
                    <a:pt x="396" y="1180"/>
                  </a:lnTo>
                  <a:lnTo>
                    <a:pt x="402" y="1178"/>
                  </a:lnTo>
                  <a:lnTo>
                    <a:pt x="408" y="1178"/>
                  </a:lnTo>
                  <a:lnTo>
                    <a:pt x="412" y="1180"/>
                  </a:lnTo>
                  <a:lnTo>
                    <a:pt x="420" y="1186"/>
                  </a:lnTo>
                  <a:lnTo>
                    <a:pt x="424" y="1192"/>
                  </a:lnTo>
                  <a:lnTo>
                    <a:pt x="436" y="1208"/>
                  </a:lnTo>
                  <a:lnTo>
                    <a:pt x="444" y="1220"/>
                  </a:lnTo>
                  <a:lnTo>
                    <a:pt x="446" y="1226"/>
                  </a:lnTo>
                  <a:lnTo>
                    <a:pt x="450" y="1232"/>
                  </a:lnTo>
                  <a:lnTo>
                    <a:pt x="456" y="1236"/>
                  </a:lnTo>
                  <a:lnTo>
                    <a:pt x="482" y="1250"/>
                  </a:lnTo>
                  <a:lnTo>
                    <a:pt x="488" y="1254"/>
                  </a:lnTo>
                  <a:lnTo>
                    <a:pt x="492" y="1260"/>
                  </a:lnTo>
                  <a:lnTo>
                    <a:pt x="502" y="1274"/>
                  </a:lnTo>
                  <a:lnTo>
                    <a:pt x="506" y="1282"/>
                  </a:lnTo>
                  <a:lnTo>
                    <a:pt x="506" y="1290"/>
                  </a:lnTo>
                  <a:lnTo>
                    <a:pt x="506" y="1304"/>
                  </a:lnTo>
                  <a:lnTo>
                    <a:pt x="506" y="1312"/>
                  </a:lnTo>
                  <a:lnTo>
                    <a:pt x="508" y="1316"/>
                  </a:lnTo>
                  <a:lnTo>
                    <a:pt x="510" y="1316"/>
                  </a:lnTo>
                  <a:lnTo>
                    <a:pt x="512" y="1316"/>
                  </a:lnTo>
                  <a:lnTo>
                    <a:pt x="514" y="1312"/>
                  </a:lnTo>
                  <a:lnTo>
                    <a:pt x="518" y="1302"/>
                  </a:lnTo>
                  <a:lnTo>
                    <a:pt x="522" y="1294"/>
                  </a:lnTo>
                  <a:lnTo>
                    <a:pt x="524" y="1288"/>
                  </a:lnTo>
                  <a:lnTo>
                    <a:pt x="526" y="1282"/>
                  </a:lnTo>
                  <a:lnTo>
                    <a:pt x="528" y="1274"/>
                  </a:lnTo>
                  <a:lnTo>
                    <a:pt x="528" y="1270"/>
                  </a:lnTo>
                  <a:lnTo>
                    <a:pt x="528" y="1268"/>
                  </a:lnTo>
                  <a:lnTo>
                    <a:pt x="530" y="1266"/>
                  </a:lnTo>
                  <a:lnTo>
                    <a:pt x="532" y="1266"/>
                  </a:lnTo>
                  <a:lnTo>
                    <a:pt x="534" y="1266"/>
                  </a:lnTo>
                  <a:lnTo>
                    <a:pt x="540" y="1268"/>
                  </a:lnTo>
                  <a:lnTo>
                    <a:pt x="552" y="1272"/>
                  </a:lnTo>
                  <a:lnTo>
                    <a:pt x="554" y="1272"/>
                  </a:lnTo>
                  <a:lnTo>
                    <a:pt x="554" y="1270"/>
                  </a:lnTo>
                  <a:lnTo>
                    <a:pt x="552" y="1266"/>
                  </a:lnTo>
                  <a:lnTo>
                    <a:pt x="534" y="1248"/>
                  </a:lnTo>
                  <a:lnTo>
                    <a:pt x="520" y="1240"/>
                  </a:lnTo>
                  <a:lnTo>
                    <a:pt x="516" y="1236"/>
                  </a:lnTo>
                  <a:lnTo>
                    <a:pt x="504" y="1228"/>
                  </a:lnTo>
                  <a:lnTo>
                    <a:pt x="494" y="1216"/>
                  </a:lnTo>
                  <a:lnTo>
                    <a:pt x="484" y="1200"/>
                  </a:lnTo>
                  <a:lnTo>
                    <a:pt x="476" y="1188"/>
                  </a:lnTo>
                  <a:lnTo>
                    <a:pt x="472" y="1182"/>
                  </a:lnTo>
                  <a:lnTo>
                    <a:pt x="470" y="1174"/>
                  </a:lnTo>
                  <a:lnTo>
                    <a:pt x="468" y="1166"/>
                  </a:lnTo>
                  <a:lnTo>
                    <a:pt x="468" y="1164"/>
                  </a:lnTo>
                  <a:lnTo>
                    <a:pt x="470" y="1158"/>
                  </a:lnTo>
                  <a:lnTo>
                    <a:pt x="474" y="1156"/>
                  </a:lnTo>
                  <a:lnTo>
                    <a:pt x="478" y="1154"/>
                  </a:lnTo>
                  <a:lnTo>
                    <a:pt x="482" y="1156"/>
                  </a:lnTo>
                  <a:lnTo>
                    <a:pt x="488" y="1156"/>
                  </a:lnTo>
                  <a:lnTo>
                    <a:pt x="496" y="1162"/>
                  </a:lnTo>
                  <a:lnTo>
                    <a:pt x="502" y="1168"/>
                  </a:lnTo>
                  <a:lnTo>
                    <a:pt x="508" y="1176"/>
                  </a:lnTo>
                  <a:lnTo>
                    <a:pt x="510" y="1182"/>
                  </a:lnTo>
                  <a:lnTo>
                    <a:pt x="516" y="1196"/>
                  </a:lnTo>
                  <a:lnTo>
                    <a:pt x="520" y="1204"/>
                  </a:lnTo>
                  <a:lnTo>
                    <a:pt x="524" y="1208"/>
                  </a:lnTo>
                  <a:lnTo>
                    <a:pt x="540" y="1220"/>
                  </a:lnTo>
                  <a:lnTo>
                    <a:pt x="548" y="1224"/>
                  </a:lnTo>
                  <a:lnTo>
                    <a:pt x="552" y="1230"/>
                  </a:lnTo>
                  <a:lnTo>
                    <a:pt x="560" y="1238"/>
                  </a:lnTo>
                  <a:lnTo>
                    <a:pt x="564" y="1244"/>
                  </a:lnTo>
                  <a:lnTo>
                    <a:pt x="566" y="1248"/>
                  </a:lnTo>
                  <a:lnTo>
                    <a:pt x="570" y="1260"/>
                  </a:lnTo>
                  <a:lnTo>
                    <a:pt x="572" y="1266"/>
                  </a:lnTo>
                  <a:lnTo>
                    <a:pt x="576" y="1272"/>
                  </a:lnTo>
                  <a:lnTo>
                    <a:pt x="580" y="1280"/>
                  </a:lnTo>
                  <a:lnTo>
                    <a:pt x="584" y="1286"/>
                  </a:lnTo>
                  <a:lnTo>
                    <a:pt x="588" y="1290"/>
                  </a:lnTo>
                  <a:lnTo>
                    <a:pt x="594" y="1292"/>
                  </a:lnTo>
                  <a:lnTo>
                    <a:pt x="598" y="1292"/>
                  </a:lnTo>
                  <a:lnTo>
                    <a:pt x="602" y="1294"/>
                  </a:lnTo>
                  <a:lnTo>
                    <a:pt x="602" y="1296"/>
                  </a:lnTo>
                  <a:lnTo>
                    <a:pt x="602" y="1298"/>
                  </a:lnTo>
                  <a:lnTo>
                    <a:pt x="598" y="1304"/>
                  </a:lnTo>
                  <a:lnTo>
                    <a:pt x="596" y="1310"/>
                  </a:lnTo>
                  <a:lnTo>
                    <a:pt x="596" y="1314"/>
                  </a:lnTo>
                  <a:lnTo>
                    <a:pt x="598" y="1320"/>
                  </a:lnTo>
                  <a:lnTo>
                    <a:pt x="604" y="1326"/>
                  </a:lnTo>
                  <a:lnTo>
                    <a:pt x="608" y="1328"/>
                  </a:lnTo>
                  <a:lnTo>
                    <a:pt x="616" y="1330"/>
                  </a:lnTo>
                  <a:lnTo>
                    <a:pt x="620" y="1326"/>
                  </a:lnTo>
                  <a:lnTo>
                    <a:pt x="624" y="1322"/>
                  </a:lnTo>
                  <a:lnTo>
                    <a:pt x="626" y="1316"/>
                  </a:lnTo>
                  <a:lnTo>
                    <a:pt x="628" y="1312"/>
                  </a:lnTo>
                  <a:lnTo>
                    <a:pt x="632" y="1308"/>
                  </a:lnTo>
                  <a:lnTo>
                    <a:pt x="638" y="1306"/>
                  </a:lnTo>
                  <a:lnTo>
                    <a:pt x="640" y="1304"/>
                  </a:lnTo>
                  <a:lnTo>
                    <a:pt x="642" y="1302"/>
                  </a:lnTo>
                  <a:lnTo>
                    <a:pt x="640" y="1300"/>
                  </a:lnTo>
                  <a:lnTo>
                    <a:pt x="640" y="1296"/>
                  </a:lnTo>
                  <a:lnTo>
                    <a:pt x="632" y="1288"/>
                  </a:lnTo>
                  <a:lnTo>
                    <a:pt x="628" y="1282"/>
                  </a:lnTo>
                  <a:lnTo>
                    <a:pt x="626" y="1278"/>
                  </a:lnTo>
                  <a:lnTo>
                    <a:pt x="624" y="1272"/>
                  </a:lnTo>
                  <a:lnTo>
                    <a:pt x="620" y="1268"/>
                  </a:lnTo>
                  <a:lnTo>
                    <a:pt x="620" y="1266"/>
                  </a:lnTo>
                  <a:lnTo>
                    <a:pt x="620" y="1264"/>
                  </a:lnTo>
                  <a:lnTo>
                    <a:pt x="624" y="1260"/>
                  </a:lnTo>
                  <a:lnTo>
                    <a:pt x="638" y="1256"/>
                  </a:lnTo>
                  <a:lnTo>
                    <a:pt x="652" y="1254"/>
                  </a:lnTo>
                  <a:lnTo>
                    <a:pt x="656" y="1254"/>
                  </a:lnTo>
                  <a:lnTo>
                    <a:pt x="664" y="1254"/>
                  </a:lnTo>
                  <a:lnTo>
                    <a:pt x="668" y="1260"/>
                  </a:lnTo>
                  <a:lnTo>
                    <a:pt x="670" y="1266"/>
                  </a:lnTo>
                  <a:lnTo>
                    <a:pt x="674" y="1272"/>
                  </a:lnTo>
                  <a:lnTo>
                    <a:pt x="678" y="1280"/>
                  </a:lnTo>
                  <a:lnTo>
                    <a:pt x="680" y="1284"/>
                  </a:lnTo>
                  <a:lnTo>
                    <a:pt x="688" y="1300"/>
                  </a:lnTo>
                  <a:lnTo>
                    <a:pt x="690" y="1304"/>
                  </a:lnTo>
                  <a:lnTo>
                    <a:pt x="698" y="1318"/>
                  </a:lnTo>
                  <a:lnTo>
                    <a:pt x="700" y="1324"/>
                  </a:lnTo>
                  <a:lnTo>
                    <a:pt x="704" y="1328"/>
                  </a:lnTo>
                  <a:lnTo>
                    <a:pt x="712" y="1330"/>
                  </a:lnTo>
                  <a:lnTo>
                    <a:pt x="734" y="1330"/>
                  </a:lnTo>
                  <a:lnTo>
                    <a:pt x="748" y="1330"/>
                  </a:lnTo>
                  <a:lnTo>
                    <a:pt x="760" y="1334"/>
                  </a:lnTo>
                  <a:lnTo>
                    <a:pt x="774" y="1338"/>
                  </a:lnTo>
                  <a:lnTo>
                    <a:pt x="782" y="1338"/>
                  </a:lnTo>
                  <a:lnTo>
                    <a:pt x="788" y="1338"/>
                  </a:lnTo>
                  <a:lnTo>
                    <a:pt x="794" y="1334"/>
                  </a:lnTo>
                  <a:lnTo>
                    <a:pt x="802" y="1332"/>
                  </a:lnTo>
                  <a:lnTo>
                    <a:pt x="808" y="1334"/>
                  </a:lnTo>
                  <a:lnTo>
                    <a:pt x="814" y="1338"/>
                  </a:lnTo>
                  <a:lnTo>
                    <a:pt x="820" y="1340"/>
                  </a:lnTo>
                  <a:lnTo>
                    <a:pt x="824" y="1348"/>
                  </a:lnTo>
                  <a:lnTo>
                    <a:pt x="826" y="1354"/>
                  </a:lnTo>
                  <a:lnTo>
                    <a:pt x="828" y="1360"/>
                  </a:lnTo>
                  <a:lnTo>
                    <a:pt x="828" y="1368"/>
                  </a:lnTo>
                  <a:lnTo>
                    <a:pt x="814" y="1402"/>
                  </a:lnTo>
                  <a:lnTo>
                    <a:pt x="810" y="1408"/>
                  </a:lnTo>
                  <a:lnTo>
                    <a:pt x="806" y="1410"/>
                  </a:lnTo>
                  <a:lnTo>
                    <a:pt x="802" y="1412"/>
                  </a:lnTo>
                  <a:lnTo>
                    <a:pt x="798" y="1416"/>
                  </a:lnTo>
                  <a:lnTo>
                    <a:pt x="796" y="1422"/>
                  </a:lnTo>
                  <a:lnTo>
                    <a:pt x="792" y="1428"/>
                  </a:lnTo>
                  <a:lnTo>
                    <a:pt x="786" y="1434"/>
                  </a:lnTo>
                  <a:lnTo>
                    <a:pt x="780" y="1438"/>
                  </a:lnTo>
                  <a:lnTo>
                    <a:pt x="774" y="1438"/>
                  </a:lnTo>
                  <a:lnTo>
                    <a:pt x="760" y="1438"/>
                  </a:lnTo>
                  <a:lnTo>
                    <a:pt x="754" y="1438"/>
                  </a:lnTo>
                  <a:lnTo>
                    <a:pt x="748" y="1434"/>
                  </a:lnTo>
                  <a:lnTo>
                    <a:pt x="742" y="1430"/>
                  </a:lnTo>
                  <a:lnTo>
                    <a:pt x="734" y="1430"/>
                  </a:lnTo>
                  <a:lnTo>
                    <a:pt x="712" y="1436"/>
                  </a:lnTo>
                  <a:lnTo>
                    <a:pt x="704" y="1438"/>
                  </a:lnTo>
                  <a:lnTo>
                    <a:pt x="696" y="1436"/>
                  </a:lnTo>
                  <a:lnTo>
                    <a:pt x="682" y="1432"/>
                  </a:lnTo>
                  <a:lnTo>
                    <a:pt x="666" y="1428"/>
                  </a:lnTo>
                  <a:lnTo>
                    <a:pt x="662" y="1428"/>
                  </a:lnTo>
                  <a:lnTo>
                    <a:pt x="656" y="1428"/>
                  </a:lnTo>
                  <a:lnTo>
                    <a:pt x="650" y="1424"/>
                  </a:lnTo>
                  <a:lnTo>
                    <a:pt x="638" y="1416"/>
                  </a:lnTo>
                  <a:lnTo>
                    <a:pt x="632" y="1412"/>
                  </a:lnTo>
                  <a:lnTo>
                    <a:pt x="626" y="1410"/>
                  </a:lnTo>
                  <a:lnTo>
                    <a:pt x="618" y="1410"/>
                  </a:lnTo>
                  <a:lnTo>
                    <a:pt x="614" y="1410"/>
                  </a:lnTo>
                  <a:lnTo>
                    <a:pt x="598" y="1412"/>
                  </a:lnTo>
                  <a:lnTo>
                    <a:pt x="584" y="1416"/>
                  </a:lnTo>
                  <a:lnTo>
                    <a:pt x="578" y="1420"/>
                  </a:lnTo>
                  <a:lnTo>
                    <a:pt x="576" y="1428"/>
                  </a:lnTo>
                  <a:lnTo>
                    <a:pt x="576" y="1430"/>
                  </a:lnTo>
                  <a:lnTo>
                    <a:pt x="574" y="1438"/>
                  </a:lnTo>
                  <a:lnTo>
                    <a:pt x="570" y="1442"/>
                  </a:lnTo>
                  <a:lnTo>
                    <a:pt x="554" y="1446"/>
                  </a:lnTo>
                  <a:lnTo>
                    <a:pt x="548" y="1446"/>
                  </a:lnTo>
                  <a:lnTo>
                    <a:pt x="542" y="1442"/>
                  </a:lnTo>
                  <a:lnTo>
                    <a:pt x="534" y="1434"/>
                  </a:lnTo>
                  <a:lnTo>
                    <a:pt x="522" y="1424"/>
                  </a:lnTo>
                  <a:lnTo>
                    <a:pt x="512" y="1414"/>
                  </a:lnTo>
                  <a:lnTo>
                    <a:pt x="508" y="1410"/>
                  </a:lnTo>
                  <a:lnTo>
                    <a:pt x="500" y="1410"/>
                  </a:lnTo>
                  <a:lnTo>
                    <a:pt x="476" y="1410"/>
                  </a:lnTo>
                  <a:lnTo>
                    <a:pt x="470" y="1408"/>
                  </a:lnTo>
                  <a:lnTo>
                    <a:pt x="462" y="1406"/>
                  </a:lnTo>
                  <a:lnTo>
                    <a:pt x="456" y="1404"/>
                  </a:lnTo>
                  <a:lnTo>
                    <a:pt x="442" y="1396"/>
                  </a:lnTo>
                  <a:lnTo>
                    <a:pt x="436" y="1394"/>
                  </a:lnTo>
                  <a:lnTo>
                    <a:pt x="424" y="1386"/>
                  </a:lnTo>
                  <a:lnTo>
                    <a:pt x="422" y="1380"/>
                  </a:lnTo>
                  <a:lnTo>
                    <a:pt x="424" y="1374"/>
                  </a:lnTo>
                  <a:lnTo>
                    <a:pt x="434" y="1358"/>
                  </a:lnTo>
                  <a:lnTo>
                    <a:pt x="436" y="1350"/>
                  </a:lnTo>
                  <a:lnTo>
                    <a:pt x="436" y="1344"/>
                  </a:lnTo>
                  <a:lnTo>
                    <a:pt x="434" y="1338"/>
                  </a:lnTo>
                  <a:lnTo>
                    <a:pt x="428" y="1332"/>
                  </a:lnTo>
                  <a:lnTo>
                    <a:pt x="422" y="1328"/>
                  </a:lnTo>
                  <a:lnTo>
                    <a:pt x="418" y="1326"/>
                  </a:lnTo>
                  <a:lnTo>
                    <a:pt x="406" y="1322"/>
                  </a:lnTo>
                  <a:lnTo>
                    <a:pt x="402" y="1322"/>
                  </a:lnTo>
                  <a:lnTo>
                    <a:pt x="400" y="1324"/>
                  </a:lnTo>
                  <a:lnTo>
                    <a:pt x="400" y="1328"/>
                  </a:lnTo>
                  <a:lnTo>
                    <a:pt x="400" y="1324"/>
                  </a:lnTo>
                  <a:lnTo>
                    <a:pt x="398" y="1324"/>
                  </a:lnTo>
                  <a:lnTo>
                    <a:pt x="396" y="1326"/>
                  </a:lnTo>
                  <a:lnTo>
                    <a:pt x="390" y="1330"/>
                  </a:lnTo>
                  <a:lnTo>
                    <a:pt x="382" y="1332"/>
                  </a:lnTo>
                  <a:lnTo>
                    <a:pt x="378" y="1332"/>
                  </a:lnTo>
                  <a:lnTo>
                    <a:pt x="362" y="1332"/>
                  </a:lnTo>
                  <a:lnTo>
                    <a:pt x="320" y="1332"/>
                  </a:lnTo>
                  <a:lnTo>
                    <a:pt x="312" y="1332"/>
                  </a:lnTo>
                  <a:lnTo>
                    <a:pt x="304" y="1334"/>
                  </a:lnTo>
                  <a:lnTo>
                    <a:pt x="270" y="1348"/>
                  </a:lnTo>
                  <a:lnTo>
                    <a:pt x="254" y="1354"/>
                  </a:lnTo>
                  <a:lnTo>
                    <a:pt x="250" y="1358"/>
                  </a:lnTo>
                  <a:lnTo>
                    <a:pt x="244" y="1360"/>
                  </a:lnTo>
                  <a:lnTo>
                    <a:pt x="242" y="1362"/>
                  </a:lnTo>
                  <a:lnTo>
                    <a:pt x="242" y="1364"/>
                  </a:lnTo>
                  <a:lnTo>
                    <a:pt x="242" y="1362"/>
                  </a:lnTo>
                  <a:lnTo>
                    <a:pt x="240" y="1362"/>
                  </a:lnTo>
                  <a:lnTo>
                    <a:pt x="238" y="1360"/>
                  </a:lnTo>
                  <a:lnTo>
                    <a:pt x="224" y="1360"/>
                  </a:lnTo>
                  <a:lnTo>
                    <a:pt x="220" y="1360"/>
                  </a:lnTo>
                  <a:lnTo>
                    <a:pt x="208" y="1360"/>
                  </a:lnTo>
                  <a:lnTo>
                    <a:pt x="196" y="1356"/>
                  </a:lnTo>
                  <a:lnTo>
                    <a:pt x="190" y="1354"/>
                  </a:lnTo>
                  <a:lnTo>
                    <a:pt x="188" y="1354"/>
                  </a:lnTo>
                  <a:lnTo>
                    <a:pt x="184" y="1354"/>
                  </a:lnTo>
                  <a:lnTo>
                    <a:pt x="182" y="1356"/>
                  </a:lnTo>
                  <a:lnTo>
                    <a:pt x="180" y="1358"/>
                  </a:lnTo>
                  <a:lnTo>
                    <a:pt x="168" y="1374"/>
                  </a:lnTo>
                  <a:lnTo>
                    <a:pt x="158" y="1386"/>
                  </a:lnTo>
                  <a:lnTo>
                    <a:pt x="150" y="1394"/>
                  </a:lnTo>
                  <a:lnTo>
                    <a:pt x="140" y="1406"/>
                  </a:lnTo>
                  <a:lnTo>
                    <a:pt x="130" y="1422"/>
                  </a:lnTo>
                  <a:lnTo>
                    <a:pt x="122" y="1436"/>
                  </a:lnTo>
                  <a:lnTo>
                    <a:pt x="116" y="1460"/>
                  </a:lnTo>
                  <a:lnTo>
                    <a:pt x="114" y="1466"/>
                  </a:lnTo>
                  <a:lnTo>
                    <a:pt x="108" y="1472"/>
                  </a:lnTo>
                  <a:lnTo>
                    <a:pt x="82" y="1484"/>
                  </a:lnTo>
                  <a:lnTo>
                    <a:pt x="70" y="1492"/>
                  </a:lnTo>
                  <a:lnTo>
                    <a:pt x="66" y="1498"/>
                  </a:lnTo>
                  <a:lnTo>
                    <a:pt x="62" y="1502"/>
                  </a:lnTo>
                  <a:lnTo>
                    <a:pt x="52" y="1514"/>
                  </a:lnTo>
                  <a:lnTo>
                    <a:pt x="32" y="1550"/>
                  </a:lnTo>
                  <a:lnTo>
                    <a:pt x="24" y="1564"/>
                  </a:lnTo>
                  <a:lnTo>
                    <a:pt x="12" y="1598"/>
                  </a:lnTo>
                  <a:lnTo>
                    <a:pt x="8" y="1606"/>
                  </a:lnTo>
                  <a:lnTo>
                    <a:pt x="10" y="1614"/>
                  </a:lnTo>
                  <a:lnTo>
                    <a:pt x="16" y="1626"/>
                  </a:lnTo>
                  <a:lnTo>
                    <a:pt x="18" y="1642"/>
                  </a:lnTo>
                  <a:lnTo>
                    <a:pt x="18" y="1666"/>
                  </a:lnTo>
                  <a:lnTo>
                    <a:pt x="16" y="1672"/>
                  </a:lnTo>
                  <a:lnTo>
                    <a:pt x="12" y="1678"/>
                  </a:lnTo>
                  <a:lnTo>
                    <a:pt x="8" y="1684"/>
                  </a:lnTo>
                  <a:lnTo>
                    <a:pt x="6" y="1692"/>
                  </a:lnTo>
                  <a:lnTo>
                    <a:pt x="0" y="1706"/>
                  </a:lnTo>
                  <a:lnTo>
                    <a:pt x="0" y="1712"/>
                  </a:lnTo>
                  <a:lnTo>
                    <a:pt x="0" y="1720"/>
                  </a:lnTo>
                  <a:lnTo>
                    <a:pt x="6" y="1744"/>
                  </a:lnTo>
                  <a:lnTo>
                    <a:pt x="8" y="1750"/>
                  </a:lnTo>
                  <a:lnTo>
                    <a:pt x="12" y="1752"/>
                  </a:lnTo>
                  <a:lnTo>
                    <a:pt x="18" y="1752"/>
                  </a:lnTo>
                  <a:lnTo>
                    <a:pt x="20" y="1752"/>
                  </a:lnTo>
                  <a:lnTo>
                    <a:pt x="18" y="1752"/>
                  </a:lnTo>
                  <a:lnTo>
                    <a:pt x="20" y="1760"/>
                  </a:lnTo>
                  <a:lnTo>
                    <a:pt x="24" y="1764"/>
                  </a:lnTo>
                  <a:lnTo>
                    <a:pt x="26" y="1768"/>
                  </a:lnTo>
                  <a:lnTo>
                    <a:pt x="30" y="1770"/>
                  </a:lnTo>
                  <a:lnTo>
                    <a:pt x="32" y="1768"/>
                  </a:lnTo>
                  <a:lnTo>
                    <a:pt x="30" y="1770"/>
                  </a:lnTo>
                  <a:lnTo>
                    <a:pt x="30" y="1772"/>
                  </a:lnTo>
                  <a:lnTo>
                    <a:pt x="32" y="1772"/>
                  </a:lnTo>
                  <a:lnTo>
                    <a:pt x="36" y="1774"/>
                  </a:lnTo>
                  <a:lnTo>
                    <a:pt x="40" y="1778"/>
                  </a:lnTo>
                  <a:lnTo>
                    <a:pt x="52" y="1804"/>
                  </a:lnTo>
                  <a:lnTo>
                    <a:pt x="56" y="1810"/>
                  </a:lnTo>
                  <a:lnTo>
                    <a:pt x="60" y="1816"/>
                  </a:lnTo>
                  <a:lnTo>
                    <a:pt x="72" y="1824"/>
                  </a:lnTo>
                  <a:lnTo>
                    <a:pt x="84" y="1832"/>
                  </a:lnTo>
                  <a:lnTo>
                    <a:pt x="94" y="1838"/>
                  </a:lnTo>
                  <a:lnTo>
                    <a:pt x="102" y="1844"/>
                  </a:lnTo>
                  <a:lnTo>
                    <a:pt x="128" y="1864"/>
                  </a:lnTo>
                  <a:lnTo>
                    <a:pt x="136" y="1868"/>
                  </a:lnTo>
                  <a:lnTo>
                    <a:pt x="142" y="1870"/>
                  </a:lnTo>
                  <a:lnTo>
                    <a:pt x="146" y="1870"/>
                  </a:lnTo>
                  <a:lnTo>
                    <a:pt x="152" y="1868"/>
                  </a:lnTo>
                  <a:lnTo>
                    <a:pt x="154" y="1868"/>
                  </a:lnTo>
                  <a:lnTo>
                    <a:pt x="154" y="1866"/>
                  </a:lnTo>
                  <a:lnTo>
                    <a:pt x="154" y="1868"/>
                  </a:lnTo>
                  <a:lnTo>
                    <a:pt x="158" y="1868"/>
                  </a:lnTo>
                  <a:lnTo>
                    <a:pt x="162" y="1870"/>
                  </a:lnTo>
                  <a:lnTo>
                    <a:pt x="166" y="1870"/>
                  </a:lnTo>
                  <a:lnTo>
                    <a:pt x="182" y="1868"/>
                  </a:lnTo>
                  <a:lnTo>
                    <a:pt x="206" y="1862"/>
                  </a:lnTo>
                  <a:lnTo>
                    <a:pt x="218" y="1860"/>
                  </a:lnTo>
                  <a:lnTo>
                    <a:pt x="224" y="1860"/>
                  </a:lnTo>
                  <a:lnTo>
                    <a:pt x="232" y="1860"/>
                  </a:lnTo>
                  <a:lnTo>
                    <a:pt x="244" y="1860"/>
                  </a:lnTo>
                  <a:lnTo>
                    <a:pt x="260" y="1856"/>
                  </a:lnTo>
                  <a:lnTo>
                    <a:pt x="274" y="1852"/>
                  </a:lnTo>
                  <a:lnTo>
                    <a:pt x="282" y="1850"/>
                  </a:lnTo>
                  <a:lnTo>
                    <a:pt x="288" y="1844"/>
                  </a:lnTo>
                  <a:lnTo>
                    <a:pt x="294" y="1842"/>
                  </a:lnTo>
                  <a:lnTo>
                    <a:pt x="300" y="1838"/>
                  </a:lnTo>
                  <a:lnTo>
                    <a:pt x="306" y="1838"/>
                  </a:lnTo>
                  <a:lnTo>
                    <a:pt x="312" y="1840"/>
                  </a:lnTo>
                  <a:lnTo>
                    <a:pt x="320" y="1840"/>
                  </a:lnTo>
                  <a:lnTo>
                    <a:pt x="322" y="1840"/>
                  </a:lnTo>
                  <a:lnTo>
                    <a:pt x="330" y="1842"/>
                  </a:lnTo>
                  <a:lnTo>
                    <a:pt x="334" y="1846"/>
                  </a:lnTo>
                  <a:lnTo>
                    <a:pt x="346" y="1862"/>
                  </a:lnTo>
                  <a:lnTo>
                    <a:pt x="352" y="1868"/>
                  </a:lnTo>
                  <a:lnTo>
                    <a:pt x="358" y="1870"/>
                  </a:lnTo>
                  <a:lnTo>
                    <a:pt x="362" y="1870"/>
                  </a:lnTo>
                  <a:lnTo>
                    <a:pt x="370" y="1870"/>
                  </a:lnTo>
                  <a:lnTo>
                    <a:pt x="378" y="1874"/>
                  </a:lnTo>
                  <a:lnTo>
                    <a:pt x="384" y="1876"/>
                  </a:lnTo>
                  <a:lnTo>
                    <a:pt x="388" y="1878"/>
                  </a:lnTo>
                  <a:lnTo>
                    <a:pt x="392" y="1878"/>
                  </a:lnTo>
                  <a:lnTo>
                    <a:pt x="392" y="1876"/>
                  </a:lnTo>
                  <a:lnTo>
                    <a:pt x="392" y="1878"/>
                  </a:lnTo>
                  <a:lnTo>
                    <a:pt x="394" y="1878"/>
                  </a:lnTo>
                  <a:lnTo>
                    <a:pt x="398" y="1878"/>
                  </a:lnTo>
                  <a:lnTo>
                    <a:pt x="404" y="1880"/>
                  </a:lnTo>
                  <a:lnTo>
                    <a:pt x="408" y="1884"/>
                  </a:lnTo>
                  <a:lnTo>
                    <a:pt x="410" y="1890"/>
                  </a:lnTo>
                  <a:lnTo>
                    <a:pt x="410" y="1896"/>
                  </a:lnTo>
                  <a:lnTo>
                    <a:pt x="410" y="1900"/>
                  </a:lnTo>
                  <a:lnTo>
                    <a:pt x="410" y="1908"/>
                  </a:lnTo>
                  <a:lnTo>
                    <a:pt x="410" y="1916"/>
                  </a:lnTo>
                  <a:lnTo>
                    <a:pt x="410" y="1920"/>
                  </a:lnTo>
                  <a:lnTo>
                    <a:pt x="410" y="1936"/>
                  </a:lnTo>
                  <a:lnTo>
                    <a:pt x="410" y="1950"/>
                  </a:lnTo>
                  <a:lnTo>
                    <a:pt x="412" y="1956"/>
                  </a:lnTo>
                  <a:lnTo>
                    <a:pt x="414" y="1964"/>
                  </a:lnTo>
                  <a:lnTo>
                    <a:pt x="434" y="1990"/>
                  </a:lnTo>
                  <a:lnTo>
                    <a:pt x="438" y="1994"/>
                  </a:lnTo>
                  <a:lnTo>
                    <a:pt x="440" y="1994"/>
                  </a:lnTo>
                  <a:lnTo>
                    <a:pt x="442" y="1994"/>
                  </a:lnTo>
                  <a:lnTo>
                    <a:pt x="440" y="1996"/>
                  </a:lnTo>
                  <a:lnTo>
                    <a:pt x="440" y="1998"/>
                  </a:lnTo>
                  <a:lnTo>
                    <a:pt x="444" y="2002"/>
                  </a:lnTo>
                  <a:lnTo>
                    <a:pt x="452" y="2014"/>
                  </a:lnTo>
                  <a:lnTo>
                    <a:pt x="456" y="2020"/>
                  </a:lnTo>
                  <a:lnTo>
                    <a:pt x="458" y="2026"/>
                  </a:lnTo>
                  <a:lnTo>
                    <a:pt x="458" y="2034"/>
                  </a:lnTo>
                  <a:lnTo>
                    <a:pt x="458" y="2038"/>
                  </a:lnTo>
                  <a:lnTo>
                    <a:pt x="458" y="2046"/>
                  </a:lnTo>
                  <a:lnTo>
                    <a:pt x="460" y="2054"/>
                  </a:lnTo>
                  <a:lnTo>
                    <a:pt x="468" y="2096"/>
                  </a:lnTo>
                  <a:lnTo>
                    <a:pt x="472" y="2112"/>
                  </a:lnTo>
                  <a:lnTo>
                    <a:pt x="476" y="2124"/>
                  </a:lnTo>
                  <a:lnTo>
                    <a:pt x="478" y="2134"/>
                  </a:lnTo>
                  <a:lnTo>
                    <a:pt x="472" y="2144"/>
                  </a:lnTo>
                  <a:lnTo>
                    <a:pt x="462" y="2166"/>
                  </a:lnTo>
                  <a:lnTo>
                    <a:pt x="460" y="2172"/>
                  </a:lnTo>
                  <a:lnTo>
                    <a:pt x="458" y="2180"/>
                  </a:lnTo>
                  <a:lnTo>
                    <a:pt x="458" y="2204"/>
                  </a:lnTo>
                  <a:lnTo>
                    <a:pt x="460" y="2212"/>
                  </a:lnTo>
                  <a:lnTo>
                    <a:pt x="460" y="2210"/>
                  </a:lnTo>
                  <a:lnTo>
                    <a:pt x="460" y="2212"/>
                  </a:lnTo>
                  <a:lnTo>
                    <a:pt x="456" y="2220"/>
                  </a:lnTo>
                  <a:lnTo>
                    <a:pt x="452" y="2234"/>
                  </a:lnTo>
                  <a:lnTo>
                    <a:pt x="450" y="2242"/>
                  </a:lnTo>
                  <a:lnTo>
                    <a:pt x="452" y="2248"/>
                  </a:lnTo>
                  <a:lnTo>
                    <a:pt x="484" y="2302"/>
                  </a:lnTo>
                  <a:lnTo>
                    <a:pt x="488" y="2308"/>
                  </a:lnTo>
                  <a:lnTo>
                    <a:pt x="488" y="2314"/>
                  </a:lnTo>
                  <a:lnTo>
                    <a:pt x="490" y="2328"/>
                  </a:lnTo>
                  <a:lnTo>
                    <a:pt x="496" y="2380"/>
                  </a:lnTo>
                  <a:lnTo>
                    <a:pt x="500" y="2386"/>
                  </a:lnTo>
                  <a:lnTo>
                    <a:pt x="504" y="2392"/>
                  </a:lnTo>
                  <a:lnTo>
                    <a:pt x="520" y="2402"/>
                  </a:lnTo>
                  <a:lnTo>
                    <a:pt x="528" y="2406"/>
                  </a:lnTo>
                  <a:lnTo>
                    <a:pt x="528" y="2404"/>
                  </a:lnTo>
                  <a:lnTo>
                    <a:pt x="528" y="2406"/>
                  </a:lnTo>
                  <a:lnTo>
                    <a:pt x="532" y="2414"/>
                  </a:lnTo>
                  <a:lnTo>
                    <a:pt x="534" y="2420"/>
                  </a:lnTo>
                  <a:lnTo>
                    <a:pt x="540" y="2434"/>
                  </a:lnTo>
                  <a:lnTo>
                    <a:pt x="546" y="2458"/>
                  </a:lnTo>
                  <a:lnTo>
                    <a:pt x="548" y="2474"/>
                  </a:lnTo>
                  <a:lnTo>
                    <a:pt x="548" y="2478"/>
                  </a:lnTo>
                  <a:lnTo>
                    <a:pt x="548" y="2486"/>
                  </a:lnTo>
                  <a:lnTo>
                    <a:pt x="552" y="2492"/>
                  </a:lnTo>
                  <a:lnTo>
                    <a:pt x="562" y="2508"/>
                  </a:lnTo>
                  <a:lnTo>
                    <a:pt x="568" y="2512"/>
                  </a:lnTo>
                  <a:lnTo>
                    <a:pt x="574" y="2514"/>
                  </a:lnTo>
                  <a:lnTo>
                    <a:pt x="598" y="2508"/>
                  </a:lnTo>
                  <a:lnTo>
                    <a:pt x="614" y="2504"/>
                  </a:lnTo>
                  <a:lnTo>
                    <a:pt x="638" y="2498"/>
                  </a:lnTo>
                  <a:lnTo>
                    <a:pt x="654" y="2496"/>
                  </a:lnTo>
                  <a:lnTo>
                    <a:pt x="676" y="2496"/>
                  </a:lnTo>
                  <a:lnTo>
                    <a:pt x="684" y="2494"/>
                  </a:lnTo>
                  <a:lnTo>
                    <a:pt x="690" y="2490"/>
                  </a:lnTo>
                  <a:lnTo>
                    <a:pt x="748" y="2424"/>
                  </a:lnTo>
                  <a:lnTo>
                    <a:pt x="756" y="2410"/>
                  </a:lnTo>
                  <a:lnTo>
                    <a:pt x="770" y="2376"/>
                  </a:lnTo>
                  <a:lnTo>
                    <a:pt x="770" y="2370"/>
                  </a:lnTo>
                  <a:lnTo>
                    <a:pt x="770" y="2368"/>
                  </a:lnTo>
                  <a:lnTo>
                    <a:pt x="768" y="2368"/>
                  </a:lnTo>
                  <a:lnTo>
                    <a:pt x="770" y="2368"/>
                  </a:lnTo>
                  <a:lnTo>
                    <a:pt x="772" y="2366"/>
                  </a:lnTo>
                  <a:lnTo>
                    <a:pt x="772" y="2364"/>
                  </a:lnTo>
                  <a:lnTo>
                    <a:pt x="774" y="2358"/>
                  </a:lnTo>
                  <a:lnTo>
                    <a:pt x="778" y="2354"/>
                  </a:lnTo>
                  <a:lnTo>
                    <a:pt x="806" y="2334"/>
                  </a:lnTo>
                  <a:lnTo>
                    <a:pt x="810" y="2328"/>
                  </a:lnTo>
                  <a:lnTo>
                    <a:pt x="814" y="2322"/>
                  </a:lnTo>
                  <a:lnTo>
                    <a:pt x="818" y="2308"/>
                  </a:lnTo>
                  <a:lnTo>
                    <a:pt x="820" y="2300"/>
                  </a:lnTo>
                  <a:lnTo>
                    <a:pt x="820" y="2292"/>
                  </a:lnTo>
                  <a:lnTo>
                    <a:pt x="814" y="2268"/>
                  </a:lnTo>
                  <a:lnTo>
                    <a:pt x="814" y="2260"/>
                  </a:lnTo>
                  <a:lnTo>
                    <a:pt x="816" y="2254"/>
                  </a:lnTo>
                  <a:lnTo>
                    <a:pt x="826" y="2238"/>
                  </a:lnTo>
                  <a:lnTo>
                    <a:pt x="832" y="2232"/>
                  </a:lnTo>
                  <a:lnTo>
                    <a:pt x="838" y="2228"/>
                  </a:lnTo>
                  <a:lnTo>
                    <a:pt x="874" y="2206"/>
                  </a:lnTo>
                  <a:lnTo>
                    <a:pt x="880" y="2202"/>
                  </a:lnTo>
                  <a:lnTo>
                    <a:pt x="884" y="2194"/>
                  </a:lnTo>
                  <a:lnTo>
                    <a:pt x="886" y="2190"/>
                  </a:lnTo>
                  <a:lnTo>
                    <a:pt x="894" y="2176"/>
                  </a:lnTo>
                  <a:lnTo>
                    <a:pt x="896" y="2170"/>
                  </a:lnTo>
                  <a:lnTo>
                    <a:pt x="898" y="2162"/>
                  </a:lnTo>
                  <a:lnTo>
                    <a:pt x="898" y="2156"/>
                  </a:lnTo>
                  <a:lnTo>
                    <a:pt x="892" y="2132"/>
                  </a:lnTo>
                  <a:lnTo>
                    <a:pt x="890" y="2116"/>
                  </a:lnTo>
                  <a:lnTo>
                    <a:pt x="890" y="2112"/>
                  </a:lnTo>
                  <a:lnTo>
                    <a:pt x="890" y="2108"/>
                  </a:lnTo>
                  <a:lnTo>
                    <a:pt x="888" y="2106"/>
                  </a:lnTo>
                  <a:lnTo>
                    <a:pt x="886" y="2108"/>
                  </a:lnTo>
                  <a:lnTo>
                    <a:pt x="888" y="2106"/>
                  </a:lnTo>
                  <a:lnTo>
                    <a:pt x="888" y="2102"/>
                  </a:lnTo>
                  <a:lnTo>
                    <a:pt x="886" y="2098"/>
                  </a:lnTo>
                  <a:lnTo>
                    <a:pt x="882" y="2094"/>
                  </a:lnTo>
                  <a:lnTo>
                    <a:pt x="880" y="2086"/>
                  </a:lnTo>
                  <a:lnTo>
                    <a:pt x="880" y="2054"/>
                  </a:lnTo>
                  <a:lnTo>
                    <a:pt x="880" y="2046"/>
                  </a:lnTo>
                  <a:lnTo>
                    <a:pt x="876" y="2038"/>
                  </a:lnTo>
                  <a:lnTo>
                    <a:pt x="874" y="2032"/>
                  </a:lnTo>
                  <a:lnTo>
                    <a:pt x="872" y="2026"/>
                  </a:lnTo>
                  <a:lnTo>
                    <a:pt x="876" y="2020"/>
                  </a:lnTo>
                  <a:lnTo>
                    <a:pt x="880" y="2016"/>
                  </a:lnTo>
                  <a:lnTo>
                    <a:pt x="880" y="2012"/>
                  </a:lnTo>
                  <a:lnTo>
                    <a:pt x="882" y="2006"/>
                  </a:lnTo>
                  <a:lnTo>
                    <a:pt x="884" y="2000"/>
                  </a:lnTo>
                  <a:lnTo>
                    <a:pt x="894" y="1984"/>
                  </a:lnTo>
                  <a:lnTo>
                    <a:pt x="900" y="1978"/>
                  </a:lnTo>
                  <a:lnTo>
                    <a:pt x="906" y="1974"/>
                  </a:lnTo>
                  <a:lnTo>
                    <a:pt x="912" y="1970"/>
                  </a:lnTo>
                  <a:lnTo>
                    <a:pt x="918" y="1968"/>
                  </a:lnTo>
                  <a:lnTo>
                    <a:pt x="922" y="1960"/>
                  </a:lnTo>
                  <a:lnTo>
                    <a:pt x="934" y="1936"/>
                  </a:lnTo>
                  <a:lnTo>
                    <a:pt x="940" y="1930"/>
                  </a:lnTo>
                  <a:lnTo>
                    <a:pt x="946" y="1924"/>
                  </a:lnTo>
                  <a:lnTo>
                    <a:pt x="970" y="1912"/>
                  </a:lnTo>
                  <a:lnTo>
                    <a:pt x="984" y="1902"/>
                  </a:lnTo>
                  <a:lnTo>
                    <a:pt x="1012" y="1874"/>
                  </a:lnTo>
                  <a:lnTo>
                    <a:pt x="1016" y="1868"/>
                  </a:lnTo>
                  <a:lnTo>
                    <a:pt x="1020" y="1862"/>
                  </a:lnTo>
                  <a:lnTo>
                    <a:pt x="1044" y="1808"/>
                  </a:lnTo>
                  <a:lnTo>
                    <a:pt x="1048" y="1792"/>
                  </a:lnTo>
                  <a:lnTo>
                    <a:pt x="1054" y="1770"/>
                  </a:lnTo>
                  <a:lnTo>
                    <a:pt x="1054" y="1766"/>
                  </a:lnTo>
                  <a:lnTo>
                    <a:pt x="1054" y="1764"/>
                  </a:lnTo>
                  <a:lnTo>
                    <a:pt x="1050" y="1764"/>
                  </a:lnTo>
                  <a:lnTo>
                    <a:pt x="1048" y="1764"/>
                  </a:lnTo>
                  <a:lnTo>
                    <a:pt x="976" y="1780"/>
                  </a:lnTo>
                  <a:lnTo>
                    <a:pt x="968" y="1780"/>
                  </a:lnTo>
                  <a:lnTo>
                    <a:pt x="960" y="1778"/>
                  </a:lnTo>
                  <a:lnTo>
                    <a:pt x="956" y="1774"/>
                  </a:lnTo>
                  <a:lnTo>
                    <a:pt x="944" y="1766"/>
                  </a:lnTo>
                  <a:lnTo>
                    <a:pt x="934" y="1754"/>
                  </a:lnTo>
                  <a:lnTo>
                    <a:pt x="904" y="1710"/>
                  </a:lnTo>
                  <a:lnTo>
                    <a:pt x="898" y="1704"/>
                  </a:lnTo>
                  <a:lnTo>
                    <a:pt x="892" y="1700"/>
                  </a:lnTo>
                  <a:lnTo>
                    <a:pt x="886" y="1696"/>
                  </a:lnTo>
                  <a:lnTo>
                    <a:pt x="880" y="1692"/>
                  </a:lnTo>
                  <a:lnTo>
                    <a:pt x="876" y="1686"/>
                  </a:lnTo>
                  <a:lnTo>
                    <a:pt x="864" y="1670"/>
                  </a:lnTo>
                  <a:lnTo>
                    <a:pt x="860" y="1664"/>
                  </a:lnTo>
                  <a:lnTo>
                    <a:pt x="858" y="1656"/>
                  </a:lnTo>
                  <a:lnTo>
                    <a:pt x="852" y="1642"/>
                  </a:lnTo>
                  <a:lnTo>
                    <a:pt x="848" y="1626"/>
                  </a:lnTo>
                  <a:lnTo>
                    <a:pt x="842" y="1602"/>
                  </a:lnTo>
                  <a:lnTo>
                    <a:pt x="840" y="1596"/>
                  </a:lnTo>
                  <a:lnTo>
                    <a:pt x="834" y="1590"/>
                  </a:lnTo>
                  <a:lnTo>
                    <a:pt x="826" y="1582"/>
                  </a:lnTo>
                  <a:lnTo>
                    <a:pt x="822" y="1574"/>
                  </a:lnTo>
                  <a:lnTo>
                    <a:pt x="818" y="1568"/>
                  </a:lnTo>
                  <a:lnTo>
                    <a:pt x="814" y="1544"/>
                  </a:lnTo>
                  <a:lnTo>
                    <a:pt x="808" y="1530"/>
                  </a:lnTo>
                  <a:lnTo>
                    <a:pt x="796" y="1504"/>
                  </a:lnTo>
                  <a:lnTo>
                    <a:pt x="786" y="1492"/>
                  </a:lnTo>
                  <a:lnTo>
                    <a:pt x="768" y="1474"/>
                  </a:lnTo>
                  <a:lnTo>
                    <a:pt x="766" y="1470"/>
                  </a:lnTo>
                  <a:lnTo>
                    <a:pt x="770" y="1472"/>
                  </a:lnTo>
                  <a:lnTo>
                    <a:pt x="794" y="1484"/>
                  </a:lnTo>
                  <a:lnTo>
                    <a:pt x="798" y="1484"/>
                  </a:lnTo>
                  <a:lnTo>
                    <a:pt x="800" y="1484"/>
                  </a:lnTo>
                  <a:lnTo>
                    <a:pt x="804" y="1482"/>
                  </a:lnTo>
                  <a:lnTo>
                    <a:pt x="804" y="1480"/>
                  </a:lnTo>
                  <a:lnTo>
                    <a:pt x="808" y="1476"/>
                  </a:lnTo>
                  <a:lnTo>
                    <a:pt x="810" y="1474"/>
                  </a:lnTo>
                  <a:lnTo>
                    <a:pt x="810" y="1472"/>
                  </a:lnTo>
                  <a:lnTo>
                    <a:pt x="812" y="1474"/>
                  </a:lnTo>
                  <a:lnTo>
                    <a:pt x="814" y="1476"/>
                  </a:lnTo>
                  <a:lnTo>
                    <a:pt x="818" y="1480"/>
                  </a:lnTo>
                  <a:lnTo>
                    <a:pt x="824" y="1494"/>
                  </a:lnTo>
                  <a:lnTo>
                    <a:pt x="856" y="1550"/>
                  </a:lnTo>
                  <a:lnTo>
                    <a:pt x="866" y="1562"/>
                  </a:lnTo>
                  <a:lnTo>
                    <a:pt x="874" y="1570"/>
                  </a:lnTo>
                  <a:lnTo>
                    <a:pt x="878" y="1576"/>
                  </a:lnTo>
                  <a:lnTo>
                    <a:pt x="882" y="1584"/>
                  </a:lnTo>
                  <a:lnTo>
                    <a:pt x="886" y="1598"/>
                  </a:lnTo>
                  <a:lnTo>
                    <a:pt x="892" y="1614"/>
                  </a:lnTo>
                  <a:lnTo>
                    <a:pt x="898" y="1636"/>
                  </a:lnTo>
                  <a:lnTo>
                    <a:pt x="900" y="1644"/>
                  </a:lnTo>
                  <a:lnTo>
                    <a:pt x="904" y="1650"/>
                  </a:lnTo>
                  <a:lnTo>
                    <a:pt x="924" y="1668"/>
                  </a:lnTo>
                  <a:lnTo>
                    <a:pt x="928" y="1674"/>
                  </a:lnTo>
                  <a:lnTo>
                    <a:pt x="928" y="1678"/>
                  </a:lnTo>
                  <a:lnTo>
                    <a:pt x="928" y="1684"/>
                  </a:lnTo>
                  <a:lnTo>
                    <a:pt x="932" y="1690"/>
                  </a:lnTo>
                  <a:lnTo>
                    <a:pt x="936" y="1696"/>
                  </a:lnTo>
                  <a:lnTo>
                    <a:pt x="942" y="1710"/>
                  </a:lnTo>
                  <a:lnTo>
                    <a:pt x="954" y="1736"/>
                  </a:lnTo>
                  <a:lnTo>
                    <a:pt x="960" y="1740"/>
                  </a:lnTo>
                  <a:lnTo>
                    <a:pt x="966" y="1740"/>
                  </a:lnTo>
                  <a:lnTo>
                    <a:pt x="980" y="1736"/>
                  </a:lnTo>
                  <a:lnTo>
                    <a:pt x="996" y="1732"/>
                  </a:lnTo>
                  <a:lnTo>
                    <a:pt x="1000" y="1732"/>
                  </a:lnTo>
                  <a:lnTo>
                    <a:pt x="1006" y="1732"/>
                  </a:lnTo>
                  <a:lnTo>
                    <a:pt x="1012" y="1728"/>
                  </a:lnTo>
                  <a:lnTo>
                    <a:pt x="1020" y="1718"/>
                  </a:lnTo>
                  <a:lnTo>
                    <a:pt x="1028" y="1714"/>
                  </a:lnTo>
                  <a:lnTo>
                    <a:pt x="1034" y="1710"/>
                  </a:lnTo>
                  <a:lnTo>
                    <a:pt x="1048" y="1706"/>
                  </a:lnTo>
                  <a:lnTo>
                    <a:pt x="1064" y="1700"/>
                  </a:lnTo>
                  <a:lnTo>
                    <a:pt x="1088" y="1688"/>
                  </a:lnTo>
                  <a:lnTo>
                    <a:pt x="1096" y="1684"/>
                  </a:lnTo>
                  <a:lnTo>
                    <a:pt x="1102" y="1680"/>
                  </a:lnTo>
                  <a:lnTo>
                    <a:pt x="1128" y="1668"/>
                  </a:lnTo>
                  <a:lnTo>
                    <a:pt x="1134" y="1664"/>
                  </a:lnTo>
                  <a:lnTo>
                    <a:pt x="1140" y="1658"/>
                  </a:lnTo>
                  <a:lnTo>
                    <a:pt x="1158" y="1632"/>
                  </a:lnTo>
                  <a:lnTo>
                    <a:pt x="1168" y="1618"/>
                  </a:lnTo>
                  <a:lnTo>
                    <a:pt x="1170" y="1612"/>
                  </a:lnTo>
                  <a:lnTo>
                    <a:pt x="1180" y="1600"/>
                  </a:lnTo>
                  <a:lnTo>
                    <a:pt x="1188" y="1592"/>
                  </a:lnTo>
                  <a:lnTo>
                    <a:pt x="1188" y="1588"/>
                  </a:lnTo>
                  <a:lnTo>
                    <a:pt x="1190" y="1586"/>
                  </a:lnTo>
                  <a:lnTo>
                    <a:pt x="1188" y="1584"/>
                  </a:lnTo>
                  <a:lnTo>
                    <a:pt x="1186" y="1582"/>
                  </a:lnTo>
                  <a:lnTo>
                    <a:pt x="1160" y="1562"/>
                  </a:lnTo>
                  <a:lnTo>
                    <a:pt x="1154" y="1558"/>
                  </a:lnTo>
                  <a:lnTo>
                    <a:pt x="1148" y="1556"/>
                  </a:lnTo>
                  <a:lnTo>
                    <a:pt x="1144" y="1554"/>
                  </a:lnTo>
                  <a:lnTo>
                    <a:pt x="1140" y="1548"/>
                  </a:lnTo>
                  <a:lnTo>
                    <a:pt x="1138" y="1544"/>
                  </a:lnTo>
                  <a:lnTo>
                    <a:pt x="1132" y="1540"/>
                  </a:lnTo>
                  <a:lnTo>
                    <a:pt x="1126" y="1538"/>
                  </a:lnTo>
                  <a:lnTo>
                    <a:pt x="1102" y="1544"/>
                  </a:lnTo>
                  <a:lnTo>
                    <a:pt x="1096" y="1544"/>
                  </a:lnTo>
                  <a:lnTo>
                    <a:pt x="1088" y="1542"/>
                  </a:lnTo>
                  <a:lnTo>
                    <a:pt x="1082" y="1540"/>
                  </a:lnTo>
                  <a:lnTo>
                    <a:pt x="1076" y="1536"/>
                  </a:lnTo>
                  <a:lnTo>
                    <a:pt x="1070" y="1536"/>
                  </a:lnTo>
                  <a:lnTo>
                    <a:pt x="1058" y="1534"/>
                  </a:lnTo>
                  <a:lnTo>
                    <a:pt x="1054" y="1530"/>
                  </a:lnTo>
                  <a:lnTo>
                    <a:pt x="1048" y="1526"/>
                  </a:lnTo>
                  <a:lnTo>
                    <a:pt x="1044" y="1520"/>
                  </a:lnTo>
                  <a:lnTo>
                    <a:pt x="1040" y="1506"/>
                  </a:lnTo>
                  <a:lnTo>
                    <a:pt x="1036" y="1498"/>
                  </a:lnTo>
                  <a:lnTo>
                    <a:pt x="1032" y="1492"/>
                  </a:lnTo>
                  <a:lnTo>
                    <a:pt x="1022" y="1484"/>
                  </a:lnTo>
                  <a:lnTo>
                    <a:pt x="1018" y="1478"/>
                  </a:lnTo>
                  <a:lnTo>
                    <a:pt x="1018" y="1472"/>
                  </a:lnTo>
                  <a:lnTo>
                    <a:pt x="1018" y="1468"/>
                  </a:lnTo>
                  <a:lnTo>
                    <a:pt x="1022" y="1462"/>
                  </a:lnTo>
                  <a:lnTo>
                    <a:pt x="1026" y="1458"/>
                  </a:lnTo>
                  <a:lnTo>
                    <a:pt x="1026" y="1452"/>
                  </a:lnTo>
                  <a:lnTo>
                    <a:pt x="1028" y="1452"/>
                  </a:lnTo>
                  <a:lnTo>
                    <a:pt x="1032" y="1454"/>
                  </a:lnTo>
                  <a:lnTo>
                    <a:pt x="1040" y="1462"/>
                  </a:lnTo>
                  <a:lnTo>
                    <a:pt x="1052" y="1474"/>
                  </a:lnTo>
                  <a:lnTo>
                    <a:pt x="1060" y="1482"/>
                  </a:lnTo>
                  <a:lnTo>
                    <a:pt x="1072" y="1492"/>
                  </a:lnTo>
                  <a:lnTo>
                    <a:pt x="1088" y="1504"/>
                  </a:lnTo>
                  <a:lnTo>
                    <a:pt x="1102" y="1510"/>
                  </a:lnTo>
                  <a:lnTo>
                    <a:pt x="1116" y="1514"/>
                  </a:lnTo>
                  <a:lnTo>
                    <a:pt x="1124" y="1516"/>
                  </a:lnTo>
                  <a:lnTo>
                    <a:pt x="1132" y="1514"/>
                  </a:lnTo>
                  <a:lnTo>
                    <a:pt x="1136" y="1510"/>
                  </a:lnTo>
                  <a:lnTo>
                    <a:pt x="1144" y="1510"/>
                  </a:lnTo>
                  <a:lnTo>
                    <a:pt x="1150" y="1514"/>
                  </a:lnTo>
                  <a:lnTo>
                    <a:pt x="1158" y="1522"/>
                  </a:lnTo>
                  <a:lnTo>
                    <a:pt x="1164" y="1526"/>
                  </a:lnTo>
                  <a:lnTo>
                    <a:pt x="1172" y="1530"/>
                  </a:lnTo>
                  <a:lnTo>
                    <a:pt x="1206" y="1544"/>
                  </a:lnTo>
                  <a:lnTo>
                    <a:pt x="1218" y="1546"/>
                  </a:lnTo>
                  <a:lnTo>
                    <a:pt x="1222" y="1546"/>
                  </a:lnTo>
                  <a:lnTo>
                    <a:pt x="1230" y="1544"/>
                  </a:lnTo>
                  <a:lnTo>
                    <a:pt x="1244" y="1538"/>
                  </a:lnTo>
                  <a:lnTo>
                    <a:pt x="1260" y="1536"/>
                  </a:lnTo>
                  <a:lnTo>
                    <a:pt x="1292" y="1536"/>
                  </a:lnTo>
                  <a:lnTo>
                    <a:pt x="1300" y="1538"/>
                  </a:lnTo>
                  <a:lnTo>
                    <a:pt x="1306" y="1544"/>
                  </a:lnTo>
                  <a:lnTo>
                    <a:pt x="1316" y="1558"/>
                  </a:lnTo>
                  <a:lnTo>
                    <a:pt x="1320" y="1566"/>
                  </a:lnTo>
                  <a:lnTo>
                    <a:pt x="1326" y="1572"/>
                  </a:lnTo>
                  <a:lnTo>
                    <a:pt x="1336" y="1588"/>
                  </a:lnTo>
                  <a:lnTo>
                    <a:pt x="1346" y="1602"/>
                  </a:lnTo>
                  <a:lnTo>
                    <a:pt x="1354" y="1610"/>
                  </a:lnTo>
                  <a:lnTo>
                    <a:pt x="1360" y="1612"/>
                  </a:lnTo>
                  <a:lnTo>
                    <a:pt x="1366" y="1610"/>
                  </a:lnTo>
                  <a:lnTo>
                    <a:pt x="1382" y="1600"/>
                  </a:lnTo>
                  <a:lnTo>
                    <a:pt x="1386" y="1598"/>
                  </a:lnTo>
                  <a:lnTo>
                    <a:pt x="1388" y="1600"/>
                  </a:lnTo>
                  <a:lnTo>
                    <a:pt x="1390" y="1600"/>
                  </a:lnTo>
                  <a:lnTo>
                    <a:pt x="1390" y="1604"/>
                  </a:lnTo>
                  <a:lnTo>
                    <a:pt x="1398" y="1676"/>
                  </a:lnTo>
                  <a:lnTo>
                    <a:pt x="1402" y="1692"/>
                  </a:lnTo>
                  <a:lnTo>
                    <a:pt x="1408" y="1714"/>
                  </a:lnTo>
                  <a:lnTo>
                    <a:pt x="1414" y="1730"/>
                  </a:lnTo>
                  <a:lnTo>
                    <a:pt x="1434" y="1764"/>
                  </a:lnTo>
                  <a:lnTo>
                    <a:pt x="1442" y="1778"/>
                  </a:lnTo>
                  <a:lnTo>
                    <a:pt x="1444" y="1784"/>
                  </a:lnTo>
                  <a:lnTo>
                    <a:pt x="1452" y="1798"/>
                  </a:lnTo>
                  <a:lnTo>
                    <a:pt x="1464" y="1814"/>
                  </a:lnTo>
                  <a:lnTo>
                    <a:pt x="1466" y="1816"/>
                  </a:lnTo>
                  <a:lnTo>
                    <a:pt x="1468" y="1816"/>
                  </a:lnTo>
                  <a:lnTo>
                    <a:pt x="1470" y="1816"/>
                  </a:lnTo>
                  <a:lnTo>
                    <a:pt x="1472" y="1814"/>
                  </a:lnTo>
                  <a:lnTo>
                    <a:pt x="1474" y="1808"/>
                  </a:lnTo>
                  <a:lnTo>
                    <a:pt x="1484" y="1796"/>
                  </a:lnTo>
                  <a:lnTo>
                    <a:pt x="1492" y="1786"/>
                  </a:lnTo>
                  <a:lnTo>
                    <a:pt x="1500" y="1774"/>
                  </a:lnTo>
                  <a:lnTo>
                    <a:pt x="1504" y="1768"/>
                  </a:lnTo>
                  <a:lnTo>
                    <a:pt x="1506" y="1762"/>
                  </a:lnTo>
                  <a:lnTo>
                    <a:pt x="1506" y="1754"/>
                  </a:lnTo>
                  <a:lnTo>
                    <a:pt x="1506" y="1730"/>
                  </a:lnTo>
                  <a:lnTo>
                    <a:pt x="1510" y="1716"/>
                  </a:lnTo>
                  <a:lnTo>
                    <a:pt x="1514" y="1700"/>
                  </a:lnTo>
                  <a:lnTo>
                    <a:pt x="1518" y="1694"/>
                  </a:lnTo>
                  <a:lnTo>
                    <a:pt x="1522" y="1688"/>
                  </a:lnTo>
                  <a:lnTo>
                    <a:pt x="1540" y="1670"/>
                  </a:lnTo>
                  <a:lnTo>
                    <a:pt x="1554" y="1660"/>
                  </a:lnTo>
                  <a:lnTo>
                    <a:pt x="1578" y="1648"/>
                  </a:lnTo>
                  <a:lnTo>
                    <a:pt x="1590" y="1638"/>
                  </a:lnTo>
                  <a:lnTo>
                    <a:pt x="1598" y="1630"/>
                  </a:lnTo>
                  <a:lnTo>
                    <a:pt x="1604" y="1624"/>
                  </a:lnTo>
                  <a:lnTo>
                    <a:pt x="1608" y="1618"/>
                  </a:lnTo>
                  <a:lnTo>
                    <a:pt x="1612" y="1604"/>
                  </a:lnTo>
                  <a:lnTo>
                    <a:pt x="1616" y="1598"/>
                  </a:lnTo>
                  <a:lnTo>
                    <a:pt x="1622" y="1596"/>
                  </a:lnTo>
                  <a:lnTo>
                    <a:pt x="1636" y="1596"/>
                  </a:lnTo>
                  <a:lnTo>
                    <a:pt x="1644" y="1596"/>
                  </a:lnTo>
                  <a:lnTo>
                    <a:pt x="1652" y="1592"/>
                  </a:lnTo>
                  <a:lnTo>
                    <a:pt x="1666" y="1588"/>
                  </a:lnTo>
                  <a:lnTo>
                    <a:pt x="1676" y="1586"/>
                  </a:lnTo>
                  <a:lnTo>
                    <a:pt x="1686" y="1588"/>
                  </a:lnTo>
                  <a:lnTo>
                    <a:pt x="1688" y="1590"/>
                  </a:lnTo>
                  <a:lnTo>
                    <a:pt x="1694" y="1594"/>
                  </a:lnTo>
                  <a:lnTo>
                    <a:pt x="1700" y="1598"/>
                  </a:lnTo>
                  <a:lnTo>
                    <a:pt x="1702" y="1604"/>
                  </a:lnTo>
                  <a:lnTo>
                    <a:pt x="1706" y="1612"/>
                  </a:lnTo>
                  <a:lnTo>
                    <a:pt x="1708" y="1618"/>
                  </a:lnTo>
                  <a:lnTo>
                    <a:pt x="1714" y="1632"/>
                  </a:lnTo>
                  <a:lnTo>
                    <a:pt x="1728" y="1676"/>
                  </a:lnTo>
                  <a:lnTo>
                    <a:pt x="1732" y="1682"/>
                  </a:lnTo>
                  <a:lnTo>
                    <a:pt x="1738" y="1688"/>
                  </a:lnTo>
                  <a:lnTo>
                    <a:pt x="1744" y="1690"/>
                  </a:lnTo>
                  <a:lnTo>
                    <a:pt x="1750" y="1692"/>
                  </a:lnTo>
                  <a:lnTo>
                    <a:pt x="1758" y="1690"/>
                  </a:lnTo>
                  <a:lnTo>
                    <a:pt x="1764" y="1688"/>
                  </a:lnTo>
                  <a:lnTo>
                    <a:pt x="1770" y="1686"/>
                  </a:lnTo>
                  <a:lnTo>
                    <a:pt x="1776" y="1688"/>
                  </a:lnTo>
                  <a:lnTo>
                    <a:pt x="1780" y="1694"/>
                  </a:lnTo>
                  <a:lnTo>
                    <a:pt x="1782" y="1700"/>
                  </a:lnTo>
                  <a:lnTo>
                    <a:pt x="1788" y="1716"/>
                  </a:lnTo>
                  <a:lnTo>
                    <a:pt x="1790" y="1730"/>
                  </a:lnTo>
                  <a:lnTo>
                    <a:pt x="1790" y="1754"/>
                  </a:lnTo>
                  <a:lnTo>
                    <a:pt x="1790" y="1770"/>
                  </a:lnTo>
                  <a:lnTo>
                    <a:pt x="1790" y="1802"/>
                  </a:lnTo>
                  <a:lnTo>
                    <a:pt x="1792" y="1810"/>
                  </a:lnTo>
                  <a:lnTo>
                    <a:pt x="1796" y="1816"/>
                  </a:lnTo>
                  <a:lnTo>
                    <a:pt x="1804" y="1824"/>
                  </a:lnTo>
                  <a:lnTo>
                    <a:pt x="1814" y="1838"/>
                  </a:lnTo>
                  <a:lnTo>
                    <a:pt x="1816" y="1842"/>
                  </a:lnTo>
                  <a:lnTo>
                    <a:pt x="1822" y="1858"/>
                  </a:lnTo>
                  <a:lnTo>
                    <a:pt x="1826" y="1862"/>
                  </a:lnTo>
                  <a:lnTo>
                    <a:pt x="1834" y="1876"/>
                  </a:lnTo>
                  <a:lnTo>
                    <a:pt x="1842" y="1884"/>
                  </a:lnTo>
                  <a:lnTo>
                    <a:pt x="1854" y="1894"/>
                  </a:lnTo>
                  <a:lnTo>
                    <a:pt x="1872" y="1912"/>
                  </a:lnTo>
                  <a:lnTo>
                    <a:pt x="1878" y="1916"/>
                  </a:lnTo>
                  <a:lnTo>
                    <a:pt x="1880" y="1914"/>
                  </a:lnTo>
                  <a:lnTo>
                    <a:pt x="1884" y="1914"/>
                  </a:lnTo>
                  <a:lnTo>
                    <a:pt x="1886" y="1908"/>
                  </a:lnTo>
                  <a:lnTo>
                    <a:pt x="1886" y="1900"/>
                  </a:lnTo>
                  <a:lnTo>
                    <a:pt x="1880" y="1886"/>
                  </a:lnTo>
                  <a:lnTo>
                    <a:pt x="1874" y="1872"/>
                  </a:lnTo>
                  <a:lnTo>
                    <a:pt x="1872" y="1866"/>
                  </a:lnTo>
                  <a:lnTo>
                    <a:pt x="1862" y="1854"/>
                  </a:lnTo>
                  <a:lnTo>
                    <a:pt x="1854" y="1846"/>
                  </a:lnTo>
                  <a:lnTo>
                    <a:pt x="1842" y="1836"/>
                  </a:lnTo>
                  <a:lnTo>
                    <a:pt x="1836" y="1834"/>
                  </a:lnTo>
                  <a:lnTo>
                    <a:pt x="1824" y="1826"/>
                  </a:lnTo>
                  <a:lnTo>
                    <a:pt x="1820" y="1820"/>
                  </a:lnTo>
                  <a:lnTo>
                    <a:pt x="1818" y="1812"/>
                  </a:lnTo>
                  <a:lnTo>
                    <a:pt x="1812" y="1790"/>
                  </a:lnTo>
                  <a:lnTo>
                    <a:pt x="1810" y="1774"/>
                  </a:lnTo>
                  <a:lnTo>
                    <a:pt x="1810" y="1770"/>
                  </a:lnTo>
                  <a:lnTo>
                    <a:pt x="1812" y="1754"/>
                  </a:lnTo>
                  <a:lnTo>
                    <a:pt x="1816" y="1740"/>
                  </a:lnTo>
                  <a:lnTo>
                    <a:pt x="1818" y="1736"/>
                  </a:lnTo>
                  <a:lnTo>
                    <a:pt x="1820" y="1734"/>
                  </a:lnTo>
                  <a:lnTo>
                    <a:pt x="1824" y="1734"/>
                  </a:lnTo>
                  <a:lnTo>
                    <a:pt x="1826" y="1734"/>
                  </a:lnTo>
                  <a:lnTo>
                    <a:pt x="1842" y="1740"/>
                  </a:lnTo>
                  <a:lnTo>
                    <a:pt x="1848" y="1742"/>
                  </a:lnTo>
                  <a:lnTo>
                    <a:pt x="1854" y="1746"/>
                  </a:lnTo>
                  <a:lnTo>
                    <a:pt x="1858" y="1752"/>
                  </a:lnTo>
                  <a:lnTo>
                    <a:pt x="1864" y="1758"/>
                  </a:lnTo>
                  <a:lnTo>
                    <a:pt x="1872" y="1766"/>
                  </a:lnTo>
                  <a:lnTo>
                    <a:pt x="1884" y="1776"/>
                  </a:lnTo>
                  <a:lnTo>
                    <a:pt x="1888" y="1782"/>
                  </a:lnTo>
                  <a:lnTo>
                    <a:pt x="1894" y="1780"/>
                  </a:lnTo>
                  <a:lnTo>
                    <a:pt x="1898" y="1782"/>
                  </a:lnTo>
                  <a:lnTo>
                    <a:pt x="1902" y="1788"/>
                  </a:lnTo>
                  <a:lnTo>
                    <a:pt x="1904" y="1794"/>
                  </a:lnTo>
                  <a:lnTo>
                    <a:pt x="1906" y="1796"/>
                  </a:lnTo>
                  <a:lnTo>
                    <a:pt x="1908" y="1798"/>
                  </a:lnTo>
                  <a:lnTo>
                    <a:pt x="1912" y="1798"/>
                  </a:lnTo>
                  <a:lnTo>
                    <a:pt x="1914" y="1796"/>
                  </a:lnTo>
                  <a:lnTo>
                    <a:pt x="1940" y="1776"/>
                  </a:lnTo>
                  <a:lnTo>
                    <a:pt x="1952" y="1766"/>
                  </a:lnTo>
                  <a:lnTo>
                    <a:pt x="1962" y="1758"/>
                  </a:lnTo>
                  <a:lnTo>
                    <a:pt x="1964" y="1752"/>
                  </a:lnTo>
                  <a:lnTo>
                    <a:pt x="1964" y="1744"/>
                  </a:lnTo>
                  <a:lnTo>
                    <a:pt x="1950" y="1690"/>
                  </a:lnTo>
                  <a:lnTo>
                    <a:pt x="1946" y="1684"/>
                  </a:lnTo>
                  <a:lnTo>
                    <a:pt x="1942" y="1678"/>
                  </a:lnTo>
                  <a:lnTo>
                    <a:pt x="1932" y="1666"/>
                  </a:lnTo>
                  <a:lnTo>
                    <a:pt x="1922" y="1650"/>
                  </a:lnTo>
                  <a:lnTo>
                    <a:pt x="1914" y="1636"/>
                  </a:lnTo>
                  <a:lnTo>
                    <a:pt x="1912" y="1632"/>
                  </a:lnTo>
                  <a:lnTo>
                    <a:pt x="1910" y="1626"/>
                  </a:lnTo>
                  <a:lnTo>
                    <a:pt x="1912" y="1620"/>
                  </a:lnTo>
                  <a:lnTo>
                    <a:pt x="1924" y="1612"/>
                  </a:lnTo>
                  <a:lnTo>
                    <a:pt x="1930" y="1608"/>
                  </a:lnTo>
                  <a:lnTo>
                    <a:pt x="1942" y="1606"/>
                  </a:lnTo>
                  <a:lnTo>
                    <a:pt x="1948" y="1606"/>
                  </a:lnTo>
                  <a:lnTo>
                    <a:pt x="1954" y="1610"/>
                  </a:lnTo>
                  <a:lnTo>
                    <a:pt x="1970" y="1620"/>
                  </a:lnTo>
                  <a:lnTo>
                    <a:pt x="1972" y="1622"/>
                  </a:lnTo>
                  <a:lnTo>
                    <a:pt x="1974" y="1620"/>
                  </a:lnTo>
                  <a:lnTo>
                    <a:pt x="1976" y="1620"/>
                  </a:lnTo>
                  <a:lnTo>
                    <a:pt x="1976" y="1616"/>
                  </a:lnTo>
                  <a:lnTo>
                    <a:pt x="1976" y="1614"/>
                  </a:lnTo>
                  <a:lnTo>
                    <a:pt x="1978" y="1606"/>
                  </a:lnTo>
                  <a:lnTo>
                    <a:pt x="1984" y="1604"/>
                  </a:lnTo>
                  <a:lnTo>
                    <a:pt x="2008" y="1598"/>
                  </a:lnTo>
                  <a:lnTo>
                    <a:pt x="2014" y="1594"/>
                  </a:lnTo>
                  <a:lnTo>
                    <a:pt x="2020" y="1590"/>
                  </a:lnTo>
                  <a:lnTo>
                    <a:pt x="2024" y="1586"/>
                  </a:lnTo>
                  <a:lnTo>
                    <a:pt x="2030" y="1586"/>
                  </a:lnTo>
                  <a:lnTo>
                    <a:pt x="2040" y="1586"/>
                  </a:lnTo>
                  <a:lnTo>
                    <a:pt x="2052" y="1582"/>
                  </a:lnTo>
                  <a:lnTo>
                    <a:pt x="2056" y="1580"/>
                  </a:lnTo>
                  <a:lnTo>
                    <a:pt x="2072" y="1572"/>
                  </a:lnTo>
                  <a:lnTo>
                    <a:pt x="2076" y="1570"/>
                  </a:lnTo>
                  <a:lnTo>
                    <a:pt x="2090" y="1562"/>
                  </a:lnTo>
                  <a:lnTo>
                    <a:pt x="2106" y="1550"/>
                  </a:lnTo>
                  <a:lnTo>
                    <a:pt x="2112" y="1546"/>
                  </a:lnTo>
                  <a:lnTo>
                    <a:pt x="2116" y="1540"/>
                  </a:lnTo>
                  <a:lnTo>
                    <a:pt x="2120" y="1534"/>
                  </a:lnTo>
                  <a:lnTo>
                    <a:pt x="2126" y="1520"/>
                  </a:lnTo>
                  <a:lnTo>
                    <a:pt x="2130" y="1514"/>
                  </a:lnTo>
                  <a:lnTo>
                    <a:pt x="2138" y="1500"/>
                  </a:lnTo>
                  <a:lnTo>
                    <a:pt x="2148" y="1484"/>
                  </a:lnTo>
                  <a:lnTo>
                    <a:pt x="2150" y="1478"/>
                  </a:lnTo>
                  <a:lnTo>
                    <a:pt x="2152" y="1470"/>
                  </a:lnTo>
                  <a:lnTo>
                    <a:pt x="2152" y="1466"/>
                  </a:lnTo>
                  <a:lnTo>
                    <a:pt x="2150" y="1460"/>
                  </a:lnTo>
                  <a:lnTo>
                    <a:pt x="2148" y="1454"/>
                  </a:lnTo>
                  <a:lnTo>
                    <a:pt x="2146" y="1448"/>
                  </a:lnTo>
                  <a:lnTo>
                    <a:pt x="2148" y="1444"/>
                  </a:lnTo>
                  <a:lnTo>
                    <a:pt x="2150" y="1438"/>
                  </a:lnTo>
                  <a:lnTo>
                    <a:pt x="2148" y="1432"/>
                  </a:lnTo>
                  <a:lnTo>
                    <a:pt x="2146" y="1426"/>
                  </a:lnTo>
                  <a:lnTo>
                    <a:pt x="2140" y="1412"/>
                  </a:lnTo>
                  <a:lnTo>
                    <a:pt x="2126" y="1378"/>
                  </a:lnTo>
                  <a:lnTo>
                    <a:pt x="2122" y="1366"/>
                  </a:lnTo>
                  <a:lnTo>
                    <a:pt x="2124" y="1360"/>
                  </a:lnTo>
                  <a:lnTo>
                    <a:pt x="2128" y="1354"/>
                  </a:lnTo>
                  <a:lnTo>
                    <a:pt x="2136" y="1346"/>
                  </a:lnTo>
                  <a:lnTo>
                    <a:pt x="2150" y="1338"/>
                  </a:lnTo>
                  <a:lnTo>
                    <a:pt x="2154" y="1334"/>
                  </a:lnTo>
                  <a:lnTo>
                    <a:pt x="2160" y="1330"/>
                  </a:lnTo>
                  <a:lnTo>
                    <a:pt x="2162" y="1326"/>
                  </a:lnTo>
                  <a:lnTo>
                    <a:pt x="2160" y="1322"/>
                  </a:lnTo>
                  <a:lnTo>
                    <a:pt x="2154" y="1322"/>
                  </a:lnTo>
                  <a:lnTo>
                    <a:pt x="2140" y="1322"/>
                  </a:lnTo>
                  <a:lnTo>
                    <a:pt x="2128" y="1322"/>
                  </a:lnTo>
                  <a:lnTo>
                    <a:pt x="2118" y="1322"/>
                  </a:lnTo>
                  <a:lnTo>
                    <a:pt x="2114" y="1320"/>
                  </a:lnTo>
                  <a:lnTo>
                    <a:pt x="2110" y="1314"/>
                  </a:lnTo>
                  <a:lnTo>
                    <a:pt x="2106" y="1308"/>
                  </a:lnTo>
                  <a:lnTo>
                    <a:pt x="2098" y="1296"/>
                  </a:lnTo>
                  <a:lnTo>
                    <a:pt x="2096" y="1294"/>
                  </a:lnTo>
                  <a:lnTo>
                    <a:pt x="2096" y="1292"/>
                  </a:lnTo>
                  <a:lnTo>
                    <a:pt x="2100" y="1288"/>
                  </a:lnTo>
                  <a:lnTo>
                    <a:pt x="2106" y="1286"/>
                  </a:lnTo>
                  <a:lnTo>
                    <a:pt x="2120" y="1278"/>
                  </a:lnTo>
                  <a:lnTo>
                    <a:pt x="2126" y="1276"/>
                  </a:lnTo>
                  <a:lnTo>
                    <a:pt x="2138" y="1266"/>
                  </a:lnTo>
                  <a:lnTo>
                    <a:pt x="2146" y="1258"/>
                  </a:lnTo>
                  <a:lnTo>
                    <a:pt x="2152" y="1254"/>
                  </a:lnTo>
                  <a:lnTo>
                    <a:pt x="2158" y="1252"/>
                  </a:lnTo>
                  <a:lnTo>
                    <a:pt x="2158" y="1254"/>
                  </a:lnTo>
                  <a:lnTo>
                    <a:pt x="2160" y="1254"/>
                  </a:lnTo>
                  <a:lnTo>
                    <a:pt x="2158" y="1260"/>
                  </a:lnTo>
                  <a:lnTo>
                    <a:pt x="2156" y="1266"/>
                  </a:lnTo>
                  <a:lnTo>
                    <a:pt x="2154" y="1272"/>
                  </a:lnTo>
                  <a:lnTo>
                    <a:pt x="2158" y="1278"/>
                  </a:lnTo>
                  <a:lnTo>
                    <a:pt x="2162" y="1280"/>
                  </a:lnTo>
                  <a:lnTo>
                    <a:pt x="2166" y="1282"/>
                  </a:lnTo>
                  <a:lnTo>
                    <a:pt x="2180" y="1280"/>
                  </a:lnTo>
                  <a:lnTo>
                    <a:pt x="2194" y="1274"/>
                  </a:lnTo>
                  <a:lnTo>
                    <a:pt x="2202" y="1274"/>
                  </a:lnTo>
                  <a:lnTo>
                    <a:pt x="2208" y="1276"/>
                  </a:lnTo>
                  <a:lnTo>
                    <a:pt x="2214" y="1278"/>
                  </a:lnTo>
                  <a:lnTo>
                    <a:pt x="2220" y="1284"/>
                  </a:lnTo>
                  <a:lnTo>
                    <a:pt x="2224" y="1290"/>
                  </a:lnTo>
                  <a:lnTo>
                    <a:pt x="2228" y="1294"/>
                  </a:lnTo>
                  <a:lnTo>
                    <a:pt x="2230" y="1306"/>
                  </a:lnTo>
                  <a:lnTo>
                    <a:pt x="2230" y="1320"/>
                  </a:lnTo>
                  <a:lnTo>
                    <a:pt x="2230" y="1332"/>
                  </a:lnTo>
                  <a:lnTo>
                    <a:pt x="2228" y="1348"/>
                  </a:lnTo>
                  <a:lnTo>
                    <a:pt x="2224" y="1362"/>
                  </a:lnTo>
                  <a:lnTo>
                    <a:pt x="2222" y="1366"/>
                  </a:lnTo>
                  <a:lnTo>
                    <a:pt x="2224" y="1368"/>
                  </a:lnTo>
                  <a:lnTo>
                    <a:pt x="2226" y="1370"/>
                  </a:lnTo>
                  <a:lnTo>
                    <a:pt x="2228" y="1370"/>
                  </a:lnTo>
                  <a:lnTo>
                    <a:pt x="2232" y="1370"/>
                  </a:lnTo>
                  <a:lnTo>
                    <a:pt x="2240" y="1370"/>
                  </a:lnTo>
                  <a:lnTo>
                    <a:pt x="2248" y="1366"/>
                  </a:lnTo>
                  <a:lnTo>
                    <a:pt x="2252" y="1364"/>
                  </a:lnTo>
                  <a:lnTo>
                    <a:pt x="2264" y="1356"/>
                  </a:lnTo>
                  <a:lnTo>
                    <a:pt x="2274" y="1346"/>
                  </a:lnTo>
                  <a:lnTo>
                    <a:pt x="2278" y="1340"/>
                  </a:lnTo>
                  <a:lnTo>
                    <a:pt x="2276" y="1334"/>
                  </a:lnTo>
                  <a:lnTo>
                    <a:pt x="2264" y="1308"/>
                  </a:lnTo>
                  <a:lnTo>
                    <a:pt x="2260" y="1296"/>
                  </a:lnTo>
                  <a:lnTo>
                    <a:pt x="2260" y="1284"/>
                  </a:lnTo>
                  <a:lnTo>
                    <a:pt x="2260" y="1280"/>
                  </a:lnTo>
                  <a:lnTo>
                    <a:pt x="2260" y="1268"/>
                  </a:lnTo>
                  <a:lnTo>
                    <a:pt x="2256" y="1256"/>
                  </a:lnTo>
                  <a:lnTo>
                    <a:pt x="2254" y="1250"/>
                  </a:lnTo>
                  <a:lnTo>
                    <a:pt x="2252" y="1244"/>
                  </a:lnTo>
                  <a:lnTo>
                    <a:pt x="2256" y="1238"/>
                  </a:lnTo>
                  <a:lnTo>
                    <a:pt x="2266" y="1228"/>
                  </a:lnTo>
                  <a:lnTo>
                    <a:pt x="2274" y="1220"/>
                  </a:lnTo>
                  <a:lnTo>
                    <a:pt x="2280" y="1216"/>
                  </a:lnTo>
                  <a:lnTo>
                    <a:pt x="2286" y="1214"/>
                  </a:lnTo>
                  <a:lnTo>
                    <a:pt x="2290" y="1216"/>
                  </a:lnTo>
                  <a:lnTo>
                    <a:pt x="2292" y="1218"/>
                  </a:lnTo>
                  <a:lnTo>
                    <a:pt x="2292" y="1222"/>
                  </a:lnTo>
                  <a:lnTo>
                    <a:pt x="2294" y="1224"/>
                  </a:lnTo>
                  <a:lnTo>
                    <a:pt x="2304" y="1224"/>
                  </a:lnTo>
                  <a:lnTo>
                    <a:pt x="2310" y="1222"/>
                  </a:lnTo>
                  <a:lnTo>
                    <a:pt x="2314" y="1218"/>
                  </a:lnTo>
                  <a:lnTo>
                    <a:pt x="2320" y="1216"/>
                  </a:lnTo>
                  <a:lnTo>
                    <a:pt x="2326" y="1218"/>
                  </a:lnTo>
                  <a:lnTo>
                    <a:pt x="2332" y="1220"/>
                  </a:lnTo>
                  <a:lnTo>
                    <a:pt x="2338" y="1222"/>
                  </a:lnTo>
                  <a:lnTo>
                    <a:pt x="2344" y="1218"/>
                  </a:lnTo>
                  <a:lnTo>
                    <a:pt x="2362" y="1200"/>
                  </a:lnTo>
                  <a:lnTo>
                    <a:pt x="2374" y="1188"/>
                  </a:lnTo>
                  <a:lnTo>
                    <a:pt x="2382" y="1180"/>
                  </a:lnTo>
                  <a:lnTo>
                    <a:pt x="2392" y="1168"/>
                  </a:lnTo>
                  <a:lnTo>
                    <a:pt x="2422" y="1132"/>
                  </a:lnTo>
                  <a:lnTo>
                    <a:pt x="2430" y="1118"/>
                  </a:lnTo>
                  <a:lnTo>
                    <a:pt x="2442" y="1094"/>
                  </a:lnTo>
                  <a:lnTo>
                    <a:pt x="2446" y="1086"/>
                  </a:lnTo>
                  <a:lnTo>
                    <a:pt x="2446" y="1078"/>
                  </a:lnTo>
                  <a:lnTo>
                    <a:pt x="2446" y="1056"/>
                  </a:lnTo>
                  <a:lnTo>
                    <a:pt x="2448" y="1040"/>
                  </a:lnTo>
                  <a:lnTo>
                    <a:pt x="2454" y="996"/>
                  </a:lnTo>
                  <a:lnTo>
                    <a:pt x="2456" y="980"/>
                  </a:lnTo>
                  <a:lnTo>
                    <a:pt x="2456" y="978"/>
                  </a:lnTo>
                  <a:lnTo>
                    <a:pt x="2454" y="970"/>
                  </a:lnTo>
                  <a:lnTo>
                    <a:pt x="2450" y="964"/>
                  </a:lnTo>
                  <a:lnTo>
                    <a:pt x="2442" y="956"/>
                  </a:lnTo>
                  <a:lnTo>
                    <a:pt x="2436" y="952"/>
                  </a:lnTo>
                  <a:lnTo>
                    <a:pt x="2430" y="954"/>
                  </a:lnTo>
                  <a:lnTo>
                    <a:pt x="2414" y="964"/>
                  </a:lnTo>
                  <a:lnTo>
                    <a:pt x="2406" y="968"/>
                  </a:lnTo>
                  <a:lnTo>
                    <a:pt x="2400" y="966"/>
                  </a:lnTo>
                  <a:lnTo>
                    <a:pt x="2394" y="964"/>
                  </a:lnTo>
                  <a:lnTo>
                    <a:pt x="2388" y="958"/>
                  </a:lnTo>
                  <a:lnTo>
                    <a:pt x="2384" y="952"/>
                  </a:lnTo>
                  <a:lnTo>
                    <a:pt x="2382" y="948"/>
                  </a:lnTo>
                  <a:lnTo>
                    <a:pt x="2378" y="942"/>
                  </a:lnTo>
                  <a:lnTo>
                    <a:pt x="2372" y="940"/>
                  </a:lnTo>
                  <a:lnTo>
                    <a:pt x="2370" y="938"/>
                  </a:lnTo>
                  <a:lnTo>
                    <a:pt x="2372" y="936"/>
                  </a:lnTo>
                  <a:lnTo>
                    <a:pt x="2384" y="924"/>
                  </a:lnTo>
                  <a:lnTo>
                    <a:pt x="2402" y="906"/>
                  </a:lnTo>
                  <a:lnTo>
                    <a:pt x="2412" y="896"/>
                  </a:lnTo>
                  <a:lnTo>
                    <a:pt x="2420" y="888"/>
                  </a:lnTo>
                  <a:lnTo>
                    <a:pt x="2424" y="882"/>
                  </a:lnTo>
                  <a:lnTo>
                    <a:pt x="2426" y="876"/>
                  </a:lnTo>
                  <a:lnTo>
                    <a:pt x="2428" y="872"/>
                  </a:lnTo>
                  <a:lnTo>
                    <a:pt x="2432" y="866"/>
                  </a:lnTo>
                  <a:lnTo>
                    <a:pt x="2490" y="808"/>
                  </a:lnTo>
                  <a:lnTo>
                    <a:pt x="2496" y="804"/>
                  </a:lnTo>
                  <a:lnTo>
                    <a:pt x="2504" y="802"/>
                  </a:lnTo>
                  <a:lnTo>
                    <a:pt x="2506" y="802"/>
                  </a:lnTo>
                  <a:lnTo>
                    <a:pt x="2522" y="802"/>
                  </a:lnTo>
                  <a:lnTo>
                    <a:pt x="2556" y="802"/>
                  </a:lnTo>
                  <a:lnTo>
                    <a:pt x="2564" y="802"/>
                  </a:lnTo>
                  <a:lnTo>
                    <a:pt x="2570" y="800"/>
                  </a:lnTo>
                  <a:lnTo>
                    <a:pt x="2576" y="796"/>
                  </a:lnTo>
                  <a:lnTo>
                    <a:pt x="2584" y="794"/>
                  </a:lnTo>
                  <a:lnTo>
                    <a:pt x="2590" y="796"/>
                  </a:lnTo>
                  <a:lnTo>
                    <a:pt x="2604" y="800"/>
                  </a:lnTo>
                  <a:lnTo>
                    <a:pt x="2610" y="804"/>
                  </a:lnTo>
                  <a:lnTo>
                    <a:pt x="2612" y="810"/>
                  </a:lnTo>
                  <a:lnTo>
                    <a:pt x="2612" y="814"/>
                  </a:lnTo>
                  <a:lnTo>
                    <a:pt x="2614" y="818"/>
                  </a:lnTo>
                  <a:lnTo>
                    <a:pt x="2614" y="820"/>
                  </a:lnTo>
                  <a:lnTo>
                    <a:pt x="2618" y="820"/>
                  </a:lnTo>
                  <a:lnTo>
                    <a:pt x="2620" y="822"/>
                  </a:lnTo>
                  <a:lnTo>
                    <a:pt x="2654" y="814"/>
                  </a:lnTo>
                  <a:lnTo>
                    <a:pt x="2666" y="812"/>
                  </a:lnTo>
                  <a:lnTo>
                    <a:pt x="2668" y="812"/>
                  </a:lnTo>
                  <a:lnTo>
                    <a:pt x="2666" y="808"/>
                  </a:lnTo>
                  <a:lnTo>
                    <a:pt x="2664" y="802"/>
                  </a:lnTo>
                  <a:lnTo>
                    <a:pt x="2664" y="796"/>
                  </a:lnTo>
                  <a:lnTo>
                    <a:pt x="2668" y="782"/>
                  </a:lnTo>
                  <a:lnTo>
                    <a:pt x="2674" y="766"/>
                  </a:lnTo>
                  <a:lnTo>
                    <a:pt x="2678" y="752"/>
                  </a:lnTo>
                  <a:lnTo>
                    <a:pt x="2682" y="746"/>
                  </a:lnTo>
                  <a:lnTo>
                    <a:pt x="2688" y="740"/>
                  </a:lnTo>
                  <a:lnTo>
                    <a:pt x="2704" y="730"/>
                  </a:lnTo>
                  <a:lnTo>
                    <a:pt x="2710" y="726"/>
                  </a:lnTo>
                  <a:lnTo>
                    <a:pt x="2718" y="726"/>
                  </a:lnTo>
                  <a:lnTo>
                    <a:pt x="2742" y="732"/>
                  </a:lnTo>
                  <a:lnTo>
                    <a:pt x="2748" y="736"/>
                  </a:lnTo>
                  <a:lnTo>
                    <a:pt x="2754" y="742"/>
                  </a:lnTo>
                  <a:lnTo>
                    <a:pt x="2756" y="746"/>
                  </a:lnTo>
                  <a:lnTo>
                    <a:pt x="2758" y="750"/>
                  </a:lnTo>
                  <a:lnTo>
                    <a:pt x="2760" y="750"/>
                  </a:lnTo>
                  <a:lnTo>
                    <a:pt x="2762" y="750"/>
                  </a:lnTo>
                  <a:lnTo>
                    <a:pt x="2764" y="748"/>
                  </a:lnTo>
                  <a:lnTo>
                    <a:pt x="2774" y="740"/>
                  </a:lnTo>
                  <a:lnTo>
                    <a:pt x="2786" y="730"/>
                  </a:lnTo>
                  <a:lnTo>
                    <a:pt x="2812" y="710"/>
                  </a:lnTo>
                  <a:lnTo>
                    <a:pt x="2814" y="708"/>
                  </a:lnTo>
                  <a:lnTo>
                    <a:pt x="2816" y="708"/>
                  </a:lnTo>
                  <a:lnTo>
                    <a:pt x="2818" y="710"/>
                  </a:lnTo>
                  <a:lnTo>
                    <a:pt x="2818" y="714"/>
                  </a:lnTo>
                  <a:lnTo>
                    <a:pt x="2818" y="736"/>
                  </a:lnTo>
                  <a:lnTo>
                    <a:pt x="2816" y="744"/>
                  </a:lnTo>
                  <a:lnTo>
                    <a:pt x="2812" y="750"/>
                  </a:lnTo>
                  <a:lnTo>
                    <a:pt x="2794" y="768"/>
                  </a:lnTo>
                  <a:lnTo>
                    <a:pt x="2782" y="778"/>
                  </a:lnTo>
                  <a:lnTo>
                    <a:pt x="2776" y="780"/>
                  </a:lnTo>
                  <a:lnTo>
                    <a:pt x="2770" y="784"/>
                  </a:lnTo>
                  <a:lnTo>
                    <a:pt x="2764" y="790"/>
                  </a:lnTo>
                  <a:lnTo>
                    <a:pt x="2754" y="806"/>
                  </a:lnTo>
                  <a:lnTo>
                    <a:pt x="2744" y="818"/>
                  </a:lnTo>
                  <a:lnTo>
                    <a:pt x="2736" y="826"/>
                  </a:lnTo>
                  <a:lnTo>
                    <a:pt x="2724" y="838"/>
                  </a:lnTo>
                  <a:lnTo>
                    <a:pt x="2716" y="846"/>
                  </a:lnTo>
                  <a:lnTo>
                    <a:pt x="2710" y="850"/>
                  </a:lnTo>
                  <a:lnTo>
                    <a:pt x="2706" y="852"/>
                  </a:lnTo>
                  <a:lnTo>
                    <a:pt x="2702" y="854"/>
                  </a:lnTo>
                  <a:lnTo>
                    <a:pt x="2698" y="860"/>
                  </a:lnTo>
                  <a:lnTo>
                    <a:pt x="2684" y="904"/>
                  </a:lnTo>
                  <a:lnTo>
                    <a:pt x="2682" y="910"/>
                  </a:lnTo>
                  <a:lnTo>
                    <a:pt x="2682" y="918"/>
                  </a:lnTo>
                  <a:lnTo>
                    <a:pt x="2700" y="1020"/>
                  </a:lnTo>
                  <a:lnTo>
                    <a:pt x="2700" y="1022"/>
                  </a:lnTo>
                  <a:lnTo>
                    <a:pt x="2702" y="1024"/>
                  </a:lnTo>
                  <a:lnTo>
                    <a:pt x="2704" y="1024"/>
                  </a:lnTo>
                  <a:lnTo>
                    <a:pt x="2706" y="1022"/>
                  </a:lnTo>
                  <a:lnTo>
                    <a:pt x="2726" y="996"/>
                  </a:lnTo>
                  <a:lnTo>
                    <a:pt x="2734" y="984"/>
                  </a:lnTo>
                  <a:lnTo>
                    <a:pt x="2744" y="972"/>
                  </a:lnTo>
                  <a:lnTo>
                    <a:pt x="2746" y="966"/>
                  </a:lnTo>
                  <a:lnTo>
                    <a:pt x="2754" y="952"/>
                  </a:lnTo>
                  <a:lnTo>
                    <a:pt x="2756" y="948"/>
                  </a:lnTo>
                  <a:lnTo>
                    <a:pt x="2760" y="940"/>
                  </a:lnTo>
                  <a:lnTo>
                    <a:pt x="2766" y="936"/>
                  </a:lnTo>
                  <a:lnTo>
                    <a:pt x="2772" y="934"/>
                  </a:lnTo>
                  <a:lnTo>
                    <a:pt x="2776" y="928"/>
                  </a:lnTo>
                  <a:lnTo>
                    <a:pt x="2778" y="922"/>
                  </a:lnTo>
                  <a:lnTo>
                    <a:pt x="2778" y="918"/>
                  </a:lnTo>
                  <a:lnTo>
                    <a:pt x="2780" y="912"/>
                  </a:lnTo>
                  <a:lnTo>
                    <a:pt x="2784" y="906"/>
                  </a:lnTo>
                  <a:lnTo>
                    <a:pt x="2788" y="900"/>
                  </a:lnTo>
                  <a:lnTo>
                    <a:pt x="2790" y="894"/>
                  </a:lnTo>
                  <a:lnTo>
                    <a:pt x="2796" y="870"/>
                  </a:lnTo>
                  <a:lnTo>
                    <a:pt x="2798" y="856"/>
                  </a:lnTo>
                  <a:lnTo>
                    <a:pt x="2796" y="854"/>
                  </a:lnTo>
                  <a:lnTo>
                    <a:pt x="2790" y="852"/>
                  </a:lnTo>
                  <a:lnTo>
                    <a:pt x="2786" y="852"/>
                  </a:lnTo>
                  <a:lnTo>
                    <a:pt x="2784" y="852"/>
                  </a:lnTo>
                  <a:lnTo>
                    <a:pt x="2782" y="850"/>
                  </a:lnTo>
                  <a:lnTo>
                    <a:pt x="2782" y="848"/>
                  </a:lnTo>
                  <a:lnTo>
                    <a:pt x="2782" y="844"/>
                  </a:lnTo>
                  <a:lnTo>
                    <a:pt x="2796" y="810"/>
                  </a:lnTo>
                  <a:lnTo>
                    <a:pt x="2798" y="804"/>
                  </a:lnTo>
                  <a:lnTo>
                    <a:pt x="2804" y="798"/>
                  </a:lnTo>
                  <a:lnTo>
                    <a:pt x="2816" y="790"/>
                  </a:lnTo>
                  <a:lnTo>
                    <a:pt x="2820" y="786"/>
                  </a:lnTo>
                  <a:lnTo>
                    <a:pt x="2832" y="784"/>
                  </a:lnTo>
                  <a:lnTo>
                    <a:pt x="2838" y="784"/>
                  </a:lnTo>
                  <a:lnTo>
                    <a:pt x="2842" y="788"/>
                  </a:lnTo>
                  <a:lnTo>
                    <a:pt x="2844" y="790"/>
                  </a:lnTo>
                  <a:lnTo>
                    <a:pt x="2848" y="790"/>
                  </a:lnTo>
                  <a:lnTo>
                    <a:pt x="2854" y="788"/>
                  </a:lnTo>
                  <a:lnTo>
                    <a:pt x="2870" y="770"/>
                  </a:lnTo>
                  <a:lnTo>
                    <a:pt x="2874" y="768"/>
                  </a:lnTo>
                  <a:lnTo>
                    <a:pt x="2876" y="768"/>
                  </a:lnTo>
                  <a:lnTo>
                    <a:pt x="2880" y="768"/>
                  </a:lnTo>
                  <a:lnTo>
                    <a:pt x="2882" y="770"/>
                  </a:lnTo>
                  <a:lnTo>
                    <a:pt x="2900" y="788"/>
                  </a:lnTo>
                  <a:lnTo>
                    <a:pt x="2902" y="790"/>
                  </a:lnTo>
                  <a:lnTo>
                    <a:pt x="2906" y="790"/>
                  </a:lnTo>
                  <a:lnTo>
                    <a:pt x="2908" y="788"/>
                  </a:lnTo>
                  <a:lnTo>
                    <a:pt x="2908" y="786"/>
                  </a:lnTo>
                  <a:lnTo>
                    <a:pt x="2914" y="772"/>
                  </a:lnTo>
                  <a:lnTo>
                    <a:pt x="2918" y="766"/>
                  </a:lnTo>
                  <a:lnTo>
                    <a:pt x="2924" y="764"/>
                  </a:lnTo>
                  <a:lnTo>
                    <a:pt x="2928" y="764"/>
                  </a:lnTo>
                  <a:lnTo>
                    <a:pt x="2934" y="762"/>
                  </a:lnTo>
                  <a:lnTo>
                    <a:pt x="2940" y="758"/>
                  </a:lnTo>
                  <a:lnTo>
                    <a:pt x="2960" y="732"/>
                  </a:lnTo>
                  <a:lnTo>
                    <a:pt x="2966" y="726"/>
                  </a:lnTo>
                  <a:lnTo>
                    <a:pt x="2972" y="722"/>
                  </a:lnTo>
                  <a:lnTo>
                    <a:pt x="2996" y="708"/>
                  </a:lnTo>
                  <a:lnTo>
                    <a:pt x="3004" y="706"/>
                  </a:lnTo>
                  <a:lnTo>
                    <a:pt x="3012" y="706"/>
                  </a:lnTo>
                  <a:lnTo>
                    <a:pt x="3016" y="706"/>
                  </a:lnTo>
                  <a:lnTo>
                    <a:pt x="3024" y="706"/>
                  </a:lnTo>
                  <a:lnTo>
                    <a:pt x="3030" y="708"/>
                  </a:lnTo>
                  <a:lnTo>
                    <a:pt x="3036" y="712"/>
                  </a:lnTo>
                  <a:lnTo>
                    <a:pt x="3042" y="712"/>
                  </a:lnTo>
                  <a:lnTo>
                    <a:pt x="3044" y="710"/>
                  </a:lnTo>
                  <a:lnTo>
                    <a:pt x="3044" y="698"/>
                  </a:lnTo>
                  <a:lnTo>
                    <a:pt x="3044" y="694"/>
                  </a:lnTo>
                  <a:lnTo>
                    <a:pt x="3040" y="678"/>
                  </a:lnTo>
                  <a:lnTo>
                    <a:pt x="3036" y="664"/>
                  </a:lnTo>
                  <a:lnTo>
                    <a:pt x="3032" y="656"/>
                  </a:lnTo>
                  <a:lnTo>
                    <a:pt x="3028" y="650"/>
                  </a:lnTo>
                  <a:lnTo>
                    <a:pt x="3020" y="642"/>
                  </a:lnTo>
                  <a:lnTo>
                    <a:pt x="3018" y="640"/>
                  </a:lnTo>
                  <a:lnTo>
                    <a:pt x="3018" y="638"/>
                  </a:lnTo>
                  <a:lnTo>
                    <a:pt x="3018" y="634"/>
                  </a:lnTo>
                  <a:lnTo>
                    <a:pt x="3022" y="634"/>
                  </a:lnTo>
                  <a:lnTo>
                    <a:pt x="3026" y="630"/>
                  </a:lnTo>
                  <a:lnTo>
                    <a:pt x="3040" y="624"/>
                  </a:lnTo>
                  <a:lnTo>
                    <a:pt x="3046" y="620"/>
                  </a:lnTo>
                  <a:close/>
                  <a:moveTo>
                    <a:pt x="420" y="930"/>
                  </a:moveTo>
                  <a:lnTo>
                    <a:pt x="420" y="930"/>
                  </a:lnTo>
                  <a:lnTo>
                    <a:pt x="414" y="924"/>
                  </a:lnTo>
                  <a:lnTo>
                    <a:pt x="410" y="920"/>
                  </a:lnTo>
                  <a:lnTo>
                    <a:pt x="414" y="924"/>
                  </a:lnTo>
                  <a:lnTo>
                    <a:pt x="420" y="930"/>
                  </a:lnTo>
                  <a:close/>
                  <a:moveTo>
                    <a:pt x="938" y="1244"/>
                  </a:moveTo>
                  <a:lnTo>
                    <a:pt x="938" y="1244"/>
                  </a:lnTo>
                  <a:lnTo>
                    <a:pt x="934" y="1238"/>
                  </a:lnTo>
                  <a:lnTo>
                    <a:pt x="928" y="1236"/>
                  </a:lnTo>
                  <a:lnTo>
                    <a:pt x="924" y="1234"/>
                  </a:lnTo>
                  <a:lnTo>
                    <a:pt x="914" y="1234"/>
                  </a:lnTo>
                  <a:lnTo>
                    <a:pt x="902" y="1238"/>
                  </a:lnTo>
                  <a:lnTo>
                    <a:pt x="896" y="1240"/>
                  </a:lnTo>
                  <a:lnTo>
                    <a:pt x="890" y="1242"/>
                  </a:lnTo>
                  <a:lnTo>
                    <a:pt x="882" y="1244"/>
                  </a:lnTo>
                  <a:lnTo>
                    <a:pt x="878" y="1244"/>
                  </a:lnTo>
                  <a:lnTo>
                    <a:pt x="864" y="1244"/>
                  </a:lnTo>
                  <a:lnTo>
                    <a:pt x="852" y="1240"/>
                  </a:lnTo>
                  <a:lnTo>
                    <a:pt x="848" y="1238"/>
                  </a:lnTo>
                  <a:lnTo>
                    <a:pt x="836" y="1234"/>
                  </a:lnTo>
                  <a:lnTo>
                    <a:pt x="822" y="1234"/>
                  </a:lnTo>
                  <a:lnTo>
                    <a:pt x="800" y="1234"/>
                  </a:lnTo>
                  <a:lnTo>
                    <a:pt x="786" y="1234"/>
                  </a:lnTo>
                  <a:lnTo>
                    <a:pt x="774" y="1234"/>
                  </a:lnTo>
                  <a:lnTo>
                    <a:pt x="770" y="1234"/>
                  </a:lnTo>
                  <a:lnTo>
                    <a:pt x="764" y="1236"/>
                  </a:lnTo>
                  <a:lnTo>
                    <a:pt x="758" y="1238"/>
                  </a:lnTo>
                  <a:lnTo>
                    <a:pt x="746" y="1248"/>
                  </a:lnTo>
                  <a:lnTo>
                    <a:pt x="740" y="1250"/>
                  </a:lnTo>
                  <a:lnTo>
                    <a:pt x="734" y="1250"/>
                  </a:lnTo>
                  <a:lnTo>
                    <a:pt x="728" y="1248"/>
                  </a:lnTo>
                  <a:lnTo>
                    <a:pt x="722" y="1244"/>
                  </a:lnTo>
                  <a:lnTo>
                    <a:pt x="716" y="1240"/>
                  </a:lnTo>
                  <a:lnTo>
                    <a:pt x="702" y="1236"/>
                  </a:lnTo>
                  <a:lnTo>
                    <a:pt x="696" y="1232"/>
                  </a:lnTo>
                  <a:lnTo>
                    <a:pt x="694" y="1226"/>
                  </a:lnTo>
                  <a:lnTo>
                    <a:pt x="694" y="1222"/>
                  </a:lnTo>
                  <a:lnTo>
                    <a:pt x="696" y="1214"/>
                  </a:lnTo>
                  <a:lnTo>
                    <a:pt x="700" y="1208"/>
                  </a:lnTo>
                  <a:lnTo>
                    <a:pt x="708" y="1200"/>
                  </a:lnTo>
                  <a:lnTo>
                    <a:pt x="714" y="1194"/>
                  </a:lnTo>
                  <a:lnTo>
                    <a:pt x="714" y="1186"/>
                  </a:lnTo>
                  <a:lnTo>
                    <a:pt x="714" y="1172"/>
                  </a:lnTo>
                  <a:lnTo>
                    <a:pt x="714" y="1166"/>
                  </a:lnTo>
                  <a:lnTo>
                    <a:pt x="718" y="1160"/>
                  </a:lnTo>
                  <a:lnTo>
                    <a:pt x="724" y="1156"/>
                  </a:lnTo>
                  <a:lnTo>
                    <a:pt x="728" y="1150"/>
                  </a:lnTo>
                  <a:lnTo>
                    <a:pt x="740" y="1142"/>
                  </a:lnTo>
                  <a:lnTo>
                    <a:pt x="746" y="1140"/>
                  </a:lnTo>
                  <a:lnTo>
                    <a:pt x="754" y="1136"/>
                  </a:lnTo>
                  <a:lnTo>
                    <a:pt x="760" y="1136"/>
                  </a:lnTo>
                  <a:lnTo>
                    <a:pt x="764" y="1136"/>
                  </a:lnTo>
                  <a:lnTo>
                    <a:pt x="772" y="1138"/>
                  </a:lnTo>
                  <a:lnTo>
                    <a:pt x="778" y="1140"/>
                  </a:lnTo>
                  <a:lnTo>
                    <a:pt x="780" y="1146"/>
                  </a:lnTo>
                  <a:lnTo>
                    <a:pt x="778" y="1150"/>
                  </a:lnTo>
                  <a:lnTo>
                    <a:pt x="776" y="1152"/>
                  </a:lnTo>
                  <a:lnTo>
                    <a:pt x="776" y="1156"/>
                  </a:lnTo>
                  <a:lnTo>
                    <a:pt x="778" y="1160"/>
                  </a:lnTo>
                  <a:lnTo>
                    <a:pt x="786" y="1170"/>
                  </a:lnTo>
                  <a:lnTo>
                    <a:pt x="792" y="1172"/>
                  </a:lnTo>
                  <a:lnTo>
                    <a:pt x="800" y="1172"/>
                  </a:lnTo>
                  <a:lnTo>
                    <a:pt x="824" y="1158"/>
                  </a:lnTo>
                  <a:lnTo>
                    <a:pt x="832" y="1156"/>
                  </a:lnTo>
                  <a:lnTo>
                    <a:pt x="838" y="1158"/>
                  </a:lnTo>
                  <a:lnTo>
                    <a:pt x="862" y="1164"/>
                  </a:lnTo>
                  <a:lnTo>
                    <a:pt x="870" y="1166"/>
                  </a:lnTo>
                  <a:lnTo>
                    <a:pt x="874" y="1172"/>
                  </a:lnTo>
                  <a:lnTo>
                    <a:pt x="886" y="1188"/>
                  </a:lnTo>
                  <a:lnTo>
                    <a:pt x="888" y="1194"/>
                  </a:lnTo>
                  <a:lnTo>
                    <a:pt x="890" y="1200"/>
                  </a:lnTo>
                  <a:lnTo>
                    <a:pt x="892" y="1204"/>
                  </a:lnTo>
                  <a:lnTo>
                    <a:pt x="894" y="1210"/>
                  </a:lnTo>
                  <a:lnTo>
                    <a:pt x="900" y="1212"/>
                  </a:lnTo>
                  <a:lnTo>
                    <a:pt x="908" y="1214"/>
                  </a:lnTo>
                  <a:lnTo>
                    <a:pt x="912" y="1214"/>
                  </a:lnTo>
                  <a:lnTo>
                    <a:pt x="918" y="1216"/>
                  </a:lnTo>
                  <a:lnTo>
                    <a:pt x="924" y="1218"/>
                  </a:lnTo>
                  <a:lnTo>
                    <a:pt x="932" y="1232"/>
                  </a:lnTo>
                  <a:lnTo>
                    <a:pt x="936" y="1236"/>
                  </a:lnTo>
                  <a:lnTo>
                    <a:pt x="938" y="1244"/>
                  </a:lnTo>
                  <a:close/>
                  <a:moveTo>
                    <a:pt x="1094" y="1156"/>
                  </a:moveTo>
                  <a:lnTo>
                    <a:pt x="1094" y="1156"/>
                  </a:lnTo>
                  <a:lnTo>
                    <a:pt x="1078" y="1156"/>
                  </a:lnTo>
                  <a:lnTo>
                    <a:pt x="1074" y="1156"/>
                  </a:lnTo>
                  <a:lnTo>
                    <a:pt x="1068" y="1156"/>
                  </a:lnTo>
                  <a:lnTo>
                    <a:pt x="1062" y="1160"/>
                  </a:lnTo>
                  <a:lnTo>
                    <a:pt x="1058" y="1166"/>
                  </a:lnTo>
                  <a:lnTo>
                    <a:pt x="1058" y="1172"/>
                  </a:lnTo>
                  <a:lnTo>
                    <a:pt x="1064" y="1196"/>
                  </a:lnTo>
                  <a:lnTo>
                    <a:pt x="1068" y="1204"/>
                  </a:lnTo>
                  <a:lnTo>
                    <a:pt x="1072" y="1210"/>
                  </a:lnTo>
                  <a:lnTo>
                    <a:pt x="1080" y="1218"/>
                  </a:lnTo>
                  <a:lnTo>
                    <a:pt x="1084" y="1224"/>
                  </a:lnTo>
                  <a:lnTo>
                    <a:pt x="1086" y="1232"/>
                  </a:lnTo>
                  <a:lnTo>
                    <a:pt x="1086" y="1256"/>
                  </a:lnTo>
                  <a:lnTo>
                    <a:pt x="1086" y="1264"/>
                  </a:lnTo>
                  <a:lnTo>
                    <a:pt x="1080" y="1266"/>
                  </a:lnTo>
                  <a:lnTo>
                    <a:pt x="1020" y="1278"/>
                  </a:lnTo>
                  <a:lnTo>
                    <a:pt x="1014" y="1278"/>
                  </a:lnTo>
                  <a:lnTo>
                    <a:pt x="1010" y="1276"/>
                  </a:lnTo>
                  <a:lnTo>
                    <a:pt x="1006" y="1274"/>
                  </a:lnTo>
                  <a:lnTo>
                    <a:pt x="1002" y="1278"/>
                  </a:lnTo>
                  <a:lnTo>
                    <a:pt x="998" y="1280"/>
                  </a:lnTo>
                  <a:lnTo>
                    <a:pt x="990" y="1282"/>
                  </a:lnTo>
                  <a:lnTo>
                    <a:pt x="982" y="1284"/>
                  </a:lnTo>
                  <a:lnTo>
                    <a:pt x="976" y="1284"/>
                  </a:lnTo>
                  <a:lnTo>
                    <a:pt x="972" y="1284"/>
                  </a:lnTo>
                  <a:lnTo>
                    <a:pt x="962" y="1278"/>
                  </a:lnTo>
                  <a:lnTo>
                    <a:pt x="958" y="1272"/>
                  </a:lnTo>
                  <a:lnTo>
                    <a:pt x="954" y="1268"/>
                  </a:lnTo>
                  <a:lnTo>
                    <a:pt x="954" y="1266"/>
                  </a:lnTo>
                  <a:lnTo>
                    <a:pt x="954" y="1264"/>
                  </a:lnTo>
                  <a:lnTo>
                    <a:pt x="960" y="1264"/>
                  </a:lnTo>
                  <a:lnTo>
                    <a:pt x="968" y="1262"/>
                  </a:lnTo>
                  <a:lnTo>
                    <a:pt x="976" y="1260"/>
                  </a:lnTo>
                  <a:lnTo>
                    <a:pt x="980" y="1256"/>
                  </a:lnTo>
                  <a:lnTo>
                    <a:pt x="986" y="1256"/>
                  </a:lnTo>
                  <a:lnTo>
                    <a:pt x="992" y="1258"/>
                  </a:lnTo>
                  <a:lnTo>
                    <a:pt x="996" y="1264"/>
                  </a:lnTo>
                  <a:lnTo>
                    <a:pt x="998" y="1268"/>
                  </a:lnTo>
                  <a:lnTo>
                    <a:pt x="998" y="1270"/>
                  </a:lnTo>
                  <a:lnTo>
                    <a:pt x="1002" y="1266"/>
                  </a:lnTo>
                  <a:lnTo>
                    <a:pt x="1004" y="1260"/>
                  </a:lnTo>
                  <a:lnTo>
                    <a:pt x="1012" y="1248"/>
                  </a:lnTo>
                  <a:lnTo>
                    <a:pt x="1022" y="1240"/>
                  </a:lnTo>
                  <a:lnTo>
                    <a:pt x="1024" y="1234"/>
                  </a:lnTo>
                  <a:lnTo>
                    <a:pt x="1024" y="1226"/>
                  </a:lnTo>
                  <a:lnTo>
                    <a:pt x="1010" y="1202"/>
                  </a:lnTo>
                  <a:lnTo>
                    <a:pt x="1002" y="1188"/>
                  </a:lnTo>
                  <a:lnTo>
                    <a:pt x="974" y="1152"/>
                  </a:lnTo>
                  <a:lnTo>
                    <a:pt x="970" y="1146"/>
                  </a:lnTo>
                  <a:lnTo>
                    <a:pt x="972" y="1138"/>
                  </a:lnTo>
                  <a:lnTo>
                    <a:pt x="984" y="1122"/>
                  </a:lnTo>
                  <a:lnTo>
                    <a:pt x="988" y="1118"/>
                  </a:lnTo>
                  <a:lnTo>
                    <a:pt x="994" y="1112"/>
                  </a:lnTo>
                  <a:lnTo>
                    <a:pt x="1000" y="1110"/>
                  </a:lnTo>
                  <a:lnTo>
                    <a:pt x="1006" y="1108"/>
                  </a:lnTo>
                  <a:lnTo>
                    <a:pt x="1012" y="1112"/>
                  </a:lnTo>
                  <a:lnTo>
                    <a:pt x="1018" y="1114"/>
                  </a:lnTo>
                  <a:lnTo>
                    <a:pt x="1026" y="1116"/>
                  </a:lnTo>
                  <a:lnTo>
                    <a:pt x="1048" y="1116"/>
                  </a:lnTo>
                  <a:lnTo>
                    <a:pt x="1064" y="1116"/>
                  </a:lnTo>
                  <a:lnTo>
                    <a:pt x="1078" y="1116"/>
                  </a:lnTo>
                  <a:lnTo>
                    <a:pt x="1084" y="1118"/>
                  </a:lnTo>
                  <a:lnTo>
                    <a:pt x="1090" y="1122"/>
                  </a:lnTo>
                  <a:lnTo>
                    <a:pt x="1110" y="1148"/>
                  </a:lnTo>
                  <a:lnTo>
                    <a:pt x="1112" y="1152"/>
                  </a:lnTo>
                  <a:lnTo>
                    <a:pt x="1112" y="1154"/>
                  </a:lnTo>
                  <a:lnTo>
                    <a:pt x="1110" y="1154"/>
                  </a:lnTo>
                  <a:lnTo>
                    <a:pt x="1108" y="1156"/>
                  </a:lnTo>
                  <a:lnTo>
                    <a:pt x="1094" y="1156"/>
                  </a:lnTo>
                  <a:close/>
                  <a:moveTo>
                    <a:pt x="1098" y="350"/>
                  </a:moveTo>
                  <a:lnTo>
                    <a:pt x="1098" y="350"/>
                  </a:lnTo>
                  <a:lnTo>
                    <a:pt x="1102" y="354"/>
                  </a:lnTo>
                  <a:lnTo>
                    <a:pt x="1106" y="358"/>
                  </a:lnTo>
                  <a:lnTo>
                    <a:pt x="1108" y="362"/>
                  </a:lnTo>
                  <a:lnTo>
                    <a:pt x="1112" y="366"/>
                  </a:lnTo>
                  <a:lnTo>
                    <a:pt x="1118" y="368"/>
                  </a:lnTo>
                  <a:lnTo>
                    <a:pt x="1124" y="372"/>
                  </a:lnTo>
                  <a:lnTo>
                    <a:pt x="1132" y="372"/>
                  </a:lnTo>
                  <a:lnTo>
                    <a:pt x="1156" y="372"/>
                  </a:lnTo>
                  <a:lnTo>
                    <a:pt x="1158" y="372"/>
                  </a:lnTo>
                  <a:lnTo>
                    <a:pt x="1160" y="370"/>
                  </a:lnTo>
                  <a:lnTo>
                    <a:pt x="1160" y="368"/>
                  </a:lnTo>
                  <a:lnTo>
                    <a:pt x="1158" y="366"/>
                  </a:lnTo>
                  <a:lnTo>
                    <a:pt x="1150" y="358"/>
                  </a:lnTo>
                  <a:lnTo>
                    <a:pt x="1146" y="352"/>
                  </a:lnTo>
                  <a:lnTo>
                    <a:pt x="1142" y="346"/>
                  </a:lnTo>
                  <a:lnTo>
                    <a:pt x="1128" y="302"/>
                  </a:lnTo>
                  <a:lnTo>
                    <a:pt x="1126" y="294"/>
                  </a:lnTo>
                  <a:lnTo>
                    <a:pt x="1128" y="286"/>
                  </a:lnTo>
                  <a:lnTo>
                    <a:pt x="1140" y="262"/>
                  </a:lnTo>
                  <a:lnTo>
                    <a:pt x="1148" y="248"/>
                  </a:lnTo>
                  <a:lnTo>
                    <a:pt x="1180" y="184"/>
                  </a:lnTo>
                  <a:lnTo>
                    <a:pt x="1184" y="178"/>
                  </a:lnTo>
                  <a:lnTo>
                    <a:pt x="1190" y="172"/>
                  </a:lnTo>
                  <a:lnTo>
                    <a:pt x="1216" y="152"/>
                  </a:lnTo>
                  <a:lnTo>
                    <a:pt x="1226" y="140"/>
                  </a:lnTo>
                  <a:lnTo>
                    <a:pt x="1238" y="124"/>
                  </a:lnTo>
                  <a:lnTo>
                    <a:pt x="1244" y="120"/>
                  </a:lnTo>
                  <a:lnTo>
                    <a:pt x="1250" y="116"/>
                  </a:lnTo>
                  <a:lnTo>
                    <a:pt x="1264" y="110"/>
                  </a:lnTo>
                  <a:lnTo>
                    <a:pt x="1278" y="104"/>
                  </a:lnTo>
                  <a:lnTo>
                    <a:pt x="1294" y="94"/>
                  </a:lnTo>
                  <a:lnTo>
                    <a:pt x="1306" y="84"/>
                  </a:lnTo>
                  <a:lnTo>
                    <a:pt x="1334" y="56"/>
                  </a:lnTo>
                  <a:lnTo>
                    <a:pt x="1338" y="50"/>
                  </a:lnTo>
                  <a:lnTo>
                    <a:pt x="1336" y="42"/>
                  </a:lnTo>
                  <a:lnTo>
                    <a:pt x="1334" y="38"/>
                  </a:lnTo>
                  <a:lnTo>
                    <a:pt x="1328" y="32"/>
                  </a:lnTo>
                  <a:lnTo>
                    <a:pt x="1322" y="30"/>
                  </a:lnTo>
                  <a:lnTo>
                    <a:pt x="1308" y="30"/>
                  </a:lnTo>
                  <a:lnTo>
                    <a:pt x="1302" y="32"/>
                  </a:lnTo>
                  <a:lnTo>
                    <a:pt x="1296" y="36"/>
                  </a:lnTo>
                  <a:lnTo>
                    <a:pt x="1286" y="44"/>
                  </a:lnTo>
                  <a:lnTo>
                    <a:pt x="1276" y="54"/>
                  </a:lnTo>
                  <a:lnTo>
                    <a:pt x="1270" y="58"/>
                  </a:lnTo>
                  <a:lnTo>
                    <a:pt x="1264" y="62"/>
                  </a:lnTo>
                  <a:lnTo>
                    <a:pt x="1250" y="66"/>
                  </a:lnTo>
                  <a:lnTo>
                    <a:pt x="1234" y="70"/>
                  </a:lnTo>
                  <a:lnTo>
                    <a:pt x="1220" y="70"/>
                  </a:lnTo>
                  <a:lnTo>
                    <a:pt x="1214" y="70"/>
                  </a:lnTo>
                  <a:lnTo>
                    <a:pt x="1208" y="74"/>
                  </a:lnTo>
                  <a:lnTo>
                    <a:pt x="1198" y="84"/>
                  </a:lnTo>
                  <a:lnTo>
                    <a:pt x="1188" y="94"/>
                  </a:lnTo>
                  <a:lnTo>
                    <a:pt x="1160" y="122"/>
                  </a:lnTo>
                  <a:lnTo>
                    <a:pt x="1146" y="132"/>
                  </a:lnTo>
                  <a:lnTo>
                    <a:pt x="1142" y="134"/>
                  </a:lnTo>
                  <a:lnTo>
                    <a:pt x="1136" y="140"/>
                  </a:lnTo>
                  <a:lnTo>
                    <a:pt x="1134" y="146"/>
                  </a:lnTo>
                  <a:lnTo>
                    <a:pt x="1134" y="160"/>
                  </a:lnTo>
                  <a:lnTo>
                    <a:pt x="1132" y="166"/>
                  </a:lnTo>
                  <a:lnTo>
                    <a:pt x="1128" y="170"/>
                  </a:lnTo>
                  <a:lnTo>
                    <a:pt x="1122" y="174"/>
                  </a:lnTo>
                  <a:lnTo>
                    <a:pt x="1116" y="178"/>
                  </a:lnTo>
                  <a:lnTo>
                    <a:pt x="1110" y="184"/>
                  </a:lnTo>
                  <a:lnTo>
                    <a:pt x="1100" y="200"/>
                  </a:lnTo>
                  <a:lnTo>
                    <a:pt x="1096" y="206"/>
                  </a:lnTo>
                  <a:lnTo>
                    <a:pt x="1096" y="214"/>
                  </a:lnTo>
                  <a:lnTo>
                    <a:pt x="1096" y="218"/>
                  </a:lnTo>
                  <a:lnTo>
                    <a:pt x="1094" y="226"/>
                  </a:lnTo>
                  <a:lnTo>
                    <a:pt x="1092" y="232"/>
                  </a:lnTo>
                  <a:lnTo>
                    <a:pt x="1090" y="238"/>
                  </a:lnTo>
                  <a:lnTo>
                    <a:pt x="1082" y="252"/>
                  </a:lnTo>
                  <a:lnTo>
                    <a:pt x="1080" y="258"/>
                  </a:lnTo>
                  <a:lnTo>
                    <a:pt x="1076" y="266"/>
                  </a:lnTo>
                  <a:lnTo>
                    <a:pt x="1076" y="272"/>
                  </a:lnTo>
                  <a:lnTo>
                    <a:pt x="1076" y="286"/>
                  </a:lnTo>
                  <a:lnTo>
                    <a:pt x="1074" y="294"/>
                  </a:lnTo>
                  <a:lnTo>
                    <a:pt x="1072" y="302"/>
                  </a:lnTo>
                  <a:lnTo>
                    <a:pt x="1070" y="306"/>
                  </a:lnTo>
                  <a:lnTo>
                    <a:pt x="1068" y="314"/>
                  </a:lnTo>
                  <a:lnTo>
                    <a:pt x="1068" y="322"/>
                  </a:lnTo>
                  <a:lnTo>
                    <a:pt x="1074" y="336"/>
                  </a:lnTo>
                  <a:lnTo>
                    <a:pt x="1078" y="342"/>
                  </a:lnTo>
                  <a:lnTo>
                    <a:pt x="1084" y="346"/>
                  </a:lnTo>
                  <a:lnTo>
                    <a:pt x="1098" y="350"/>
                  </a:lnTo>
                  <a:close/>
                  <a:moveTo>
                    <a:pt x="148" y="1002"/>
                  </a:moveTo>
                  <a:lnTo>
                    <a:pt x="148" y="1002"/>
                  </a:lnTo>
                  <a:lnTo>
                    <a:pt x="162" y="994"/>
                  </a:lnTo>
                  <a:lnTo>
                    <a:pt x="168" y="992"/>
                  </a:lnTo>
                  <a:lnTo>
                    <a:pt x="172" y="988"/>
                  </a:lnTo>
                  <a:lnTo>
                    <a:pt x="174" y="980"/>
                  </a:lnTo>
                  <a:lnTo>
                    <a:pt x="174" y="978"/>
                  </a:lnTo>
                  <a:lnTo>
                    <a:pt x="174" y="962"/>
                  </a:lnTo>
                  <a:lnTo>
                    <a:pt x="174" y="958"/>
                  </a:lnTo>
                  <a:lnTo>
                    <a:pt x="176" y="950"/>
                  </a:lnTo>
                  <a:lnTo>
                    <a:pt x="180" y="944"/>
                  </a:lnTo>
                  <a:lnTo>
                    <a:pt x="182" y="940"/>
                  </a:lnTo>
                  <a:lnTo>
                    <a:pt x="180" y="936"/>
                  </a:lnTo>
                  <a:lnTo>
                    <a:pt x="176" y="930"/>
                  </a:lnTo>
                  <a:lnTo>
                    <a:pt x="174" y="926"/>
                  </a:lnTo>
                  <a:lnTo>
                    <a:pt x="172" y="922"/>
                  </a:lnTo>
                  <a:lnTo>
                    <a:pt x="170" y="920"/>
                  </a:lnTo>
                  <a:lnTo>
                    <a:pt x="164" y="920"/>
                  </a:lnTo>
                  <a:lnTo>
                    <a:pt x="160" y="916"/>
                  </a:lnTo>
                  <a:lnTo>
                    <a:pt x="158" y="914"/>
                  </a:lnTo>
                  <a:lnTo>
                    <a:pt x="154" y="914"/>
                  </a:lnTo>
                  <a:lnTo>
                    <a:pt x="148" y="916"/>
                  </a:lnTo>
                  <a:lnTo>
                    <a:pt x="140" y="924"/>
                  </a:lnTo>
                  <a:lnTo>
                    <a:pt x="136" y="930"/>
                  </a:lnTo>
                  <a:lnTo>
                    <a:pt x="134" y="936"/>
                  </a:lnTo>
                  <a:lnTo>
                    <a:pt x="132" y="938"/>
                  </a:lnTo>
                  <a:lnTo>
                    <a:pt x="126" y="940"/>
                  </a:lnTo>
                  <a:lnTo>
                    <a:pt x="124" y="940"/>
                  </a:lnTo>
                  <a:lnTo>
                    <a:pt x="120" y="940"/>
                  </a:lnTo>
                  <a:lnTo>
                    <a:pt x="118" y="942"/>
                  </a:lnTo>
                  <a:lnTo>
                    <a:pt x="118" y="944"/>
                  </a:lnTo>
                  <a:lnTo>
                    <a:pt x="118" y="948"/>
                  </a:lnTo>
                  <a:lnTo>
                    <a:pt x="122" y="952"/>
                  </a:lnTo>
                  <a:lnTo>
                    <a:pt x="122" y="958"/>
                  </a:lnTo>
                  <a:lnTo>
                    <a:pt x="120" y="960"/>
                  </a:lnTo>
                  <a:lnTo>
                    <a:pt x="118" y="960"/>
                  </a:lnTo>
                  <a:lnTo>
                    <a:pt x="120" y="964"/>
                  </a:lnTo>
                  <a:lnTo>
                    <a:pt x="124" y="970"/>
                  </a:lnTo>
                  <a:lnTo>
                    <a:pt x="124" y="974"/>
                  </a:lnTo>
                  <a:lnTo>
                    <a:pt x="124" y="978"/>
                  </a:lnTo>
                  <a:lnTo>
                    <a:pt x="120" y="984"/>
                  </a:lnTo>
                  <a:lnTo>
                    <a:pt x="116" y="988"/>
                  </a:lnTo>
                  <a:lnTo>
                    <a:pt x="116" y="994"/>
                  </a:lnTo>
                  <a:lnTo>
                    <a:pt x="116" y="1004"/>
                  </a:lnTo>
                  <a:lnTo>
                    <a:pt x="116" y="1008"/>
                  </a:lnTo>
                  <a:lnTo>
                    <a:pt x="120" y="1012"/>
                  </a:lnTo>
                  <a:lnTo>
                    <a:pt x="126" y="1016"/>
                  </a:lnTo>
                  <a:lnTo>
                    <a:pt x="132" y="1014"/>
                  </a:lnTo>
                  <a:lnTo>
                    <a:pt x="148" y="1002"/>
                  </a:lnTo>
                  <a:close/>
                  <a:moveTo>
                    <a:pt x="1506" y="1812"/>
                  </a:moveTo>
                  <a:lnTo>
                    <a:pt x="1506" y="1812"/>
                  </a:lnTo>
                  <a:lnTo>
                    <a:pt x="1506" y="1828"/>
                  </a:lnTo>
                  <a:lnTo>
                    <a:pt x="1506" y="1832"/>
                  </a:lnTo>
                  <a:lnTo>
                    <a:pt x="1508" y="1836"/>
                  </a:lnTo>
                  <a:lnTo>
                    <a:pt x="1510" y="1838"/>
                  </a:lnTo>
                  <a:lnTo>
                    <a:pt x="1512" y="1840"/>
                  </a:lnTo>
                  <a:lnTo>
                    <a:pt x="1514" y="1840"/>
                  </a:lnTo>
                  <a:lnTo>
                    <a:pt x="1518" y="1840"/>
                  </a:lnTo>
                  <a:lnTo>
                    <a:pt x="1524" y="1838"/>
                  </a:lnTo>
                  <a:lnTo>
                    <a:pt x="1530" y="1834"/>
                  </a:lnTo>
                  <a:lnTo>
                    <a:pt x="1532" y="1828"/>
                  </a:lnTo>
                  <a:lnTo>
                    <a:pt x="1532" y="1822"/>
                  </a:lnTo>
                  <a:lnTo>
                    <a:pt x="1530" y="1816"/>
                  </a:lnTo>
                  <a:lnTo>
                    <a:pt x="1514" y="1806"/>
                  </a:lnTo>
                  <a:lnTo>
                    <a:pt x="1510" y="1804"/>
                  </a:lnTo>
                  <a:lnTo>
                    <a:pt x="1508" y="1804"/>
                  </a:lnTo>
                  <a:lnTo>
                    <a:pt x="1508" y="1806"/>
                  </a:lnTo>
                  <a:lnTo>
                    <a:pt x="1506" y="1808"/>
                  </a:lnTo>
                  <a:lnTo>
                    <a:pt x="1506" y="1812"/>
                  </a:lnTo>
                  <a:close/>
                  <a:moveTo>
                    <a:pt x="1910" y="1994"/>
                  </a:moveTo>
                  <a:lnTo>
                    <a:pt x="1910" y="1994"/>
                  </a:lnTo>
                  <a:lnTo>
                    <a:pt x="1904" y="1980"/>
                  </a:lnTo>
                  <a:lnTo>
                    <a:pt x="1892" y="1964"/>
                  </a:lnTo>
                  <a:lnTo>
                    <a:pt x="1884" y="1952"/>
                  </a:lnTo>
                  <a:lnTo>
                    <a:pt x="1872" y="1942"/>
                  </a:lnTo>
                  <a:lnTo>
                    <a:pt x="1846" y="1914"/>
                  </a:lnTo>
                  <a:lnTo>
                    <a:pt x="1832" y="1904"/>
                  </a:lnTo>
                  <a:lnTo>
                    <a:pt x="1826" y="1902"/>
                  </a:lnTo>
                  <a:lnTo>
                    <a:pt x="1812" y="1896"/>
                  </a:lnTo>
                  <a:lnTo>
                    <a:pt x="1808" y="1892"/>
                  </a:lnTo>
                  <a:lnTo>
                    <a:pt x="1800" y="1888"/>
                  </a:lnTo>
                  <a:lnTo>
                    <a:pt x="1796" y="1882"/>
                  </a:lnTo>
                  <a:lnTo>
                    <a:pt x="1784" y="1866"/>
                  </a:lnTo>
                  <a:lnTo>
                    <a:pt x="1780" y="1862"/>
                  </a:lnTo>
                  <a:lnTo>
                    <a:pt x="1772" y="1860"/>
                  </a:lnTo>
                  <a:lnTo>
                    <a:pt x="1768" y="1860"/>
                  </a:lnTo>
                  <a:lnTo>
                    <a:pt x="1766" y="1860"/>
                  </a:lnTo>
                  <a:lnTo>
                    <a:pt x="1764" y="1862"/>
                  </a:lnTo>
                  <a:lnTo>
                    <a:pt x="1762" y="1864"/>
                  </a:lnTo>
                  <a:lnTo>
                    <a:pt x="1762" y="1868"/>
                  </a:lnTo>
                  <a:lnTo>
                    <a:pt x="1768" y="1890"/>
                  </a:lnTo>
                  <a:lnTo>
                    <a:pt x="1772" y="1898"/>
                  </a:lnTo>
                  <a:lnTo>
                    <a:pt x="1776" y="1904"/>
                  </a:lnTo>
                  <a:lnTo>
                    <a:pt x="1784" y="1912"/>
                  </a:lnTo>
                  <a:lnTo>
                    <a:pt x="1796" y="1924"/>
                  </a:lnTo>
                  <a:lnTo>
                    <a:pt x="1804" y="1932"/>
                  </a:lnTo>
                  <a:lnTo>
                    <a:pt x="1814" y="1942"/>
                  </a:lnTo>
                  <a:lnTo>
                    <a:pt x="1824" y="1956"/>
                  </a:lnTo>
                  <a:lnTo>
                    <a:pt x="1836" y="1980"/>
                  </a:lnTo>
                  <a:lnTo>
                    <a:pt x="1840" y="1986"/>
                  </a:lnTo>
                  <a:lnTo>
                    <a:pt x="1846" y="1992"/>
                  </a:lnTo>
                  <a:lnTo>
                    <a:pt x="1862" y="2002"/>
                  </a:lnTo>
                  <a:lnTo>
                    <a:pt x="1876" y="2012"/>
                  </a:lnTo>
                  <a:lnTo>
                    <a:pt x="1892" y="2022"/>
                  </a:lnTo>
                  <a:lnTo>
                    <a:pt x="1898" y="2024"/>
                  </a:lnTo>
                  <a:lnTo>
                    <a:pt x="1906" y="2022"/>
                  </a:lnTo>
                  <a:lnTo>
                    <a:pt x="1910" y="2020"/>
                  </a:lnTo>
                  <a:lnTo>
                    <a:pt x="1916" y="2016"/>
                  </a:lnTo>
                  <a:lnTo>
                    <a:pt x="1916" y="2008"/>
                  </a:lnTo>
                  <a:lnTo>
                    <a:pt x="1910" y="1994"/>
                  </a:lnTo>
                  <a:close/>
                  <a:moveTo>
                    <a:pt x="1004" y="2148"/>
                  </a:moveTo>
                  <a:lnTo>
                    <a:pt x="1004" y="2148"/>
                  </a:lnTo>
                  <a:lnTo>
                    <a:pt x="998" y="2154"/>
                  </a:lnTo>
                  <a:lnTo>
                    <a:pt x="994" y="2160"/>
                  </a:lnTo>
                  <a:lnTo>
                    <a:pt x="982" y="2176"/>
                  </a:lnTo>
                  <a:lnTo>
                    <a:pt x="978" y="2182"/>
                  </a:lnTo>
                  <a:lnTo>
                    <a:pt x="970" y="2186"/>
                  </a:lnTo>
                  <a:lnTo>
                    <a:pt x="966" y="2188"/>
                  </a:lnTo>
                  <a:lnTo>
                    <a:pt x="954" y="2198"/>
                  </a:lnTo>
                  <a:lnTo>
                    <a:pt x="950" y="2202"/>
                  </a:lnTo>
                  <a:lnTo>
                    <a:pt x="950" y="2210"/>
                  </a:lnTo>
                  <a:lnTo>
                    <a:pt x="956" y="2234"/>
                  </a:lnTo>
                  <a:lnTo>
                    <a:pt x="958" y="2242"/>
                  </a:lnTo>
                  <a:lnTo>
                    <a:pt x="956" y="2248"/>
                  </a:lnTo>
                  <a:lnTo>
                    <a:pt x="952" y="2264"/>
                  </a:lnTo>
                  <a:lnTo>
                    <a:pt x="946" y="2278"/>
                  </a:lnTo>
                  <a:lnTo>
                    <a:pt x="942" y="2284"/>
                  </a:lnTo>
                  <a:lnTo>
                    <a:pt x="940" y="2290"/>
                  </a:lnTo>
                  <a:lnTo>
                    <a:pt x="938" y="2298"/>
                  </a:lnTo>
                  <a:lnTo>
                    <a:pt x="938" y="2302"/>
                  </a:lnTo>
                  <a:lnTo>
                    <a:pt x="938" y="2318"/>
                  </a:lnTo>
                  <a:lnTo>
                    <a:pt x="938" y="2322"/>
                  </a:lnTo>
                  <a:lnTo>
                    <a:pt x="940" y="2328"/>
                  </a:lnTo>
                  <a:lnTo>
                    <a:pt x="944" y="2336"/>
                  </a:lnTo>
                  <a:lnTo>
                    <a:pt x="952" y="2344"/>
                  </a:lnTo>
                  <a:lnTo>
                    <a:pt x="958" y="2346"/>
                  </a:lnTo>
                  <a:lnTo>
                    <a:pt x="966" y="2346"/>
                  </a:lnTo>
                  <a:lnTo>
                    <a:pt x="970" y="2342"/>
                  </a:lnTo>
                  <a:lnTo>
                    <a:pt x="978" y="2340"/>
                  </a:lnTo>
                  <a:lnTo>
                    <a:pt x="986" y="2340"/>
                  </a:lnTo>
                  <a:lnTo>
                    <a:pt x="990" y="2340"/>
                  </a:lnTo>
                  <a:lnTo>
                    <a:pt x="996" y="2338"/>
                  </a:lnTo>
                  <a:lnTo>
                    <a:pt x="1000" y="2332"/>
                  </a:lnTo>
                  <a:lnTo>
                    <a:pt x="1034" y="2210"/>
                  </a:lnTo>
                  <a:lnTo>
                    <a:pt x="1036" y="2194"/>
                  </a:lnTo>
                  <a:lnTo>
                    <a:pt x="1036" y="2190"/>
                  </a:lnTo>
                  <a:lnTo>
                    <a:pt x="1036" y="2174"/>
                  </a:lnTo>
                  <a:lnTo>
                    <a:pt x="1036" y="2160"/>
                  </a:lnTo>
                  <a:lnTo>
                    <a:pt x="1036" y="2154"/>
                  </a:lnTo>
                  <a:lnTo>
                    <a:pt x="1034" y="2146"/>
                  </a:lnTo>
                  <a:lnTo>
                    <a:pt x="1030" y="2140"/>
                  </a:lnTo>
                  <a:lnTo>
                    <a:pt x="1028" y="2138"/>
                  </a:lnTo>
                  <a:lnTo>
                    <a:pt x="1026" y="2136"/>
                  </a:lnTo>
                  <a:lnTo>
                    <a:pt x="1024" y="2136"/>
                  </a:lnTo>
                  <a:lnTo>
                    <a:pt x="1020" y="2138"/>
                  </a:lnTo>
                  <a:lnTo>
                    <a:pt x="1004" y="2148"/>
                  </a:lnTo>
                  <a:close/>
                  <a:moveTo>
                    <a:pt x="184" y="906"/>
                  </a:moveTo>
                  <a:lnTo>
                    <a:pt x="184" y="906"/>
                  </a:lnTo>
                  <a:lnTo>
                    <a:pt x="186" y="902"/>
                  </a:lnTo>
                  <a:lnTo>
                    <a:pt x="188" y="900"/>
                  </a:lnTo>
                  <a:lnTo>
                    <a:pt x="192" y="902"/>
                  </a:lnTo>
                  <a:lnTo>
                    <a:pt x="194" y="908"/>
                  </a:lnTo>
                  <a:lnTo>
                    <a:pt x="194" y="912"/>
                  </a:lnTo>
                  <a:lnTo>
                    <a:pt x="194" y="926"/>
                  </a:lnTo>
                  <a:lnTo>
                    <a:pt x="194" y="928"/>
                  </a:lnTo>
                  <a:lnTo>
                    <a:pt x="198" y="930"/>
                  </a:lnTo>
                  <a:lnTo>
                    <a:pt x="208" y="930"/>
                  </a:lnTo>
                  <a:lnTo>
                    <a:pt x="212" y="932"/>
                  </a:lnTo>
                  <a:lnTo>
                    <a:pt x="218" y="934"/>
                  </a:lnTo>
                  <a:lnTo>
                    <a:pt x="222" y="940"/>
                  </a:lnTo>
                  <a:lnTo>
                    <a:pt x="222" y="944"/>
                  </a:lnTo>
                  <a:lnTo>
                    <a:pt x="222" y="954"/>
                  </a:lnTo>
                  <a:lnTo>
                    <a:pt x="220" y="960"/>
                  </a:lnTo>
                  <a:lnTo>
                    <a:pt x="216" y="964"/>
                  </a:lnTo>
                  <a:lnTo>
                    <a:pt x="210" y="966"/>
                  </a:lnTo>
                  <a:lnTo>
                    <a:pt x="198" y="974"/>
                  </a:lnTo>
                  <a:lnTo>
                    <a:pt x="196" y="978"/>
                  </a:lnTo>
                  <a:lnTo>
                    <a:pt x="198" y="980"/>
                  </a:lnTo>
                  <a:lnTo>
                    <a:pt x="202" y="980"/>
                  </a:lnTo>
                  <a:lnTo>
                    <a:pt x="204" y="984"/>
                  </a:lnTo>
                  <a:lnTo>
                    <a:pt x="202" y="988"/>
                  </a:lnTo>
                  <a:lnTo>
                    <a:pt x="198" y="994"/>
                  </a:lnTo>
                  <a:lnTo>
                    <a:pt x="194" y="998"/>
                  </a:lnTo>
                  <a:lnTo>
                    <a:pt x="194" y="1004"/>
                  </a:lnTo>
                  <a:lnTo>
                    <a:pt x="194" y="1008"/>
                  </a:lnTo>
                  <a:lnTo>
                    <a:pt x="198" y="1008"/>
                  </a:lnTo>
                  <a:lnTo>
                    <a:pt x="208" y="1008"/>
                  </a:lnTo>
                  <a:lnTo>
                    <a:pt x="210" y="1010"/>
                  </a:lnTo>
                  <a:lnTo>
                    <a:pt x="210" y="1016"/>
                  </a:lnTo>
                  <a:lnTo>
                    <a:pt x="206" y="1020"/>
                  </a:lnTo>
                  <a:lnTo>
                    <a:pt x="202" y="1028"/>
                  </a:lnTo>
                  <a:lnTo>
                    <a:pt x="196" y="1032"/>
                  </a:lnTo>
                  <a:lnTo>
                    <a:pt x="190" y="1034"/>
                  </a:lnTo>
                  <a:lnTo>
                    <a:pt x="186" y="1038"/>
                  </a:lnTo>
                  <a:lnTo>
                    <a:pt x="184" y="1042"/>
                  </a:lnTo>
                  <a:lnTo>
                    <a:pt x="186" y="1046"/>
                  </a:lnTo>
                  <a:lnTo>
                    <a:pt x="188" y="1048"/>
                  </a:lnTo>
                  <a:lnTo>
                    <a:pt x="192" y="1046"/>
                  </a:lnTo>
                  <a:lnTo>
                    <a:pt x="194" y="1042"/>
                  </a:lnTo>
                  <a:lnTo>
                    <a:pt x="194" y="1040"/>
                  </a:lnTo>
                  <a:lnTo>
                    <a:pt x="198" y="1038"/>
                  </a:lnTo>
                  <a:lnTo>
                    <a:pt x="208" y="1038"/>
                  </a:lnTo>
                  <a:lnTo>
                    <a:pt x="212" y="1036"/>
                  </a:lnTo>
                  <a:lnTo>
                    <a:pt x="218" y="1034"/>
                  </a:lnTo>
                  <a:lnTo>
                    <a:pt x="222" y="1032"/>
                  </a:lnTo>
                  <a:lnTo>
                    <a:pt x="228" y="1034"/>
                  </a:lnTo>
                  <a:lnTo>
                    <a:pt x="232" y="1036"/>
                  </a:lnTo>
                  <a:lnTo>
                    <a:pt x="238" y="1034"/>
                  </a:lnTo>
                  <a:lnTo>
                    <a:pt x="244" y="1030"/>
                  </a:lnTo>
                  <a:lnTo>
                    <a:pt x="250" y="1028"/>
                  </a:lnTo>
                  <a:lnTo>
                    <a:pt x="254" y="1028"/>
                  </a:lnTo>
                  <a:lnTo>
                    <a:pt x="262" y="1028"/>
                  </a:lnTo>
                  <a:lnTo>
                    <a:pt x="268" y="1024"/>
                  </a:lnTo>
                  <a:lnTo>
                    <a:pt x="274" y="1022"/>
                  </a:lnTo>
                  <a:lnTo>
                    <a:pt x="280" y="1018"/>
                  </a:lnTo>
                  <a:lnTo>
                    <a:pt x="282" y="1014"/>
                  </a:lnTo>
                  <a:lnTo>
                    <a:pt x="282" y="1008"/>
                  </a:lnTo>
                  <a:lnTo>
                    <a:pt x="286" y="1004"/>
                  </a:lnTo>
                  <a:lnTo>
                    <a:pt x="290" y="998"/>
                  </a:lnTo>
                  <a:lnTo>
                    <a:pt x="290" y="990"/>
                  </a:lnTo>
                  <a:lnTo>
                    <a:pt x="290" y="988"/>
                  </a:lnTo>
                  <a:lnTo>
                    <a:pt x="290" y="982"/>
                  </a:lnTo>
                  <a:lnTo>
                    <a:pt x="286" y="980"/>
                  </a:lnTo>
                  <a:lnTo>
                    <a:pt x="276" y="980"/>
                  </a:lnTo>
                  <a:lnTo>
                    <a:pt x="272" y="978"/>
                  </a:lnTo>
                  <a:lnTo>
                    <a:pt x="272" y="974"/>
                  </a:lnTo>
                  <a:lnTo>
                    <a:pt x="272" y="964"/>
                  </a:lnTo>
                  <a:lnTo>
                    <a:pt x="268" y="952"/>
                  </a:lnTo>
                  <a:lnTo>
                    <a:pt x="266" y="946"/>
                  </a:lnTo>
                  <a:lnTo>
                    <a:pt x="256" y="934"/>
                  </a:lnTo>
                  <a:lnTo>
                    <a:pt x="252" y="930"/>
                  </a:lnTo>
                  <a:lnTo>
                    <a:pt x="250" y="922"/>
                  </a:lnTo>
                  <a:lnTo>
                    <a:pt x="244" y="908"/>
                  </a:lnTo>
                  <a:lnTo>
                    <a:pt x="242" y="902"/>
                  </a:lnTo>
                  <a:lnTo>
                    <a:pt x="238" y="900"/>
                  </a:lnTo>
                  <a:lnTo>
                    <a:pt x="232" y="900"/>
                  </a:lnTo>
                  <a:lnTo>
                    <a:pt x="228" y="896"/>
                  </a:lnTo>
                  <a:lnTo>
                    <a:pt x="226" y="890"/>
                  </a:lnTo>
                  <a:lnTo>
                    <a:pt x="226" y="884"/>
                  </a:lnTo>
                  <a:lnTo>
                    <a:pt x="228" y="878"/>
                  </a:lnTo>
                  <a:lnTo>
                    <a:pt x="232" y="866"/>
                  </a:lnTo>
                  <a:lnTo>
                    <a:pt x="234" y="862"/>
                  </a:lnTo>
                  <a:lnTo>
                    <a:pt x="238" y="856"/>
                  </a:lnTo>
                  <a:lnTo>
                    <a:pt x="238" y="854"/>
                  </a:lnTo>
                  <a:lnTo>
                    <a:pt x="238" y="852"/>
                  </a:lnTo>
                  <a:lnTo>
                    <a:pt x="236" y="848"/>
                  </a:lnTo>
                  <a:lnTo>
                    <a:pt x="230" y="846"/>
                  </a:lnTo>
                  <a:lnTo>
                    <a:pt x="224" y="844"/>
                  </a:lnTo>
                  <a:lnTo>
                    <a:pt x="218" y="846"/>
                  </a:lnTo>
                  <a:lnTo>
                    <a:pt x="212" y="848"/>
                  </a:lnTo>
                  <a:lnTo>
                    <a:pt x="208" y="846"/>
                  </a:lnTo>
                  <a:lnTo>
                    <a:pt x="206" y="840"/>
                  </a:lnTo>
                  <a:lnTo>
                    <a:pt x="206" y="834"/>
                  </a:lnTo>
                  <a:lnTo>
                    <a:pt x="210" y="830"/>
                  </a:lnTo>
                  <a:lnTo>
                    <a:pt x="210" y="824"/>
                  </a:lnTo>
                  <a:lnTo>
                    <a:pt x="210" y="822"/>
                  </a:lnTo>
                  <a:lnTo>
                    <a:pt x="208" y="822"/>
                  </a:lnTo>
                  <a:lnTo>
                    <a:pt x="198" y="822"/>
                  </a:lnTo>
                  <a:lnTo>
                    <a:pt x="194" y="824"/>
                  </a:lnTo>
                  <a:lnTo>
                    <a:pt x="190" y="830"/>
                  </a:lnTo>
                  <a:lnTo>
                    <a:pt x="188" y="834"/>
                  </a:lnTo>
                  <a:lnTo>
                    <a:pt x="178" y="846"/>
                  </a:lnTo>
                  <a:lnTo>
                    <a:pt x="176" y="852"/>
                  </a:lnTo>
                  <a:lnTo>
                    <a:pt x="174" y="856"/>
                  </a:lnTo>
                  <a:lnTo>
                    <a:pt x="174" y="866"/>
                  </a:lnTo>
                  <a:lnTo>
                    <a:pt x="174" y="876"/>
                  </a:lnTo>
                  <a:lnTo>
                    <a:pt x="174" y="888"/>
                  </a:lnTo>
                  <a:lnTo>
                    <a:pt x="174" y="892"/>
                  </a:lnTo>
                  <a:lnTo>
                    <a:pt x="176" y="900"/>
                  </a:lnTo>
                  <a:lnTo>
                    <a:pt x="178" y="906"/>
                  </a:lnTo>
                  <a:lnTo>
                    <a:pt x="182" y="908"/>
                  </a:lnTo>
                  <a:lnTo>
                    <a:pt x="184" y="906"/>
                  </a:lnTo>
                  <a:close/>
                  <a:moveTo>
                    <a:pt x="3012" y="2570"/>
                  </a:moveTo>
                  <a:lnTo>
                    <a:pt x="3012" y="2570"/>
                  </a:lnTo>
                  <a:lnTo>
                    <a:pt x="3004" y="2572"/>
                  </a:lnTo>
                  <a:lnTo>
                    <a:pt x="2996" y="2570"/>
                  </a:lnTo>
                  <a:lnTo>
                    <a:pt x="2992" y="2568"/>
                  </a:lnTo>
                  <a:lnTo>
                    <a:pt x="2986" y="2562"/>
                  </a:lnTo>
                  <a:lnTo>
                    <a:pt x="2980" y="2556"/>
                  </a:lnTo>
                  <a:lnTo>
                    <a:pt x="2978" y="2552"/>
                  </a:lnTo>
                  <a:lnTo>
                    <a:pt x="2976" y="2544"/>
                  </a:lnTo>
                  <a:lnTo>
                    <a:pt x="2974" y="2536"/>
                  </a:lnTo>
                  <a:lnTo>
                    <a:pt x="2974" y="2532"/>
                  </a:lnTo>
                  <a:lnTo>
                    <a:pt x="2972" y="2526"/>
                  </a:lnTo>
                  <a:lnTo>
                    <a:pt x="2968" y="2522"/>
                  </a:lnTo>
                  <a:lnTo>
                    <a:pt x="2962" y="2518"/>
                  </a:lnTo>
                  <a:lnTo>
                    <a:pt x="2958" y="2518"/>
                  </a:lnTo>
                  <a:lnTo>
                    <a:pt x="2958" y="2522"/>
                  </a:lnTo>
                  <a:lnTo>
                    <a:pt x="2970" y="2548"/>
                  </a:lnTo>
                  <a:lnTo>
                    <a:pt x="2974" y="2554"/>
                  </a:lnTo>
                  <a:lnTo>
                    <a:pt x="2974" y="2562"/>
                  </a:lnTo>
                  <a:lnTo>
                    <a:pt x="2974" y="2566"/>
                  </a:lnTo>
                  <a:lnTo>
                    <a:pt x="2974" y="2574"/>
                  </a:lnTo>
                  <a:lnTo>
                    <a:pt x="2970" y="2580"/>
                  </a:lnTo>
                  <a:lnTo>
                    <a:pt x="2960" y="2596"/>
                  </a:lnTo>
                  <a:lnTo>
                    <a:pt x="2958" y="2600"/>
                  </a:lnTo>
                  <a:lnTo>
                    <a:pt x="2958" y="2602"/>
                  </a:lnTo>
                  <a:lnTo>
                    <a:pt x="2960" y="2604"/>
                  </a:lnTo>
                  <a:lnTo>
                    <a:pt x="2962" y="2606"/>
                  </a:lnTo>
                  <a:lnTo>
                    <a:pt x="2968" y="2610"/>
                  </a:lnTo>
                  <a:lnTo>
                    <a:pt x="2972" y="2614"/>
                  </a:lnTo>
                  <a:lnTo>
                    <a:pt x="2974" y="2620"/>
                  </a:lnTo>
                  <a:lnTo>
                    <a:pt x="2974" y="2624"/>
                  </a:lnTo>
                  <a:lnTo>
                    <a:pt x="2976" y="2632"/>
                  </a:lnTo>
                  <a:lnTo>
                    <a:pt x="2980" y="2638"/>
                  </a:lnTo>
                  <a:lnTo>
                    <a:pt x="2982" y="2638"/>
                  </a:lnTo>
                  <a:lnTo>
                    <a:pt x="2984" y="2638"/>
                  </a:lnTo>
                  <a:lnTo>
                    <a:pt x="2990" y="2636"/>
                  </a:lnTo>
                  <a:lnTo>
                    <a:pt x="2998" y="2628"/>
                  </a:lnTo>
                  <a:lnTo>
                    <a:pt x="3002" y="2622"/>
                  </a:lnTo>
                  <a:lnTo>
                    <a:pt x="3004" y="2614"/>
                  </a:lnTo>
                  <a:lnTo>
                    <a:pt x="3004" y="2610"/>
                  </a:lnTo>
                  <a:lnTo>
                    <a:pt x="3006" y="2604"/>
                  </a:lnTo>
                  <a:lnTo>
                    <a:pt x="3008" y="2598"/>
                  </a:lnTo>
                  <a:lnTo>
                    <a:pt x="3018" y="2588"/>
                  </a:lnTo>
                  <a:lnTo>
                    <a:pt x="3028" y="2578"/>
                  </a:lnTo>
                  <a:lnTo>
                    <a:pt x="3030" y="2574"/>
                  </a:lnTo>
                  <a:lnTo>
                    <a:pt x="3028" y="2568"/>
                  </a:lnTo>
                  <a:lnTo>
                    <a:pt x="3024" y="2566"/>
                  </a:lnTo>
                  <a:lnTo>
                    <a:pt x="3016" y="2568"/>
                  </a:lnTo>
                  <a:lnTo>
                    <a:pt x="3012" y="2570"/>
                  </a:lnTo>
                  <a:close/>
                  <a:moveTo>
                    <a:pt x="490" y="1328"/>
                  </a:moveTo>
                  <a:lnTo>
                    <a:pt x="490" y="1328"/>
                  </a:lnTo>
                  <a:lnTo>
                    <a:pt x="494" y="1328"/>
                  </a:lnTo>
                  <a:lnTo>
                    <a:pt x="496" y="1328"/>
                  </a:lnTo>
                  <a:lnTo>
                    <a:pt x="498" y="1326"/>
                  </a:lnTo>
                  <a:lnTo>
                    <a:pt x="498" y="1324"/>
                  </a:lnTo>
                  <a:lnTo>
                    <a:pt x="498" y="1320"/>
                  </a:lnTo>
                  <a:lnTo>
                    <a:pt x="498" y="1306"/>
                  </a:lnTo>
                  <a:lnTo>
                    <a:pt x="496" y="1304"/>
                  </a:lnTo>
                  <a:lnTo>
                    <a:pt x="490" y="1302"/>
                  </a:lnTo>
                  <a:lnTo>
                    <a:pt x="486" y="1302"/>
                  </a:lnTo>
                  <a:lnTo>
                    <a:pt x="470" y="1304"/>
                  </a:lnTo>
                  <a:lnTo>
                    <a:pt x="456" y="1310"/>
                  </a:lnTo>
                  <a:lnTo>
                    <a:pt x="454" y="1312"/>
                  </a:lnTo>
                  <a:lnTo>
                    <a:pt x="456" y="1314"/>
                  </a:lnTo>
                  <a:lnTo>
                    <a:pt x="470" y="1320"/>
                  </a:lnTo>
                  <a:lnTo>
                    <a:pt x="486" y="1326"/>
                  </a:lnTo>
                  <a:lnTo>
                    <a:pt x="490" y="1328"/>
                  </a:lnTo>
                  <a:close/>
                  <a:moveTo>
                    <a:pt x="2940" y="2636"/>
                  </a:moveTo>
                  <a:lnTo>
                    <a:pt x="2940" y="2636"/>
                  </a:lnTo>
                  <a:lnTo>
                    <a:pt x="2938" y="2636"/>
                  </a:lnTo>
                  <a:lnTo>
                    <a:pt x="2936" y="2636"/>
                  </a:lnTo>
                  <a:lnTo>
                    <a:pt x="2932" y="2640"/>
                  </a:lnTo>
                  <a:lnTo>
                    <a:pt x="2928" y="2644"/>
                  </a:lnTo>
                  <a:lnTo>
                    <a:pt x="2922" y="2658"/>
                  </a:lnTo>
                  <a:lnTo>
                    <a:pt x="2920" y="2664"/>
                  </a:lnTo>
                  <a:lnTo>
                    <a:pt x="2910" y="2676"/>
                  </a:lnTo>
                  <a:lnTo>
                    <a:pt x="2906" y="2680"/>
                  </a:lnTo>
                  <a:lnTo>
                    <a:pt x="2898" y="2684"/>
                  </a:lnTo>
                  <a:lnTo>
                    <a:pt x="2884" y="2688"/>
                  </a:lnTo>
                  <a:lnTo>
                    <a:pt x="2878" y="2692"/>
                  </a:lnTo>
                  <a:lnTo>
                    <a:pt x="2872" y="2698"/>
                  </a:lnTo>
                  <a:lnTo>
                    <a:pt x="2870" y="2704"/>
                  </a:lnTo>
                  <a:lnTo>
                    <a:pt x="2864" y="2718"/>
                  </a:lnTo>
                  <a:lnTo>
                    <a:pt x="2860" y="2732"/>
                  </a:lnTo>
                  <a:lnTo>
                    <a:pt x="2858" y="2740"/>
                  </a:lnTo>
                  <a:lnTo>
                    <a:pt x="2862" y="2746"/>
                  </a:lnTo>
                  <a:lnTo>
                    <a:pt x="2874" y="2754"/>
                  </a:lnTo>
                  <a:lnTo>
                    <a:pt x="2880" y="2756"/>
                  </a:lnTo>
                  <a:lnTo>
                    <a:pt x="2886" y="2758"/>
                  </a:lnTo>
                  <a:lnTo>
                    <a:pt x="2894" y="2756"/>
                  </a:lnTo>
                  <a:lnTo>
                    <a:pt x="2898" y="2754"/>
                  </a:lnTo>
                  <a:lnTo>
                    <a:pt x="2904" y="2750"/>
                  </a:lnTo>
                  <a:lnTo>
                    <a:pt x="2908" y="2742"/>
                  </a:lnTo>
                  <a:lnTo>
                    <a:pt x="2914" y="2728"/>
                  </a:lnTo>
                  <a:lnTo>
                    <a:pt x="2916" y="2712"/>
                  </a:lnTo>
                  <a:lnTo>
                    <a:pt x="2916" y="2708"/>
                  </a:lnTo>
                  <a:lnTo>
                    <a:pt x="2918" y="2702"/>
                  </a:lnTo>
                  <a:lnTo>
                    <a:pt x="2922" y="2696"/>
                  </a:lnTo>
                  <a:lnTo>
                    <a:pt x="2930" y="2686"/>
                  </a:lnTo>
                  <a:lnTo>
                    <a:pt x="2940" y="2676"/>
                  </a:lnTo>
                  <a:lnTo>
                    <a:pt x="2952" y="2668"/>
                  </a:lnTo>
                  <a:lnTo>
                    <a:pt x="2958" y="2666"/>
                  </a:lnTo>
                  <a:lnTo>
                    <a:pt x="2962" y="2660"/>
                  </a:lnTo>
                  <a:lnTo>
                    <a:pt x="2964" y="2654"/>
                  </a:lnTo>
                  <a:lnTo>
                    <a:pt x="2964" y="2650"/>
                  </a:lnTo>
                  <a:lnTo>
                    <a:pt x="2964" y="2646"/>
                  </a:lnTo>
                  <a:lnTo>
                    <a:pt x="2962" y="2644"/>
                  </a:lnTo>
                  <a:lnTo>
                    <a:pt x="2960" y="2642"/>
                  </a:lnTo>
                  <a:lnTo>
                    <a:pt x="2956" y="2642"/>
                  </a:lnTo>
                  <a:lnTo>
                    <a:pt x="2954" y="2642"/>
                  </a:lnTo>
                  <a:lnTo>
                    <a:pt x="2946" y="2640"/>
                  </a:lnTo>
                  <a:lnTo>
                    <a:pt x="2940" y="2636"/>
                  </a:lnTo>
                  <a:close/>
                  <a:moveTo>
                    <a:pt x="406" y="1248"/>
                  </a:moveTo>
                  <a:lnTo>
                    <a:pt x="406" y="1248"/>
                  </a:lnTo>
                  <a:lnTo>
                    <a:pt x="402" y="1254"/>
                  </a:lnTo>
                  <a:lnTo>
                    <a:pt x="400" y="1260"/>
                  </a:lnTo>
                  <a:lnTo>
                    <a:pt x="400" y="1274"/>
                  </a:lnTo>
                  <a:lnTo>
                    <a:pt x="400" y="1278"/>
                  </a:lnTo>
                  <a:lnTo>
                    <a:pt x="402" y="1280"/>
                  </a:lnTo>
                  <a:lnTo>
                    <a:pt x="404" y="1282"/>
                  </a:lnTo>
                  <a:lnTo>
                    <a:pt x="408" y="1282"/>
                  </a:lnTo>
                  <a:lnTo>
                    <a:pt x="412" y="1282"/>
                  </a:lnTo>
                  <a:lnTo>
                    <a:pt x="416" y="1282"/>
                  </a:lnTo>
                  <a:lnTo>
                    <a:pt x="418" y="1280"/>
                  </a:lnTo>
                  <a:lnTo>
                    <a:pt x="420" y="1278"/>
                  </a:lnTo>
                  <a:lnTo>
                    <a:pt x="420" y="1274"/>
                  </a:lnTo>
                  <a:lnTo>
                    <a:pt x="420" y="1270"/>
                  </a:lnTo>
                  <a:lnTo>
                    <a:pt x="418" y="1262"/>
                  </a:lnTo>
                  <a:lnTo>
                    <a:pt x="416" y="1256"/>
                  </a:lnTo>
                  <a:lnTo>
                    <a:pt x="414" y="1250"/>
                  </a:lnTo>
                  <a:lnTo>
                    <a:pt x="412" y="1248"/>
                  </a:lnTo>
                  <a:lnTo>
                    <a:pt x="410" y="1246"/>
                  </a:lnTo>
                  <a:lnTo>
                    <a:pt x="408" y="1246"/>
                  </a:lnTo>
                  <a:lnTo>
                    <a:pt x="406" y="1248"/>
                  </a:lnTo>
                  <a:close/>
                  <a:moveTo>
                    <a:pt x="2286" y="1412"/>
                  </a:moveTo>
                  <a:lnTo>
                    <a:pt x="2286" y="1412"/>
                  </a:lnTo>
                  <a:lnTo>
                    <a:pt x="2290" y="1424"/>
                  </a:lnTo>
                  <a:lnTo>
                    <a:pt x="2290" y="1426"/>
                  </a:lnTo>
                  <a:lnTo>
                    <a:pt x="2292" y="1426"/>
                  </a:lnTo>
                  <a:lnTo>
                    <a:pt x="2296" y="1426"/>
                  </a:lnTo>
                  <a:lnTo>
                    <a:pt x="2302" y="1422"/>
                  </a:lnTo>
                  <a:lnTo>
                    <a:pt x="2306" y="1418"/>
                  </a:lnTo>
                  <a:lnTo>
                    <a:pt x="2308" y="1410"/>
                  </a:lnTo>
                  <a:lnTo>
                    <a:pt x="2308" y="1408"/>
                  </a:lnTo>
                  <a:lnTo>
                    <a:pt x="2308" y="1394"/>
                  </a:lnTo>
                  <a:lnTo>
                    <a:pt x="2308" y="1392"/>
                  </a:lnTo>
                  <a:lnTo>
                    <a:pt x="2306" y="1392"/>
                  </a:lnTo>
                  <a:lnTo>
                    <a:pt x="2302" y="1392"/>
                  </a:lnTo>
                  <a:lnTo>
                    <a:pt x="2288" y="1396"/>
                  </a:lnTo>
                  <a:lnTo>
                    <a:pt x="2284" y="1398"/>
                  </a:lnTo>
                  <a:lnTo>
                    <a:pt x="2284" y="1400"/>
                  </a:lnTo>
                  <a:lnTo>
                    <a:pt x="2282" y="1404"/>
                  </a:lnTo>
                  <a:lnTo>
                    <a:pt x="2284" y="1406"/>
                  </a:lnTo>
                  <a:lnTo>
                    <a:pt x="2286" y="1412"/>
                  </a:lnTo>
                  <a:close/>
                  <a:moveTo>
                    <a:pt x="414" y="1210"/>
                  </a:moveTo>
                  <a:lnTo>
                    <a:pt x="414" y="1210"/>
                  </a:lnTo>
                  <a:lnTo>
                    <a:pt x="412" y="1208"/>
                  </a:lnTo>
                  <a:lnTo>
                    <a:pt x="410" y="1206"/>
                  </a:lnTo>
                  <a:lnTo>
                    <a:pt x="406" y="1206"/>
                  </a:lnTo>
                  <a:lnTo>
                    <a:pt x="404" y="1208"/>
                  </a:lnTo>
                  <a:lnTo>
                    <a:pt x="398" y="1210"/>
                  </a:lnTo>
                  <a:lnTo>
                    <a:pt x="396" y="1212"/>
                  </a:lnTo>
                  <a:lnTo>
                    <a:pt x="394" y="1214"/>
                  </a:lnTo>
                  <a:lnTo>
                    <a:pt x="394" y="1216"/>
                  </a:lnTo>
                  <a:lnTo>
                    <a:pt x="396" y="1220"/>
                  </a:lnTo>
                  <a:lnTo>
                    <a:pt x="404" y="1228"/>
                  </a:lnTo>
                  <a:lnTo>
                    <a:pt x="410" y="1230"/>
                  </a:lnTo>
                  <a:lnTo>
                    <a:pt x="412" y="1230"/>
                  </a:lnTo>
                  <a:lnTo>
                    <a:pt x="416" y="1228"/>
                  </a:lnTo>
                  <a:lnTo>
                    <a:pt x="418" y="1224"/>
                  </a:lnTo>
                  <a:lnTo>
                    <a:pt x="416" y="1216"/>
                  </a:lnTo>
                  <a:lnTo>
                    <a:pt x="414" y="1210"/>
                  </a:lnTo>
                  <a:close/>
                  <a:moveTo>
                    <a:pt x="2302" y="1960"/>
                  </a:moveTo>
                  <a:lnTo>
                    <a:pt x="2302" y="1960"/>
                  </a:lnTo>
                  <a:lnTo>
                    <a:pt x="2302" y="1962"/>
                  </a:lnTo>
                  <a:lnTo>
                    <a:pt x="2302" y="1966"/>
                  </a:lnTo>
                  <a:lnTo>
                    <a:pt x="2304" y="1968"/>
                  </a:lnTo>
                  <a:lnTo>
                    <a:pt x="2306" y="1970"/>
                  </a:lnTo>
                  <a:lnTo>
                    <a:pt x="2312" y="1974"/>
                  </a:lnTo>
                  <a:lnTo>
                    <a:pt x="2324" y="1982"/>
                  </a:lnTo>
                  <a:lnTo>
                    <a:pt x="2326" y="1988"/>
                  </a:lnTo>
                  <a:lnTo>
                    <a:pt x="2328" y="1994"/>
                  </a:lnTo>
                  <a:lnTo>
                    <a:pt x="2328" y="1998"/>
                  </a:lnTo>
                  <a:lnTo>
                    <a:pt x="2328" y="2002"/>
                  </a:lnTo>
                  <a:lnTo>
                    <a:pt x="2330" y="2004"/>
                  </a:lnTo>
                  <a:lnTo>
                    <a:pt x="2334" y="2006"/>
                  </a:lnTo>
                  <a:lnTo>
                    <a:pt x="2336" y="2006"/>
                  </a:lnTo>
                  <a:lnTo>
                    <a:pt x="2340" y="2006"/>
                  </a:lnTo>
                  <a:lnTo>
                    <a:pt x="2352" y="2006"/>
                  </a:lnTo>
                  <a:lnTo>
                    <a:pt x="2358" y="2008"/>
                  </a:lnTo>
                  <a:lnTo>
                    <a:pt x="2364" y="2010"/>
                  </a:lnTo>
                  <a:lnTo>
                    <a:pt x="2380" y="2022"/>
                  </a:lnTo>
                  <a:lnTo>
                    <a:pt x="2394" y="2030"/>
                  </a:lnTo>
                  <a:lnTo>
                    <a:pt x="2420" y="2042"/>
                  </a:lnTo>
                  <a:lnTo>
                    <a:pt x="2424" y="2046"/>
                  </a:lnTo>
                  <a:lnTo>
                    <a:pt x="2426" y="2050"/>
                  </a:lnTo>
                  <a:lnTo>
                    <a:pt x="2424" y="2054"/>
                  </a:lnTo>
                  <a:lnTo>
                    <a:pt x="2420" y="2058"/>
                  </a:lnTo>
                  <a:lnTo>
                    <a:pt x="2414" y="2062"/>
                  </a:lnTo>
                  <a:lnTo>
                    <a:pt x="2410" y="2064"/>
                  </a:lnTo>
                  <a:lnTo>
                    <a:pt x="2414" y="2066"/>
                  </a:lnTo>
                  <a:lnTo>
                    <a:pt x="2418" y="2066"/>
                  </a:lnTo>
                  <a:lnTo>
                    <a:pt x="2426" y="2066"/>
                  </a:lnTo>
                  <a:lnTo>
                    <a:pt x="2434" y="2068"/>
                  </a:lnTo>
                  <a:lnTo>
                    <a:pt x="2438" y="2072"/>
                  </a:lnTo>
                  <a:lnTo>
                    <a:pt x="2452" y="2078"/>
                  </a:lnTo>
                  <a:lnTo>
                    <a:pt x="2458" y="2082"/>
                  </a:lnTo>
                  <a:lnTo>
                    <a:pt x="2470" y="2084"/>
                  </a:lnTo>
                  <a:lnTo>
                    <a:pt x="2476" y="2084"/>
                  </a:lnTo>
                  <a:lnTo>
                    <a:pt x="2480" y="2080"/>
                  </a:lnTo>
                  <a:lnTo>
                    <a:pt x="2488" y="2070"/>
                  </a:lnTo>
                  <a:lnTo>
                    <a:pt x="2502" y="2062"/>
                  </a:lnTo>
                  <a:lnTo>
                    <a:pt x="2508" y="2058"/>
                  </a:lnTo>
                  <a:lnTo>
                    <a:pt x="2514" y="2058"/>
                  </a:lnTo>
                  <a:lnTo>
                    <a:pt x="2522" y="2058"/>
                  </a:lnTo>
                  <a:lnTo>
                    <a:pt x="2526" y="2062"/>
                  </a:lnTo>
                  <a:lnTo>
                    <a:pt x="2540" y="2070"/>
                  </a:lnTo>
                  <a:lnTo>
                    <a:pt x="2558" y="2088"/>
                  </a:lnTo>
                  <a:lnTo>
                    <a:pt x="2570" y="2098"/>
                  </a:lnTo>
                  <a:lnTo>
                    <a:pt x="2576" y="2100"/>
                  </a:lnTo>
                  <a:lnTo>
                    <a:pt x="2578" y="2102"/>
                  </a:lnTo>
                  <a:lnTo>
                    <a:pt x="2580" y="2100"/>
                  </a:lnTo>
                  <a:lnTo>
                    <a:pt x="2582" y="2100"/>
                  </a:lnTo>
                  <a:lnTo>
                    <a:pt x="2582" y="2096"/>
                  </a:lnTo>
                  <a:lnTo>
                    <a:pt x="2582" y="2082"/>
                  </a:lnTo>
                  <a:lnTo>
                    <a:pt x="2580" y="2076"/>
                  </a:lnTo>
                  <a:lnTo>
                    <a:pt x="2576" y="2072"/>
                  </a:lnTo>
                  <a:lnTo>
                    <a:pt x="2560" y="2068"/>
                  </a:lnTo>
                  <a:lnTo>
                    <a:pt x="2556" y="2064"/>
                  </a:lnTo>
                  <a:lnTo>
                    <a:pt x="2554" y="2058"/>
                  </a:lnTo>
                  <a:lnTo>
                    <a:pt x="2554" y="2054"/>
                  </a:lnTo>
                  <a:lnTo>
                    <a:pt x="2554" y="2046"/>
                  </a:lnTo>
                  <a:lnTo>
                    <a:pt x="2558" y="2040"/>
                  </a:lnTo>
                  <a:lnTo>
                    <a:pt x="2560" y="2038"/>
                  </a:lnTo>
                  <a:lnTo>
                    <a:pt x="2560" y="2036"/>
                  </a:lnTo>
                  <a:lnTo>
                    <a:pt x="2556" y="2034"/>
                  </a:lnTo>
                  <a:lnTo>
                    <a:pt x="2542" y="2028"/>
                  </a:lnTo>
                  <a:lnTo>
                    <a:pt x="2534" y="2024"/>
                  </a:lnTo>
                  <a:lnTo>
                    <a:pt x="2530" y="2018"/>
                  </a:lnTo>
                  <a:lnTo>
                    <a:pt x="2528" y="2014"/>
                  </a:lnTo>
                  <a:lnTo>
                    <a:pt x="2524" y="2006"/>
                  </a:lnTo>
                  <a:lnTo>
                    <a:pt x="2518" y="2002"/>
                  </a:lnTo>
                  <a:lnTo>
                    <a:pt x="2502" y="1992"/>
                  </a:lnTo>
                  <a:lnTo>
                    <a:pt x="2486" y="1984"/>
                  </a:lnTo>
                  <a:lnTo>
                    <a:pt x="2424" y="1968"/>
                  </a:lnTo>
                  <a:lnTo>
                    <a:pt x="2416" y="1968"/>
                  </a:lnTo>
                  <a:lnTo>
                    <a:pt x="2410" y="1972"/>
                  </a:lnTo>
                  <a:lnTo>
                    <a:pt x="2394" y="1982"/>
                  </a:lnTo>
                  <a:lnTo>
                    <a:pt x="2386" y="1986"/>
                  </a:lnTo>
                  <a:lnTo>
                    <a:pt x="2378" y="1986"/>
                  </a:lnTo>
                  <a:lnTo>
                    <a:pt x="2376" y="1986"/>
                  </a:lnTo>
                  <a:lnTo>
                    <a:pt x="2368" y="1986"/>
                  </a:lnTo>
                  <a:lnTo>
                    <a:pt x="2362" y="1982"/>
                  </a:lnTo>
                  <a:lnTo>
                    <a:pt x="2354" y="1972"/>
                  </a:lnTo>
                  <a:lnTo>
                    <a:pt x="2342" y="1962"/>
                  </a:lnTo>
                  <a:lnTo>
                    <a:pt x="2334" y="1954"/>
                  </a:lnTo>
                  <a:lnTo>
                    <a:pt x="2328" y="1950"/>
                  </a:lnTo>
                  <a:lnTo>
                    <a:pt x="2320" y="1948"/>
                  </a:lnTo>
                  <a:lnTo>
                    <a:pt x="2316" y="1948"/>
                  </a:lnTo>
                  <a:lnTo>
                    <a:pt x="2310" y="1950"/>
                  </a:lnTo>
                  <a:lnTo>
                    <a:pt x="2306" y="1954"/>
                  </a:lnTo>
                  <a:lnTo>
                    <a:pt x="2302" y="1960"/>
                  </a:lnTo>
                  <a:close/>
                  <a:moveTo>
                    <a:pt x="2606" y="2298"/>
                  </a:moveTo>
                  <a:lnTo>
                    <a:pt x="2606" y="2298"/>
                  </a:lnTo>
                  <a:lnTo>
                    <a:pt x="2602" y="2290"/>
                  </a:lnTo>
                  <a:lnTo>
                    <a:pt x="2598" y="2284"/>
                  </a:lnTo>
                  <a:lnTo>
                    <a:pt x="2594" y="2280"/>
                  </a:lnTo>
                  <a:lnTo>
                    <a:pt x="2590" y="2272"/>
                  </a:lnTo>
                  <a:lnTo>
                    <a:pt x="2586" y="2258"/>
                  </a:lnTo>
                  <a:lnTo>
                    <a:pt x="2582" y="2252"/>
                  </a:lnTo>
                  <a:lnTo>
                    <a:pt x="2576" y="2248"/>
                  </a:lnTo>
                  <a:lnTo>
                    <a:pt x="2562" y="2244"/>
                  </a:lnTo>
                  <a:lnTo>
                    <a:pt x="2548" y="2236"/>
                  </a:lnTo>
                  <a:lnTo>
                    <a:pt x="2532" y="2226"/>
                  </a:lnTo>
                  <a:lnTo>
                    <a:pt x="2526" y="2220"/>
                  </a:lnTo>
                  <a:lnTo>
                    <a:pt x="2522" y="2214"/>
                  </a:lnTo>
                  <a:lnTo>
                    <a:pt x="2516" y="2180"/>
                  </a:lnTo>
                  <a:lnTo>
                    <a:pt x="2514" y="2174"/>
                  </a:lnTo>
                  <a:lnTo>
                    <a:pt x="2510" y="2168"/>
                  </a:lnTo>
                  <a:lnTo>
                    <a:pt x="2500" y="2158"/>
                  </a:lnTo>
                  <a:lnTo>
                    <a:pt x="2496" y="2152"/>
                  </a:lnTo>
                  <a:lnTo>
                    <a:pt x="2492" y="2146"/>
                  </a:lnTo>
                  <a:lnTo>
                    <a:pt x="2488" y="2130"/>
                  </a:lnTo>
                  <a:lnTo>
                    <a:pt x="2486" y="2128"/>
                  </a:lnTo>
                  <a:lnTo>
                    <a:pt x="2484" y="2128"/>
                  </a:lnTo>
                  <a:lnTo>
                    <a:pt x="2482" y="2128"/>
                  </a:lnTo>
                  <a:lnTo>
                    <a:pt x="2480" y="2128"/>
                  </a:lnTo>
                  <a:lnTo>
                    <a:pt x="2472" y="2138"/>
                  </a:lnTo>
                  <a:lnTo>
                    <a:pt x="2468" y="2144"/>
                  </a:lnTo>
                  <a:lnTo>
                    <a:pt x="2466" y="2150"/>
                  </a:lnTo>
                  <a:lnTo>
                    <a:pt x="2466" y="2184"/>
                  </a:lnTo>
                  <a:lnTo>
                    <a:pt x="2464" y="2192"/>
                  </a:lnTo>
                  <a:lnTo>
                    <a:pt x="2460" y="2198"/>
                  </a:lnTo>
                  <a:lnTo>
                    <a:pt x="2452" y="2206"/>
                  </a:lnTo>
                  <a:lnTo>
                    <a:pt x="2446" y="2210"/>
                  </a:lnTo>
                  <a:lnTo>
                    <a:pt x="2438" y="2212"/>
                  </a:lnTo>
                  <a:lnTo>
                    <a:pt x="2434" y="2212"/>
                  </a:lnTo>
                  <a:lnTo>
                    <a:pt x="2428" y="2210"/>
                  </a:lnTo>
                  <a:lnTo>
                    <a:pt x="2422" y="2204"/>
                  </a:lnTo>
                  <a:lnTo>
                    <a:pt x="2412" y="2188"/>
                  </a:lnTo>
                  <a:lnTo>
                    <a:pt x="2406" y="2184"/>
                  </a:lnTo>
                  <a:lnTo>
                    <a:pt x="2398" y="2182"/>
                  </a:lnTo>
                  <a:lnTo>
                    <a:pt x="2396" y="2182"/>
                  </a:lnTo>
                  <a:lnTo>
                    <a:pt x="2388" y="2180"/>
                  </a:lnTo>
                  <a:lnTo>
                    <a:pt x="2380" y="2178"/>
                  </a:lnTo>
                  <a:lnTo>
                    <a:pt x="2374" y="2176"/>
                  </a:lnTo>
                  <a:lnTo>
                    <a:pt x="2372" y="2174"/>
                  </a:lnTo>
                  <a:lnTo>
                    <a:pt x="2370" y="2172"/>
                  </a:lnTo>
                  <a:lnTo>
                    <a:pt x="2370" y="2168"/>
                  </a:lnTo>
                  <a:lnTo>
                    <a:pt x="2372" y="2164"/>
                  </a:lnTo>
                  <a:lnTo>
                    <a:pt x="2374" y="2160"/>
                  </a:lnTo>
                  <a:lnTo>
                    <a:pt x="2382" y="2146"/>
                  </a:lnTo>
                  <a:lnTo>
                    <a:pt x="2384" y="2140"/>
                  </a:lnTo>
                  <a:lnTo>
                    <a:pt x="2384" y="2138"/>
                  </a:lnTo>
                  <a:lnTo>
                    <a:pt x="2384" y="2134"/>
                  </a:lnTo>
                  <a:lnTo>
                    <a:pt x="2382" y="2132"/>
                  </a:lnTo>
                  <a:lnTo>
                    <a:pt x="2380" y="2132"/>
                  </a:lnTo>
                  <a:lnTo>
                    <a:pt x="2356" y="2126"/>
                  </a:lnTo>
                  <a:lnTo>
                    <a:pt x="2340" y="2124"/>
                  </a:lnTo>
                  <a:lnTo>
                    <a:pt x="2336" y="2124"/>
                  </a:lnTo>
                  <a:lnTo>
                    <a:pt x="2330" y="2124"/>
                  </a:lnTo>
                  <a:lnTo>
                    <a:pt x="2324" y="2128"/>
                  </a:lnTo>
                  <a:lnTo>
                    <a:pt x="2312" y="2136"/>
                  </a:lnTo>
                  <a:lnTo>
                    <a:pt x="2306" y="2140"/>
                  </a:lnTo>
                  <a:lnTo>
                    <a:pt x="2292" y="2146"/>
                  </a:lnTo>
                  <a:lnTo>
                    <a:pt x="2286" y="2150"/>
                  </a:lnTo>
                  <a:lnTo>
                    <a:pt x="2280" y="2154"/>
                  </a:lnTo>
                  <a:lnTo>
                    <a:pt x="2276" y="2160"/>
                  </a:lnTo>
                  <a:lnTo>
                    <a:pt x="2274" y="2164"/>
                  </a:lnTo>
                  <a:lnTo>
                    <a:pt x="2270" y="2170"/>
                  </a:lnTo>
                  <a:lnTo>
                    <a:pt x="2264" y="2172"/>
                  </a:lnTo>
                  <a:lnTo>
                    <a:pt x="2252" y="2168"/>
                  </a:lnTo>
                  <a:lnTo>
                    <a:pt x="2248" y="2166"/>
                  </a:lnTo>
                  <a:lnTo>
                    <a:pt x="2240" y="2164"/>
                  </a:lnTo>
                  <a:lnTo>
                    <a:pt x="2234" y="2166"/>
                  </a:lnTo>
                  <a:lnTo>
                    <a:pt x="2228" y="2168"/>
                  </a:lnTo>
                  <a:lnTo>
                    <a:pt x="2214" y="2176"/>
                  </a:lnTo>
                  <a:lnTo>
                    <a:pt x="2198" y="2188"/>
                  </a:lnTo>
                  <a:lnTo>
                    <a:pt x="2184" y="2196"/>
                  </a:lnTo>
                  <a:lnTo>
                    <a:pt x="2178" y="2198"/>
                  </a:lnTo>
                  <a:lnTo>
                    <a:pt x="2164" y="2206"/>
                  </a:lnTo>
                  <a:lnTo>
                    <a:pt x="2160" y="2208"/>
                  </a:lnTo>
                  <a:lnTo>
                    <a:pt x="2154" y="2212"/>
                  </a:lnTo>
                  <a:lnTo>
                    <a:pt x="2150" y="2220"/>
                  </a:lnTo>
                  <a:lnTo>
                    <a:pt x="2144" y="2234"/>
                  </a:lnTo>
                  <a:lnTo>
                    <a:pt x="2140" y="2238"/>
                  </a:lnTo>
                  <a:lnTo>
                    <a:pt x="2134" y="2240"/>
                  </a:lnTo>
                  <a:lnTo>
                    <a:pt x="2130" y="2240"/>
                  </a:lnTo>
                  <a:lnTo>
                    <a:pt x="2124" y="2242"/>
                  </a:lnTo>
                  <a:lnTo>
                    <a:pt x="2116" y="2246"/>
                  </a:lnTo>
                  <a:lnTo>
                    <a:pt x="2100" y="2256"/>
                  </a:lnTo>
                  <a:lnTo>
                    <a:pt x="2086" y="2264"/>
                  </a:lnTo>
                  <a:lnTo>
                    <a:pt x="2062" y="2276"/>
                  </a:lnTo>
                  <a:lnTo>
                    <a:pt x="2048" y="2286"/>
                  </a:lnTo>
                  <a:lnTo>
                    <a:pt x="2040" y="2294"/>
                  </a:lnTo>
                  <a:lnTo>
                    <a:pt x="2030" y="2306"/>
                  </a:lnTo>
                  <a:lnTo>
                    <a:pt x="2028" y="2312"/>
                  </a:lnTo>
                  <a:lnTo>
                    <a:pt x="2026" y="2320"/>
                  </a:lnTo>
                  <a:lnTo>
                    <a:pt x="2028" y="2326"/>
                  </a:lnTo>
                  <a:lnTo>
                    <a:pt x="2032" y="2340"/>
                  </a:lnTo>
                  <a:lnTo>
                    <a:pt x="2034" y="2356"/>
                  </a:lnTo>
                  <a:lnTo>
                    <a:pt x="2034" y="2360"/>
                  </a:lnTo>
                  <a:lnTo>
                    <a:pt x="2036" y="2376"/>
                  </a:lnTo>
                  <a:lnTo>
                    <a:pt x="2052" y="2428"/>
                  </a:lnTo>
                  <a:lnTo>
                    <a:pt x="2054" y="2444"/>
                  </a:lnTo>
                  <a:lnTo>
                    <a:pt x="2054" y="2448"/>
                  </a:lnTo>
                  <a:lnTo>
                    <a:pt x="2054" y="2464"/>
                  </a:lnTo>
                  <a:lnTo>
                    <a:pt x="2054" y="2488"/>
                  </a:lnTo>
                  <a:lnTo>
                    <a:pt x="2056" y="2494"/>
                  </a:lnTo>
                  <a:lnTo>
                    <a:pt x="2060" y="2500"/>
                  </a:lnTo>
                  <a:lnTo>
                    <a:pt x="2068" y="2510"/>
                  </a:lnTo>
                  <a:lnTo>
                    <a:pt x="2074" y="2514"/>
                  </a:lnTo>
                  <a:lnTo>
                    <a:pt x="2082" y="2514"/>
                  </a:lnTo>
                  <a:lnTo>
                    <a:pt x="2086" y="2514"/>
                  </a:lnTo>
                  <a:lnTo>
                    <a:pt x="2100" y="2512"/>
                  </a:lnTo>
                  <a:lnTo>
                    <a:pt x="2116" y="2508"/>
                  </a:lnTo>
                  <a:lnTo>
                    <a:pt x="2130" y="2502"/>
                  </a:lnTo>
                  <a:lnTo>
                    <a:pt x="2136" y="2498"/>
                  </a:lnTo>
                  <a:lnTo>
                    <a:pt x="2142" y="2496"/>
                  </a:lnTo>
                  <a:lnTo>
                    <a:pt x="2150" y="2496"/>
                  </a:lnTo>
                  <a:lnTo>
                    <a:pt x="2154" y="2496"/>
                  </a:lnTo>
                  <a:lnTo>
                    <a:pt x="2170" y="2492"/>
                  </a:lnTo>
                  <a:lnTo>
                    <a:pt x="2184" y="2488"/>
                  </a:lnTo>
                  <a:lnTo>
                    <a:pt x="2190" y="2484"/>
                  </a:lnTo>
                  <a:lnTo>
                    <a:pt x="2192" y="2480"/>
                  </a:lnTo>
                  <a:lnTo>
                    <a:pt x="2194" y="2476"/>
                  </a:lnTo>
                  <a:lnTo>
                    <a:pt x="2198" y="2472"/>
                  </a:lnTo>
                  <a:lnTo>
                    <a:pt x="2232" y="2460"/>
                  </a:lnTo>
                  <a:lnTo>
                    <a:pt x="2240" y="2458"/>
                  </a:lnTo>
                  <a:lnTo>
                    <a:pt x="2248" y="2456"/>
                  </a:lnTo>
                  <a:lnTo>
                    <a:pt x="2272" y="2456"/>
                  </a:lnTo>
                  <a:lnTo>
                    <a:pt x="2288" y="2458"/>
                  </a:lnTo>
                  <a:lnTo>
                    <a:pt x="2330" y="2464"/>
                  </a:lnTo>
                  <a:lnTo>
                    <a:pt x="2338" y="2468"/>
                  </a:lnTo>
                  <a:lnTo>
                    <a:pt x="2344" y="2472"/>
                  </a:lnTo>
                  <a:lnTo>
                    <a:pt x="2362" y="2490"/>
                  </a:lnTo>
                  <a:lnTo>
                    <a:pt x="2374" y="2500"/>
                  </a:lnTo>
                  <a:lnTo>
                    <a:pt x="2382" y="2510"/>
                  </a:lnTo>
                  <a:lnTo>
                    <a:pt x="2388" y="2514"/>
                  </a:lnTo>
                  <a:lnTo>
                    <a:pt x="2396" y="2514"/>
                  </a:lnTo>
                  <a:lnTo>
                    <a:pt x="2398" y="2514"/>
                  </a:lnTo>
                  <a:lnTo>
                    <a:pt x="2406" y="2516"/>
                  </a:lnTo>
                  <a:lnTo>
                    <a:pt x="2410" y="2522"/>
                  </a:lnTo>
                  <a:lnTo>
                    <a:pt x="2414" y="2528"/>
                  </a:lnTo>
                  <a:lnTo>
                    <a:pt x="2422" y="2540"/>
                  </a:lnTo>
                  <a:lnTo>
                    <a:pt x="2430" y="2548"/>
                  </a:lnTo>
                  <a:lnTo>
                    <a:pt x="2442" y="2558"/>
                  </a:lnTo>
                  <a:lnTo>
                    <a:pt x="2458" y="2570"/>
                  </a:lnTo>
                  <a:lnTo>
                    <a:pt x="2474" y="2576"/>
                  </a:lnTo>
                  <a:lnTo>
                    <a:pt x="2488" y="2580"/>
                  </a:lnTo>
                  <a:lnTo>
                    <a:pt x="2494" y="2582"/>
                  </a:lnTo>
                  <a:lnTo>
                    <a:pt x="2502" y="2580"/>
                  </a:lnTo>
                  <a:lnTo>
                    <a:pt x="2508" y="2578"/>
                  </a:lnTo>
                  <a:lnTo>
                    <a:pt x="2514" y="2576"/>
                  </a:lnTo>
                  <a:lnTo>
                    <a:pt x="2520" y="2580"/>
                  </a:lnTo>
                  <a:lnTo>
                    <a:pt x="2528" y="2588"/>
                  </a:lnTo>
                  <a:lnTo>
                    <a:pt x="2534" y="2592"/>
                  </a:lnTo>
                  <a:lnTo>
                    <a:pt x="2538" y="2594"/>
                  </a:lnTo>
                  <a:lnTo>
                    <a:pt x="2544" y="2592"/>
                  </a:lnTo>
                  <a:lnTo>
                    <a:pt x="2550" y="2588"/>
                  </a:lnTo>
                  <a:lnTo>
                    <a:pt x="2558" y="2580"/>
                  </a:lnTo>
                  <a:lnTo>
                    <a:pt x="2570" y="2570"/>
                  </a:lnTo>
                  <a:lnTo>
                    <a:pt x="2576" y="2568"/>
                  </a:lnTo>
                  <a:lnTo>
                    <a:pt x="2588" y="2564"/>
                  </a:lnTo>
                  <a:lnTo>
                    <a:pt x="2592" y="2562"/>
                  </a:lnTo>
                  <a:lnTo>
                    <a:pt x="2592" y="2556"/>
                  </a:lnTo>
                  <a:lnTo>
                    <a:pt x="2592" y="2552"/>
                  </a:lnTo>
                  <a:lnTo>
                    <a:pt x="2594" y="2544"/>
                  </a:lnTo>
                  <a:lnTo>
                    <a:pt x="2596" y="2538"/>
                  </a:lnTo>
                  <a:lnTo>
                    <a:pt x="2608" y="2512"/>
                  </a:lnTo>
                  <a:lnTo>
                    <a:pt x="2616" y="2498"/>
                  </a:lnTo>
                  <a:lnTo>
                    <a:pt x="2638" y="2434"/>
                  </a:lnTo>
                  <a:lnTo>
                    <a:pt x="2642" y="2418"/>
                  </a:lnTo>
                  <a:lnTo>
                    <a:pt x="2642" y="2396"/>
                  </a:lnTo>
                  <a:lnTo>
                    <a:pt x="2642" y="2380"/>
                  </a:lnTo>
                  <a:lnTo>
                    <a:pt x="2642" y="2366"/>
                  </a:lnTo>
                  <a:lnTo>
                    <a:pt x="2642" y="2350"/>
                  </a:lnTo>
                  <a:lnTo>
                    <a:pt x="2642" y="2346"/>
                  </a:lnTo>
                  <a:lnTo>
                    <a:pt x="2640" y="2340"/>
                  </a:lnTo>
                  <a:lnTo>
                    <a:pt x="2636" y="2334"/>
                  </a:lnTo>
                  <a:lnTo>
                    <a:pt x="2620" y="2324"/>
                  </a:lnTo>
                  <a:lnTo>
                    <a:pt x="2614" y="2318"/>
                  </a:lnTo>
                  <a:lnTo>
                    <a:pt x="2610" y="2312"/>
                  </a:lnTo>
                  <a:lnTo>
                    <a:pt x="2606" y="2298"/>
                  </a:lnTo>
                  <a:close/>
                  <a:moveTo>
                    <a:pt x="2522" y="2632"/>
                  </a:moveTo>
                  <a:lnTo>
                    <a:pt x="2522" y="2632"/>
                  </a:lnTo>
                  <a:lnTo>
                    <a:pt x="2520" y="2634"/>
                  </a:lnTo>
                  <a:lnTo>
                    <a:pt x="2518" y="2634"/>
                  </a:lnTo>
                  <a:lnTo>
                    <a:pt x="2516" y="2638"/>
                  </a:lnTo>
                  <a:lnTo>
                    <a:pt x="2518" y="2640"/>
                  </a:lnTo>
                  <a:lnTo>
                    <a:pt x="2522" y="2654"/>
                  </a:lnTo>
                  <a:lnTo>
                    <a:pt x="2524" y="2670"/>
                  </a:lnTo>
                  <a:lnTo>
                    <a:pt x="2524" y="2674"/>
                  </a:lnTo>
                  <a:lnTo>
                    <a:pt x="2526" y="2680"/>
                  </a:lnTo>
                  <a:lnTo>
                    <a:pt x="2532" y="2684"/>
                  </a:lnTo>
                  <a:lnTo>
                    <a:pt x="2538" y="2688"/>
                  </a:lnTo>
                  <a:lnTo>
                    <a:pt x="2540" y="2688"/>
                  </a:lnTo>
                  <a:lnTo>
                    <a:pt x="2544" y="2688"/>
                  </a:lnTo>
                  <a:lnTo>
                    <a:pt x="2546" y="2686"/>
                  </a:lnTo>
                  <a:lnTo>
                    <a:pt x="2548" y="2684"/>
                  </a:lnTo>
                  <a:lnTo>
                    <a:pt x="2550" y="2678"/>
                  </a:lnTo>
                  <a:lnTo>
                    <a:pt x="2556" y="2664"/>
                  </a:lnTo>
                  <a:lnTo>
                    <a:pt x="2562" y="2650"/>
                  </a:lnTo>
                  <a:lnTo>
                    <a:pt x="2564" y="2634"/>
                  </a:lnTo>
                  <a:lnTo>
                    <a:pt x="2564" y="2632"/>
                  </a:lnTo>
                  <a:lnTo>
                    <a:pt x="2564" y="2628"/>
                  </a:lnTo>
                  <a:lnTo>
                    <a:pt x="2562" y="2626"/>
                  </a:lnTo>
                  <a:lnTo>
                    <a:pt x="2560" y="2626"/>
                  </a:lnTo>
                  <a:lnTo>
                    <a:pt x="2556" y="2626"/>
                  </a:lnTo>
                  <a:lnTo>
                    <a:pt x="2552" y="2630"/>
                  </a:lnTo>
                  <a:lnTo>
                    <a:pt x="2544" y="2632"/>
                  </a:lnTo>
                  <a:lnTo>
                    <a:pt x="2536" y="2632"/>
                  </a:lnTo>
                  <a:lnTo>
                    <a:pt x="2522" y="2632"/>
                  </a:lnTo>
                  <a:close/>
                  <a:moveTo>
                    <a:pt x="2478" y="958"/>
                  </a:moveTo>
                  <a:lnTo>
                    <a:pt x="2478" y="958"/>
                  </a:lnTo>
                  <a:lnTo>
                    <a:pt x="2476" y="954"/>
                  </a:lnTo>
                  <a:lnTo>
                    <a:pt x="2476" y="958"/>
                  </a:lnTo>
                  <a:lnTo>
                    <a:pt x="2476" y="962"/>
                  </a:lnTo>
                  <a:lnTo>
                    <a:pt x="2474" y="976"/>
                  </a:lnTo>
                  <a:lnTo>
                    <a:pt x="2468" y="992"/>
                  </a:lnTo>
                  <a:lnTo>
                    <a:pt x="2468" y="998"/>
                  </a:lnTo>
                  <a:lnTo>
                    <a:pt x="2470" y="1006"/>
                  </a:lnTo>
                  <a:lnTo>
                    <a:pt x="2472" y="1012"/>
                  </a:lnTo>
                  <a:lnTo>
                    <a:pt x="2474" y="1018"/>
                  </a:lnTo>
                  <a:lnTo>
                    <a:pt x="2476" y="1026"/>
                  </a:lnTo>
                  <a:lnTo>
                    <a:pt x="2476" y="1088"/>
                  </a:lnTo>
                  <a:lnTo>
                    <a:pt x="2476" y="1104"/>
                  </a:lnTo>
                  <a:lnTo>
                    <a:pt x="2476" y="1118"/>
                  </a:lnTo>
                  <a:lnTo>
                    <a:pt x="2478" y="1124"/>
                  </a:lnTo>
                  <a:lnTo>
                    <a:pt x="2484" y="1128"/>
                  </a:lnTo>
                  <a:lnTo>
                    <a:pt x="2498" y="1134"/>
                  </a:lnTo>
                  <a:lnTo>
                    <a:pt x="2502" y="1134"/>
                  </a:lnTo>
                  <a:lnTo>
                    <a:pt x="2500" y="1130"/>
                  </a:lnTo>
                  <a:lnTo>
                    <a:pt x="2490" y="1114"/>
                  </a:lnTo>
                  <a:lnTo>
                    <a:pt x="2486" y="1106"/>
                  </a:lnTo>
                  <a:lnTo>
                    <a:pt x="2486" y="1098"/>
                  </a:lnTo>
                  <a:lnTo>
                    <a:pt x="2486" y="1094"/>
                  </a:lnTo>
                  <a:lnTo>
                    <a:pt x="2486" y="1088"/>
                  </a:lnTo>
                  <a:lnTo>
                    <a:pt x="2488" y="1080"/>
                  </a:lnTo>
                  <a:lnTo>
                    <a:pt x="2492" y="1074"/>
                  </a:lnTo>
                  <a:lnTo>
                    <a:pt x="2496" y="1070"/>
                  </a:lnTo>
                  <a:lnTo>
                    <a:pt x="2498" y="1070"/>
                  </a:lnTo>
                  <a:lnTo>
                    <a:pt x="2500" y="1072"/>
                  </a:lnTo>
                  <a:lnTo>
                    <a:pt x="2502" y="1074"/>
                  </a:lnTo>
                  <a:lnTo>
                    <a:pt x="2502" y="1070"/>
                  </a:lnTo>
                  <a:lnTo>
                    <a:pt x="2488" y="1006"/>
                  </a:lnTo>
                  <a:lnTo>
                    <a:pt x="2486" y="990"/>
                  </a:lnTo>
                  <a:lnTo>
                    <a:pt x="2486" y="988"/>
                  </a:lnTo>
                  <a:lnTo>
                    <a:pt x="2482" y="972"/>
                  </a:lnTo>
                  <a:lnTo>
                    <a:pt x="2478" y="958"/>
                  </a:lnTo>
                  <a:close/>
                  <a:moveTo>
                    <a:pt x="2460" y="1170"/>
                  </a:moveTo>
                  <a:lnTo>
                    <a:pt x="2460" y="1170"/>
                  </a:lnTo>
                  <a:lnTo>
                    <a:pt x="2458" y="1176"/>
                  </a:lnTo>
                  <a:lnTo>
                    <a:pt x="2456" y="1182"/>
                  </a:lnTo>
                  <a:lnTo>
                    <a:pt x="2456" y="1196"/>
                  </a:lnTo>
                  <a:lnTo>
                    <a:pt x="2454" y="1204"/>
                  </a:lnTo>
                  <a:lnTo>
                    <a:pt x="2452" y="1212"/>
                  </a:lnTo>
                  <a:lnTo>
                    <a:pt x="2450" y="1216"/>
                  </a:lnTo>
                  <a:lnTo>
                    <a:pt x="2446" y="1224"/>
                  </a:lnTo>
                  <a:lnTo>
                    <a:pt x="2446" y="1232"/>
                  </a:lnTo>
                  <a:lnTo>
                    <a:pt x="2446" y="1236"/>
                  </a:lnTo>
                  <a:lnTo>
                    <a:pt x="2448" y="1238"/>
                  </a:lnTo>
                  <a:lnTo>
                    <a:pt x="2450" y="1236"/>
                  </a:lnTo>
                  <a:lnTo>
                    <a:pt x="2460" y="1220"/>
                  </a:lnTo>
                  <a:lnTo>
                    <a:pt x="2464" y="1218"/>
                  </a:lnTo>
                  <a:lnTo>
                    <a:pt x="2466" y="1218"/>
                  </a:lnTo>
                  <a:lnTo>
                    <a:pt x="2468" y="1218"/>
                  </a:lnTo>
                  <a:lnTo>
                    <a:pt x="2472" y="1220"/>
                  </a:lnTo>
                  <a:lnTo>
                    <a:pt x="2480" y="1228"/>
                  </a:lnTo>
                  <a:lnTo>
                    <a:pt x="2482" y="1230"/>
                  </a:lnTo>
                  <a:lnTo>
                    <a:pt x="2484" y="1230"/>
                  </a:lnTo>
                  <a:lnTo>
                    <a:pt x="2486" y="1228"/>
                  </a:lnTo>
                  <a:lnTo>
                    <a:pt x="2488" y="1226"/>
                  </a:lnTo>
                  <a:lnTo>
                    <a:pt x="2492" y="1220"/>
                  </a:lnTo>
                  <a:lnTo>
                    <a:pt x="2496" y="1214"/>
                  </a:lnTo>
                  <a:lnTo>
                    <a:pt x="2502" y="1210"/>
                  </a:lnTo>
                  <a:lnTo>
                    <a:pt x="2508" y="1208"/>
                  </a:lnTo>
                  <a:lnTo>
                    <a:pt x="2520" y="1198"/>
                  </a:lnTo>
                  <a:lnTo>
                    <a:pt x="2528" y="1190"/>
                  </a:lnTo>
                  <a:lnTo>
                    <a:pt x="2530" y="1188"/>
                  </a:lnTo>
                  <a:lnTo>
                    <a:pt x="2530" y="1186"/>
                  </a:lnTo>
                  <a:lnTo>
                    <a:pt x="2528" y="1184"/>
                  </a:lnTo>
                  <a:lnTo>
                    <a:pt x="2526" y="1184"/>
                  </a:lnTo>
                  <a:lnTo>
                    <a:pt x="2522" y="1184"/>
                  </a:lnTo>
                  <a:lnTo>
                    <a:pt x="2506" y="1182"/>
                  </a:lnTo>
                  <a:lnTo>
                    <a:pt x="2492" y="1178"/>
                  </a:lnTo>
                  <a:lnTo>
                    <a:pt x="2478" y="1170"/>
                  </a:lnTo>
                  <a:lnTo>
                    <a:pt x="2472" y="1168"/>
                  </a:lnTo>
                  <a:lnTo>
                    <a:pt x="2466" y="1168"/>
                  </a:lnTo>
                  <a:lnTo>
                    <a:pt x="2460" y="1170"/>
                  </a:lnTo>
                  <a:close/>
                  <a:moveTo>
                    <a:pt x="2438" y="1284"/>
                  </a:moveTo>
                  <a:lnTo>
                    <a:pt x="2438" y="1284"/>
                  </a:lnTo>
                  <a:lnTo>
                    <a:pt x="2432" y="1300"/>
                  </a:lnTo>
                  <a:lnTo>
                    <a:pt x="2430" y="1304"/>
                  </a:lnTo>
                  <a:lnTo>
                    <a:pt x="2426" y="1310"/>
                  </a:lnTo>
                  <a:lnTo>
                    <a:pt x="2420" y="1316"/>
                  </a:lnTo>
                  <a:lnTo>
                    <a:pt x="2414" y="1318"/>
                  </a:lnTo>
                  <a:lnTo>
                    <a:pt x="2400" y="1326"/>
                  </a:lnTo>
                  <a:lnTo>
                    <a:pt x="2374" y="1346"/>
                  </a:lnTo>
                  <a:lnTo>
                    <a:pt x="2368" y="1350"/>
                  </a:lnTo>
                  <a:lnTo>
                    <a:pt x="2360" y="1350"/>
                  </a:lnTo>
                  <a:lnTo>
                    <a:pt x="2356" y="1350"/>
                  </a:lnTo>
                  <a:lnTo>
                    <a:pt x="2340" y="1354"/>
                  </a:lnTo>
                  <a:lnTo>
                    <a:pt x="2326" y="1358"/>
                  </a:lnTo>
                  <a:lnTo>
                    <a:pt x="2320" y="1362"/>
                  </a:lnTo>
                  <a:lnTo>
                    <a:pt x="2318" y="1366"/>
                  </a:lnTo>
                  <a:lnTo>
                    <a:pt x="2322" y="1378"/>
                  </a:lnTo>
                  <a:lnTo>
                    <a:pt x="2326" y="1392"/>
                  </a:lnTo>
                  <a:lnTo>
                    <a:pt x="2328" y="1394"/>
                  </a:lnTo>
                  <a:lnTo>
                    <a:pt x="2330" y="1396"/>
                  </a:lnTo>
                  <a:lnTo>
                    <a:pt x="2332" y="1396"/>
                  </a:lnTo>
                  <a:lnTo>
                    <a:pt x="2334" y="1394"/>
                  </a:lnTo>
                  <a:lnTo>
                    <a:pt x="2342" y="1386"/>
                  </a:lnTo>
                  <a:lnTo>
                    <a:pt x="2348" y="1382"/>
                  </a:lnTo>
                  <a:lnTo>
                    <a:pt x="2354" y="1380"/>
                  </a:lnTo>
                  <a:lnTo>
                    <a:pt x="2358" y="1378"/>
                  </a:lnTo>
                  <a:lnTo>
                    <a:pt x="2362" y="1376"/>
                  </a:lnTo>
                  <a:lnTo>
                    <a:pt x="2366" y="1374"/>
                  </a:lnTo>
                  <a:lnTo>
                    <a:pt x="2368" y="1376"/>
                  </a:lnTo>
                  <a:lnTo>
                    <a:pt x="2370" y="1376"/>
                  </a:lnTo>
                  <a:lnTo>
                    <a:pt x="2374" y="1374"/>
                  </a:lnTo>
                  <a:lnTo>
                    <a:pt x="2382" y="1366"/>
                  </a:lnTo>
                  <a:lnTo>
                    <a:pt x="2388" y="1362"/>
                  </a:lnTo>
                  <a:lnTo>
                    <a:pt x="2392" y="1360"/>
                  </a:lnTo>
                  <a:lnTo>
                    <a:pt x="2404" y="1360"/>
                  </a:lnTo>
                  <a:lnTo>
                    <a:pt x="2408" y="1360"/>
                  </a:lnTo>
                  <a:lnTo>
                    <a:pt x="2422" y="1360"/>
                  </a:lnTo>
                  <a:lnTo>
                    <a:pt x="2432" y="1360"/>
                  </a:lnTo>
                  <a:lnTo>
                    <a:pt x="2436" y="1360"/>
                  </a:lnTo>
                  <a:lnTo>
                    <a:pt x="2440" y="1356"/>
                  </a:lnTo>
                  <a:lnTo>
                    <a:pt x="2444" y="1350"/>
                  </a:lnTo>
                  <a:lnTo>
                    <a:pt x="2446" y="1342"/>
                  </a:lnTo>
                  <a:lnTo>
                    <a:pt x="2446" y="1330"/>
                  </a:lnTo>
                  <a:lnTo>
                    <a:pt x="2446" y="1322"/>
                  </a:lnTo>
                  <a:lnTo>
                    <a:pt x="2450" y="1314"/>
                  </a:lnTo>
                  <a:lnTo>
                    <a:pt x="2452" y="1308"/>
                  </a:lnTo>
                  <a:lnTo>
                    <a:pt x="2458" y="1294"/>
                  </a:lnTo>
                  <a:lnTo>
                    <a:pt x="2462" y="1280"/>
                  </a:lnTo>
                  <a:lnTo>
                    <a:pt x="2464" y="1272"/>
                  </a:lnTo>
                  <a:lnTo>
                    <a:pt x="2460" y="1266"/>
                  </a:lnTo>
                  <a:lnTo>
                    <a:pt x="2450" y="1250"/>
                  </a:lnTo>
                  <a:lnTo>
                    <a:pt x="2448" y="1246"/>
                  </a:lnTo>
                  <a:lnTo>
                    <a:pt x="2446" y="1246"/>
                  </a:lnTo>
                  <a:lnTo>
                    <a:pt x="2446" y="1248"/>
                  </a:lnTo>
                  <a:lnTo>
                    <a:pt x="2444" y="1260"/>
                  </a:lnTo>
                  <a:lnTo>
                    <a:pt x="2438" y="1284"/>
                  </a:lnTo>
                  <a:close/>
                </a:path>
              </a:pathLst>
            </a:custGeom>
            <a:grpFill/>
            <a:ln>
              <a:noFill/>
            </a:ln>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4" name="Freeform 15"/>
            <p:cNvSpPr>
              <a:spLocks noEditPoints="1"/>
            </p:cNvSpPr>
            <p:nvPr/>
          </p:nvSpPr>
          <p:spPr bwMode="auto">
            <a:xfrm>
              <a:off x="56" y="1036"/>
              <a:ext cx="2211" cy="3018"/>
            </a:xfrm>
            <a:custGeom>
              <a:avLst/>
              <a:gdLst>
                <a:gd name="T0" fmla="*/ 1757 w 2211"/>
                <a:gd name="T1" fmla="*/ 431 h 3018"/>
                <a:gd name="T2" fmla="*/ 1780 w 2211"/>
                <a:gd name="T3" fmla="*/ 502 h 3018"/>
                <a:gd name="T4" fmla="*/ 1792 w 2211"/>
                <a:gd name="T5" fmla="*/ 608 h 3018"/>
                <a:gd name="T6" fmla="*/ 1954 w 2211"/>
                <a:gd name="T7" fmla="*/ 711 h 3018"/>
                <a:gd name="T8" fmla="*/ 2035 w 2211"/>
                <a:gd name="T9" fmla="*/ 540 h 3018"/>
                <a:gd name="T10" fmla="*/ 2203 w 2211"/>
                <a:gd name="T11" fmla="*/ 366 h 3018"/>
                <a:gd name="T12" fmla="*/ 2188 w 2211"/>
                <a:gd name="T13" fmla="*/ 325 h 3018"/>
                <a:gd name="T14" fmla="*/ 2153 w 2211"/>
                <a:gd name="T15" fmla="*/ 272 h 3018"/>
                <a:gd name="T16" fmla="*/ 2085 w 2211"/>
                <a:gd name="T17" fmla="*/ 202 h 3018"/>
                <a:gd name="T18" fmla="*/ 2002 w 2211"/>
                <a:gd name="T19" fmla="*/ 129 h 3018"/>
                <a:gd name="T20" fmla="*/ 1934 w 2211"/>
                <a:gd name="T21" fmla="*/ 108 h 3018"/>
                <a:gd name="T22" fmla="*/ 1737 w 2211"/>
                <a:gd name="T23" fmla="*/ 207 h 3018"/>
                <a:gd name="T24" fmla="*/ 1288 w 2211"/>
                <a:gd name="T25" fmla="*/ 159 h 3018"/>
                <a:gd name="T26" fmla="*/ 1303 w 2211"/>
                <a:gd name="T27" fmla="*/ 194 h 3018"/>
                <a:gd name="T28" fmla="*/ 1356 w 2211"/>
                <a:gd name="T29" fmla="*/ 207 h 3018"/>
                <a:gd name="T30" fmla="*/ 1364 w 2211"/>
                <a:gd name="T31" fmla="*/ 156 h 3018"/>
                <a:gd name="T32" fmla="*/ 1374 w 2211"/>
                <a:gd name="T33" fmla="*/ 66 h 3018"/>
                <a:gd name="T34" fmla="*/ 1361 w 2211"/>
                <a:gd name="T35" fmla="*/ 3 h 3018"/>
                <a:gd name="T36" fmla="*/ 1319 w 2211"/>
                <a:gd name="T37" fmla="*/ 13 h 3018"/>
                <a:gd name="T38" fmla="*/ 1266 w 2211"/>
                <a:gd name="T39" fmla="*/ 58 h 3018"/>
                <a:gd name="T40" fmla="*/ 1248 w 2211"/>
                <a:gd name="T41" fmla="*/ 81 h 3018"/>
                <a:gd name="T42" fmla="*/ 1253 w 2211"/>
                <a:gd name="T43" fmla="*/ 144 h 3018"/>
                <a:gd name="T44" fmla="*/ 1268 w 2211"/>
                <a:gd name="T45" fmla="*/ 227 h 3018"/>
                <a:gd name="T46" fmla="*/ 1379 w 2211"/>
                <a:gd name="T47" fmla="*/ 252 h 3018"/>
                <a:gd name="T48" fmla="*/ 1271 w 2211"/>
                <a:gd name="T49" fmla="*/ 217 h 3018"/>
                <a:gd name="T50" fmla="*/ 1172 w 2211"/>
                <a:gd name="T51" fmla="*/ 1629 h 3018"/>
                <a:gd name="T52" fmla="*/ 1677 w 2211"/>
                <a:gd name="T53" fmla="*/ 1170 h 3018"/>
                <a:gd name="T54" fmla="*/ 1500 w 2211"/>
                <a:gd name="T55" fmla="*/ 703 h 3018"/>
                <a:gd name="T56" fmla="*/ 1437 w 2211"/>
                <a:gd name="T57" fmla="*/ 376 h 3018"/>
                <a:gd name="T58" fmla="*/ 1520 w 2211"/>
                <a:gd name="T59" fmla="*/ 509 h 3018"/>
                <a:gd name="T60" fmla="*/ 1606 w 2211"/>
                <a:gd name="T61" fmla="*/ 540 h 3018"/>
                <a:gd name="T62" fmla="*/ 1674 w 2211"/>
                <a:gd name="T63" fmla="*/ 527 h 3018"/>
                <a:gd name="T64" fmla="*/ 1694 w 2211"/>
                <a:gd name="T65" fmla="*/ 502 h 3018"/>
                <a:gd name="T66" fmla="*/ 1659 w 2211"/>
                <a:gd name="T67" fmla="*/ 446 h 3018"/>
                <a:gd name="T68" fmla="*/ 1634 w 2211"/>
                <a:gd name="T69" fmla="*/ 388 h 3018"/>
                <a:gd name="T70" fmla="*/ 1553 w 2211"/>
                <a:gd name="T71" fmla="*/ 345 h 3018"/>
                <a:gd name="T72" fmla="*/ 1442 w 2211"/>
                <a:gd name="T73" fmla="*/ 300 h 3018"/>
                <a:gd name="T74" fmla="*/ 1341 w 2211"/>
                <a:gd name="T75" fmla="*/ 330 h 3018"/>
                <a:gd name="T76" fmla="*/ 1319 w 2211"/>
                <a:gd name="T77" fmla="*/ 386 h 3018"/>
                <a:gd name="T78" fmla="*/ 1182 w 2211"/>
                <a:gd name="T79" fmla="*/ 424 h 3018"/>
                <a:gd name="T80" fmla="*/ 1172 w 2211"/>
                <a:gd name="T81" fmla="*/ 308 h 3018"/>
                <a:gd name="T82" fmla="*/ 1112 w 2211"/>
                <a:gd name="T83" fmla="*/ 315 h 3018"/>
                <a:gd name="T84" fmla="*/ 1024 w 2211"/>
                <a:gd name="T85" fmla="*/ 333 h 3018"/>
                <a:gd name="T86" fmla="*/ 1034 w 2211"/>
                <a:gd name="T87" fmla="*/ 383 h 3018"/>
                <a:gd name="T88" fmla="*/ 1129 w 2211"/>
                <a:gd name="T89" fmla="*/ 429 h 3018"/>
                <a:gd name="T90" fmla="*/ 451 w 2211"/>
                <a:gd name="T91" fmla="*/ 378 h 3018"/>
                <a:gd name="T92" fmla="*/ 156 w 2211"/>
                <a:gd name="T93" fmla="*/ 840 h 3018"/>
                <a:gd name="T94" fmla="*/ 837 w 2211"/>
                <a:gd name="T95" fmla="*/ 1417 h 3018"/>
                <a:gd name="T96" fmla="*/ 1256 w 2211"/>
                <a:gd name="T97" fmla="*/ 1755 h 3018"/>
                <a:gd name="T98" fmla="*/ 1629 w 2211"/>
                <a:gd name="T99" fmla="*/ 1679 h 3018"/>
                <a:gd name="T100" fmla="*/ 1553 w 2211"/>
                <a:gd name="T101" fmla="*/ 1654 h 3018"/>
                <a:gd name="T102" fmla="*/ 1414 w 2211"/>
                <a:gd name="T103" fmla="*/ 1851 h 3018"/>
                <a:gd name="T104" fmla="*/ 1891 w 2211"/>
                <a:gd name="T105" fmla="*/ 1893 h 3018"/>
                <a:gd name="T106" fmla="*/ 1591 w 2211"/>
                <a:gd name="T107" fmla="*/ 1795 h 3018"/>
                <a:gd name="T108" fmla="*/ 1435 w 2211"/>
                <a:gd name="T109" fmla="*/ 2057 h 3018"/>
                <a:gd name="T110" fmla="*/ 1629 w 2211"/>
                <a:gd name="T111" fmla="*/ 2524 h 3018"/>
                <a:gd name="T112" fmla="*/ 1740 w 2211"/>
                <a:gd name="T113" fmla="*/ 2741 h 3018"/>
                <a:gd name="T114" fmla="*/ 2110 w 2211"/>
                <a:gd name="T115" fmla="*/ 2342 h 3018"/>
                <a:gd name="T116" fmla="*/ 1472 w 2211"/>
                <a:gd name="T117" fmla="*/ 562 h 3018"/>
                <a:gd name="T118" fmla="*/ 1394 w 2211"/>
                <a:gd name="T119" fmla="*/ 577 h 3018"/>
                <a:gd name="T120" fmla="*/ 978 w 2211"/>
                <a:gd name="T121" fmla="*/ 338 h 3018"/>
                <a:gd name="T122" fmla="*/ 1039 w 2211"/>
                <a:gd name="T123" fmla="*/ 250 h 30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11" h="3018">
                  <a:moveTo>
                    <a:pt x="1636" y="295"/>
                  </a:moveTo>
                  <a:lnTo>
                    <a:pt x="1639" y="300"/>
                  </a:lnTo>
                  <a:lnTo>
                    <a:pt x="1639" y="303"/>
                  </a:lnTo>
                  <a:lnTo>
                    <a:pt x="1639" y="308"/>
                  </a:lnTo>
                  <a:lnTo>
                    <a:pt x="1636" y="310"/>
                  </a:lnTo>
                  <a:lnTo>
                    <a:pt x="1636" y="313"/>
                  </a:lnTo>
                  <a:lnTo>
                    <a:pt x="1634" y="315"/>
                  </a:lnTo>
                  <a:lnTo>
                    <a:pt x="1636" y="320"/>
                  </a:lnTo>
                  <a:lnTo>
                    <a:pt x="1636" y="323"/>
                  </a:lnTo>
                  <a:lnTo>
                    <a:pt x="1641" y="328"/>
                  </a:lnTo>
                  <a:lnTo>
                    <a:pt x="1644" y="333"/>
                  </a:lnTo>
                  <a:lnTo>
                    <a:pt x="1649" y="335"/>
                  </a:lnTo>
                  <a:lnTo>
                    <a:pt x="1651" y="338"/>
                  </a:lnTo>
                  <a:lnTo>
                    <a:pt x="1656" y="340"/>
                  </a:lnTo>
                  <a:lnTo>
                    <a:pt x="1664" y="340"/>
                  </a:lnTo>
                  <a:lnTo>
                    <a:pt x="1669" y="340"/>
                  </a:lnTo>
                  <a:lnTo>
                    <a:pt x="1679" y="340"/>
                  </a:lnTo>
                  <a:lnTo>
                    <a:pt x="1687" y="338"/>
                  </a:lnTo>
                  <a:lnTo>
                    <a:pt x="1697" y="338"/>
                  </a:lnTo>
                  <a:lnTo>
                    <a:pt x="1704" y="338"/>
                  </a:lnTo>
                  <a:lnTo>
                    <a:pt x="1712" y="338"/>
                  </a:lnTo>
                  <a:lnTo>
                    <a:pt x="1719" y="340"/>
                  </a:lnTo>
                  <a:lnTo>
                    <a:pt x="1724" y="343"/>
                  </a:lnTo>
                  <a:lnTo>
                    <a:pt x="1729" y="348"/>
                  </a:lnTo>
                  <a:lnTo>
                    <a:pt x="1732" y="356"/>
                  </a:lnTo>
                  <a:lnTo>
                    <a:pt x="1737" y="363"/>
                  </a:lnTo>
                  <a:lnTo>
                    <a:pt x="1740" y="368"/>
                  </a:lnTo>
                  <a:lnTo>
                    <a:pt x="1745" y="373"/>
                  </a:lnTo>
                  <a:lnTo>
                    <a:pt x="1750" y="378"/>
                  </a:lnTo>
                  <a:lnTo>
                    <a:pt x="1752" y="386"/>
                  </a:lnTo>
                  <a:lnTo>
                    <a:pt x="1757" y="391"/>
                  </a:lnTo>
                  <a:lnTo>
                    <a:pt x="1760" y="401"/>
                  </a:lnTo>
                  <a:lnTo>
                    <a:pt x="1760" y="411"/>
                  </a:lnTo>
                  <a:lnTo>
                    <a:pt x="1760" y="424"/>
                  </a:lnTo>
                  <a:lnTo>
                    <a:pt x="1757" y="431"/>
                  </a:lnTo>
                  <a:lnTo>
                    <a:pt x="1757" y="439"/>
                  </a:lnTo>
                  <a:lnTo>
                    <a:pt x="1757" y="444"/>
                  </a:lnTo>
                  <a:lnTo>
                    <a:pt x="1757" y="449"/>
                  </a:lnTo>
                  <a:lnTo>
                    <a:pt x="1757" y="451"/>
                  </a:lnTo>
                  <a:lnTo>
                    <a:pt x="1760" y="451"/>
                  </a:lnTo>
                  <a:lnTo>
                    <a:pt x="1765" y="454"/>
                  </a:lnTo>
                  <a:lnTo>
                    <a:pt x="1770" y="454"/>
                  </a:lnTo>
                  <a:lnTo>
                    <a:pt x="1775" y="454"/>
                  </a:lnTo>
                  <a:lnTo>
                    <a:pt x="1777" y="456"/>
                  </a:lnTo>
                  <a:lnTo>
                    <a:pt x="1782" y="456"/>
                  </a:lnTo>
                  <a:lnTo>
                    <a:pt x="1782" y="459"/>
                  </a:lnTo>
                  <a:lnTo>
                    <a:pt x="1782" y="461"/>
                  </a:lnTo>
                  <a:lnTo>
                    <a:pt x="1780" y="464"/>
                  </a:lnTo>
                  <a:lnTo>
                    <a:pt x="1772" y="464"/>
                  </a:lnTo>
                  <a:lnTo>
                    <a:pt x="1767" y="466"/>
                  </a:lnTo>
                  <a:lnTo>
                    <a:pt x="1765" y="469"/>
                  </a:lnTo>
                  <a:lnTo>
                    <a:pt x="1765" y="471"/>
                  </a:lnTo>
                  <a:lnTo>
                    <a:pt x="1767" y="471"/>
                  </a:lnTo>
                  <a:lnTo>
                    <a:pt x="1770" y="474"/>
                  </a:lnTo>
                  <a:lnTo>
                    <a:pt x="1775" y="477"/>
                  </a:lnTo>
                  <a:lnTo>
                    <a:pt x="1777" y="477"/>
                  </a:lnTo>
                  <a:lnTo>
                    <a:pt x="1775" y="477"/>
                  </a:lnTo>
                  <a:lnTo>
                    <a:pt x="1770" y="477"/>
                  </a:lnTo>
                  <a:lnTo>
                    <a:pt x="1765" y="479"/>
                  </a:lnTo>
                  <a:lnTo>
                    <a:pt x="1762" y="482"/>
                  </a:lnTo>
                  <a:lnTo>
                    <a:pt x="1757" y="484"/>
                  </a:lnTo>
                  <a:lnTo>
                    <a:pt x="1755" y="487"/>
                  </a:lnTo>
                  <a:lnTo>
                    <a:pt x="1755" y="489"/>
                  </a:lnTo>
                  <a:lnTo>
                    <a:pt x="1757" y="494"/>
                  </a:lnTo>
                  <a:lnTo>
                    <a:pt x="1762" y="497"/>
                  </a:lnTo>
                  <a:lnTo>
                    <a:pt x="1767" y="499"/>
                  </a:lnTo>
                  <a:lnTo>
                    <a:pt x="1772" y="502"/>
                  </a:lnTo>
                  <a:lnTo>
                    <a:pt x="1780" y="502"/>
                  </a:lnTo>
                  <a:lnTo>
                    <a:pt x="1785" y="502"/>
                  </a:lnTo>
                  <a:lnTo>
                    <a:pt x="1790" y="499"/>
                  </a:lnTo>
                  <a:lnTo>
                    <a:pt x="1792" y="497"/>
                  </a:lnTo>
                  <a:lnTo>
                    <a:pt x="1795" y="494"/>
                  </a:lnTo>
                  <a:lnTo>
                    <a:pt x="1798" y="492"/>
                  </a:lnTo>
                  <a:lnTo>
                    <a:pt x="1800" y="489"/>
                  </a:lnTo>
                  <a:lnTo>
                    <a:pt x="1800" y="487"/>
                  </a:lnTo>
                  <a:lnTo>
                    <a:pt x="1803" y="484"/>
                  </a:lnTo>
                  <a:lnTo>
                    <a:pt x="1805" y="484"/>
                  </a:lnTo>
                  <a:lnTo>
                    <a:pt x="1808" y="484"/>
                  </a:lnTo>
                  <a:lnTo>
                    <a:pt x="1810" y="482"/>
                  </a:lnTo>
                  <a:lnTo>
                    <a:pt x="1815" y="487"/>
                  </a:lnTo>
                  <a:lnTo>
                    <a:pt x="1815" y="494"/>
                  </a:lnTo>
                  <a:lnTo>
                    <a:pt x="1815" y="504"/>
                  </a:lnTo>
                  <a:lnTo>
                    <a:pt x="1813" y="512"/>
                  </a:lnTo>
                  <a:lnTo>
                    <a:pt x="1810" y="514"/>
                  </a:lnTo>
                  <a:lnTo>
                    <a:pt x="1805" y="514"/>
                  </a:lnTo>
                  <a:lnTo>
                    <a:pt x="1803" y="517"/>
                  </a:lnTo>
                  <a:lnTo>
                    <a:pt x="1798" y="519"/>
                  </a:lnTo>
                  <a:lnTo>
                    <a:pt x="1792" y="522"/>
                  </a:lnTo>
                  <a:lnTo>
                    <a:pt x="1787" y="527"/>
                  </a:lnTo>
                  <a:lnTo>
                    <a:pt x="1785" y="529"/>
                  </a:lnTo>
                  <a:lnTo>
                    <a:pt x="1780" y="532"/>
                  </a:lnTo>
                  <a:lnTo>
                    <a:pt x="1777" y="537"/>
                  </a:lnTo>
                  <a:lnTo>
                    <a:pt x="1777" y="545"/>
                  </a:lnTo>
                  <a:lnTo>
                    <a:pt x="1775" y="555"/>
                  </a:lnTo>
                  <a:lnTo>
                    <a:pt x="1772" y="565"/>
                  </a:lnTo>
                  <a:lnTo>
                    <a:pt x="1772" y="572"/>
                  </a:lnTo>
                  <a:lnTo>
                    <a:pt x="1772" y="582"/>
                  </a:lnTo>
                  <a:lnTo>
                    <a:pt x="1775" y="587"/>
                  </a:lnTo>
                  <a:lnTo>
                    <a:pt x="1775" y="593"/>
                  </a:lnTo>
                  <a:lnTo>
                    <a:pt x="1777" y="598"/>
                  </a:lnTo>
                  <a:lnTo>
                    <a:pt x="1782" y="600"/>
                  </a:lnTo>
                  <a:lnTo>
                    <a:pt x="1787" y="605"/>
                  </a:lnTo>
                  <a:lnTo>
                    <a:pt x="1792" y="608"/>
                  </a:lnTo>
                  <a:lnTo>
                    <a:pt x="1795" y="613"/>
                  </a:lnTo>
                  <a:lnTo>
                    <a:pt x="1800" y="618"/>
                  </a:lnTo>
                  <a:lnTo>
                    <a:pt x="1803" y="625"/>
                  </a:lnTo>
                  <a:lnTo>
                    <a:pt x="1803" y="630"/>
                  </a:lnTo>
                  <a:lnTo>
                    <a:pt x="1803" y="638"/>
                  </a:lnTo>
                  <a:lnTo>
                    <a:pt x="1805" y="643"/>
                  </a:lnTo>
                  <a:lnTo>
                    <a:pt x="1810" y="648"/>
                  </a:lnTo>
                  <a:lnTo>
                    <a:pt x="1815" y="653"/>
                  </a:lnTo>
                  <a:lnTo>
                    <a:pt x="1820" y="658"/>
                  </a:lnTo>
                  <a:lnTo>
                    <a:pt x="1825" y="661"/>
                  </a:lnTo>
                  <a:lnTo>
                    <a:pt x="1833" y="666"/>
                  </a:lnTo>
                  <a:lnTo>
                    <a:pt x="1838" y="671"/>
                  </a:lnTo>
                  <a:lnTo>
                    <a:pt x="1843" y="673"/>
                  </a:lnTo>
                  <a:lnTo>
                    <a:pt x="1848" y="678"/>
                  </a:lnTo>
                  <a:lnTo>
                    <a:pt x="1856" y="683"/>
                  </a:lnTo>
                  <a:lnTo>
                    <a:pt x="1863" y="691"/>
                  </a:lnTo>
                  <a:lnTo>
                    <a:pt x="1871" y="693"/>
                  </a:lnTo>
                  <a:lnTo>
                    <a:pt x="1881" y="698"/>
                  </a:lnTo>
                  <a:lnTo>
                    <a:pt x="1888" y="698"/>
                  </a:lnTo>
                  <a:lnTo>
                    <a:pt x="1896" y="698"/>
                  </a:lnTo>
                  <a:lnTo>
                    <a:pt x="1903" y="696"/>
                  </a:lnTo>
                  <a:lnTo>
                    <a:pt x="1908" y="696"/>
                  </a:lnTo>
                  <a:lnTo>
                    <a:pt x="1914" y="696"/>
                  </a:lnTo>
                  <a:lnTo>
                    <a:pt x="1919" y="696"/>
                  </a:lnTo>
                  <a:lnTo>
                    <a:pt x="1924" y="698"/>
                  </a:lnTo>
                  <a:lnTo>
                    <a:pt x="1926" y="701"/>
                  </a:lnTo>
                  <a:lnTo>
                    <a:pt x="1929" y="703"/>
                  </a:lnTo>
                  <a:lnTo>
                    <a:pt x="1931" y="706"/>
                  </a:lnTo>
                  <a:lnTo>
                    <a:pt x="1931" y="708"/>
                  </a:lnTo>
                  <a:lnTo>
                    <a:pt x="1934" y="708"/>
                  </a:lnTo>
                  <a:lnTo>
                    <a:pt x="1936" y="711"/>
                  </a:lnTo>
                  <a:lnTo>
                    <a:pt x="1939" y="711"/>
                  </a:lnTo>
                  <a:lnTo>
                    <a:pt x="1944" y="711"/>
                  </a:lnTo>
                  <a:lnTo>
                    <a:pt x="1949" y="711"/>
                  </a:lnTo>
                  <a:lnTo>
                    <a:pt x="1954" y="711"/>
                  </a:lnTo>
                  <a:lnTo>
                    <a:pt x="1956" y="711"/>
                  </a:lnTo>
                  <a:lnTo>
                    <a:pt x="1964" y="708"/>
                  </a:lnTo>
                  <a:lnTo>
                    <a:pt x="1966" y="708"/>
                  </a:lnTo>
                  <a:lnTo>
                    <a:pt x="1971" y="706"/>
                  </a:lnTo>
                  <a:lnTo>
                    <a:pt x="1977" y="703"/>
                  </a:lnTo>
                  <a:lnTo>
                    <a:pt x="1979" y="701"/>
                  </a:lnTo>
                  <a:lnTo>
                    <a:pt x="1982" y="698"/>
                  </a:lnTo>
                  <a:lnTo>
                    <a:pt x="1984" y="693"/>
                  </a:lnTo>
                  <a:lnTo>
                    <a:pt x="1984" y="691"/>
                  </a:lnTo>
                  <a:lnTo>
                    <a:pt x="1984" y="681"/>
                  </a:lnTo>
                  <a:lnTo>
                    <a:pt x="1984" y="673"/>
                  </a:lnTo>
                  <a:lnTo>
                    <a:pt x="1984" y="668"/>
                  </a:lnTo>
                  <a:lnTo>
                    <a:pt x="1984" y="666"/>
                  </a:lnTo>
                  <a:lnTo>
                    <a:pt x="1984" y="661"/>
                  </a:lnTo>
                  <a:lnTo>
                    <a:pt x="1987" y="658"/>
                  </a:lnTo>
                  <a:lnTo>
                    <a:pt x="1989" y="656"/>
                  </a:lnTo>
                  <a:lnTo>
                    <a:pt x="1992" y="653"/>
                  </a:lnTo>
                  <a:lnTo>
                    <a:pt x="1994" y="648"/>
                  </a:lnTo>
                  <a:lnTo>
                    <a:pt x="1992" y="640"/>
                  </a:lnTo>
                  <a:lnTo>
                    <a:pt x="1989" y="633"/>
                  </a:lnTo>
                  <a:lnTo>
                    <a:pt x="1989" y="628"/>
                  </a:lnTo>
                  <a:lnTo>
                    <a:pt x="1992" y="625"/>
                  </a:lnTo>
                  <a:lnTo>
                    <a:pt x="1994" y="620"/>
                  </a:lnTo>
                  <a:lnTo>
                    <a:pt x="1999" y="615"/>
                  </a:lnTo>
                  <a:lnTo>
                    <a:pt x="2004" y="608"/>
                  </a:lnTo>
                  <a:lnTo>
                    <a:pt x="2007" y="600"/>
                  </a:lnTo>
                  <a:lnTo>
                    <a:pt x="2009" y="593"/>
                  </a:lnTo>
                  <a:lnTo>
                    <a:pt x="2012" y="585"/>
                  </a:lnTo>
                  <a:lnTo>
                    <a:pt x="2009" y="580"/>
                  </a:lnTo>
                  <a:lnTo>
                    <a:pt x="2009" y="572"/>
                  </a:lnTo>
                  <a:lnTo>
                    <a:pt x="2012" y="565"/>
                  </a:lnTo>
                  <a:lnTo>
                    <a:pt x="2014" y="560"/>
                  </a:lnTo>
                  <a:lnTo>
                    <a:pt x="2022" y="552"/>
                  </a:lnTo>
                  <a:lnTo>
                    <a:pt x="2027" y="545"/>
                  </a:lnTo>
                  <a:lnTo>
                    <a:pt x="2035" y="540"/>
                  </a:lnTo>
                  <a:lnTo>
                    <a:pt x="2042" y="535"/>
                  </a:lnTo>
                  <a:lnTo>
                    <a:pt x="2047" y="532"/>
                  </a:lnTo>
                  <a:lnTo>
                    <a:pt x="2052" y="529"/>
                  </a:lnTo>
                  <a:lnTo>
                    <a:pt x="2057" y="527"/>
                  </a:lnTo>
                  <a:lnTo>
                    <a:pt x="2065" y="524"/>
                  </a:lnTo>
                  <a:lnTo>
                    <a:pt x="2072" y="517"/>
                  </a:lnTo>
                  <a:lnTo>
                    <a:pt x="2080" y="512"/>
                  </a:lnTo>
                  <a:lnTo>
                    <a:pt x="2087" y="502"/>
                  </a:lnTo>
                  <a:lnTo>
                    <a:pt x="2093" y="494"/>
                  </a:lnTo>
                  <a:lnTo>
                    <a:pt x="2098" y="484"/>
                  </a:lnTo>
                  <a:lnTo>
                    <a:pt x="2100" y="474"/>
                  </a:lnTo>
                  <a:lnTo>
                    <a:pt x="2105" y="466"/>
                  </a:lnTo>
                  <a:lnTo>
                    <a:pt x="2108" y="461"/>
                  </a:lnTo>
                  <a:lnTo>
                    <a:pt x="2108" y="456"/>
                  </a:lnTo>
                  <a:lnTo>
                    <a:pt x="2113" y="454"/>
                  </a:lnTo>
                  <a:lnTo>
                    <a:pt x="2118" y="451"/>
                  </a:lnTo>
                  <a:lnTo>
                    <a:pt x="2123" y="449"/>
                  </a:lnTo>
                  <a:lnTo>
                    <a:pt x="2125" y="446"/>
                  </a:lnTo>
                  <a:lnTo>
                    <a:pt x="2130" y="444"/>
                  </a:lnTo>
                  <a:lnTo>
                    <a:pt x="2135" y="439"/>
                  </a:lnTo>
                  <a:lnTo>
                    <a:pt x="2140" y="434"/>
                  </a:lnTo>
                  <a:lnTo>
                    <a:pt x="2148" y="429"/>
                  </a:lnTo>
                  <a:lnTo>
                    <a:pt x="2156" y="424"/>
                  </a:lnTo>
                  <a:lnTo>
                    <a:pt x="2163" y="416"/>
                  </a:lnTo>
                  <a:lnTo>
                    <a:pt x="2171" y="411"/>
                  </a:lnTo>
                  <a:lnTo>
                    <a:pt x="2176" y="403"/>
                  </a:lnTo>
                  <a:lnTo>
                    <a:pt x="2183" y="396"/>
                  </a:lnTo>
                  <a:lnTo>
                    <a:pt x="2191" y="391"/>
                  </a:lnTo>
                  <a:lnTo>
                    <a:pt x="2196" y="386"/>
                  </a:lnTo>
                  <a:lnTo>
                    <a:pt x="2198" y="378"/>
                  </a:lnTo>
                  <a:lnTo>
                    <a:pt x="2203" y="376"/>
                  </a:lnTo>
                  <a:lnTo>
                    <a:pt x="2203" y="371"/>
                  </a:lnTo>
                  <a:lnTo>
                    <a:pt x="2206" y="368"/>
                  </a:lnTo>
                  <a:lnTo>
                    <a:pt x="2203" y="366"/>
                  </a:lnTo>
                  <a:lnTo>
                    <a:pt x="2196" y="363"/>
                  </a:lnTo>
                  <a:lnTo>
                    <a:pt x="2188" y="363"/>
                  </a:lnTo>
                  <a:lnTo>
                    <a:pt x="2178" y="366"/>
                  </a:lnTo>
                  <a:lnTo>
                    <a:pt x="2168" y="368"/>
                  </a:lnTo>
                  <a:lnTo>
                    <a:pt x="2161" y="371"/>
                  </a:lnTo>
                  <a:lnTo>
                    <a:pt x="2150" y="376"/>
                  </a:lnTo>
                  <a:lnTo>
                    <a:pt x="2143" y="381"/>
                  </a:lnTo>
                  <a:lnTo>
                    <a:pt x="2140" y="383"/>
                  </a:lnTo>
                  <a:lnTo>
                    <a:pt x="2140" y="381"/>
                  </a:lnTo>
                  <a:lnTo>
                    <a:pt x="2143" y="378"/>
                  </a:lnTo>
                  <a:lnTo>
                    <a:pt x="2145" y="376"/>
                  </a:lnTo>
                  <a:lnTo>
                    <a:pt x="2145" y="371"/>
                  </a:lnTo>
                  <a:lnTo>
                    <a:pt x="2143" y="366"/>
                  </a:lnTo>
                  <a:lnTo>
                    <a:pt x="2138" y="366"/>
                  </a:lnTo>
                  <a:lnTo>
                    <a:pt x="2128" y="366"/>
                  </a:lnTo>
                  <a:lnTo>
                    <a:pt x="2125" y="368"/>
                  </a:lnTo>
                  <a:lnTo>
                    <a:pt x="2125" y="366"/>
                  </a:lnTo>
                  <a:lnTo>
                    <a:pt x="2130" y="363"/>
                  </a:lnTo>
                  <a:lnTo>
                    <a:pt x="2140" y="358"/>
                  </a:lnTo>
                  <a:lnTo>
                    <a:pt x="2150" y="356"/>
                  </a:lnTo>
                  <a:lnTo>
                    <a:pt x="2158" y="353"/>
                  </a:lnTo>
                  <a:lnTo>
                    <a:pt x="2166" y="350"/>
                  </a:lnTo>
                  <a:lnTo>
                    <a:pt x="2171" y="353"/>
                  </a:lnTo>
                  <a:lnTo>
                    <a:pt x="2173" y="353"/>
                  </a:lnTo>
                  <a:lnTo>
                    <a:pt x="2178" y="356"/>
                  </a:lnTo>
                  <a:lnTo>
                    <a:pt x="2183" y="353"/>
                  </a:lnTo>
                  <a:lnTo>
                    <a:pt x="2188" y="353"/>
                  </a:lnTo>
                  <a:lnTo>
                    <a:pt x="2193" y="350"/>
                  </a:lnTo>
                  <a:lnTo>
                    <a:pt x="2198" y="345"/>
                  </a:lnTo>
                  <a:lnTo>
                    <a:pt x="2201" y="343"/>
                  </a:lnTo>
                  <a:lnTo>
                    <a:pt x="2201" y="338"/>
                  </a:lnTo>
                  <a:lnTo>
                    <a:pt x="2198" y="333"/>
                  </a:lnTo>
                  <a:lnTo>
                    <a:pt x="2196" y="330"/>
                  </a:lnTo>
                  <a:lnTo>
                    <a:pt x="2193" y="328"/>
                  </a:lnTo>
                  <a:lnTo>
                    <a:pt x="2188" y="325"/>
                  </a:lnTo>
                  <a:lnTo>
                    <a:pt x="2183" y="325"/>
                  </a:lnTo>
                  <a:lnTo>
                    <a:pt x="2176" y="323"/>
                  </a:lnTo>
                  <a:lnTo>
                    <a:pt x="2168" y="323"/>
                  </a:lnTo>
                  <a:lnTo>
                    <a:pt x="2161" y="323"/>
                  </a:lnTo>
                  <a:lnTo>
                    <a:pt x="2153" y="323"/>
                  </a:lnTo>
                  <a:lnTo>
                    <a:pt x="2145" y="323"/>
                  </a:lnTo>
                  <a:lnTo>
                    <a:pt x="2140" y="323"/>
                  </a:lnTo>
                  <a:lnTo>
                    <a:pt x="2138" y="325"/>
                  </a:lnTo>
                  <a:lnTo>
                    <a:pt x="2135" y="325"/>
                  </a:lnTo>
                  <a:lnTo>
                    <a:pt x="2135" y="323"/>
                  </a:lnTo>
                  <a:lnTo>
                    <a:pt x="2138" y="320"/>
                  </a:lnTo>
                  <a:lnTo>
                    <a:pt x="2143" y="318"/>
                  </a:lnTo>
                  <a:lnTo>
                    <a:pt x="2148" y="318"/>
                  </a:lnTo>
                  <a:lnTo>
                    <a:pt x="2153" y="318"/>
                  </a:lnTo>
                  <a:lnTo>
                    <a:pt x="2158" y="318"/>
                  </a:lnTo>
                  <a:lnTo>
                    <a:pt x="2161" y="315"/>
                  </a:lnTo>
                  <a:lnTo>
                    <a:pt x="2161" y="313"/>
                  </a:lnTo>
                  <a:lnTo>
                    <a:pt x="2156" y="310"/>
                  </a:lnTo>
                  <a:lnTo>
                    <a:pt x="2150" y="308"/>
                  </a:lnTo>
                  <a:lnTo>
                    <a:pt x="2145" y="305"/>
                  </a:lnTo>
                  <a:lnTo>
                    <a:pt x="2140" y="303"/>
                  </a:lnTo>
                  <a:lnTo>
                    <a:pt x="2135" y="303"/>
                  </a:lnTo>
                  <a:lnTo>
                    <a:pt x="2133" y="300"/>
                  </a:lnTo>
                  <a:lnTo>
                    <a:pt x="2133" y="298"/>
                  </a:lnTo>
                  <a:lnTo>
                    <a:pt x="2138" y="295"/>
                  </a:lnTo>
                  <a:lnTo>
                    <a:pt x="2143" y="292"/>
                  </a:lnTo>
                  <a:lnTo>
                    <a:pt x="2148" y="290"/>
                  </a:lnTo>
                  <a:lnTo>
                    <a:pt x="2150" y="285"/>
                  </a:lnTo>
                  <a:lnTo>
                    <a:pt x="2153" y="282"/>
                  </a:lnTo>
                  <a:lnTo>
                    <a:pt x="2156" y="277"/>
                  </a:lnTo>
                  <a:lnTo>
                    <a:pt x="2156" y="275"/>
                  </a:lnTo>
                  <a:lnTo>
                    <a:pt x="2153" y="272"/>
                  </a:lnTo>
                  <a:lnTo>
                    <a:pt x="2153" y="270"/>
                  </a:lnTo>
                  <a:lnTo>
                    <a:pt x="2150" y="267"/>
                  </a:lnTo>
                  <a:lnTo>
                    <a:pt x="2150" y="265"/>
                  </a:lnTo>
                  <a:lnTo>
                    <a:pt x="2150" y="260"/>
                  </a:lnTo>
                  <a:lnTo>
                    <a:pt x="2153" y="257"/>
                  </a:lnTo>
                  <a:lnTo>
                    <a:pt x="2153" y="255"/>
                  </a:lnTo>
                  <a:lnTo>
                    <a:pt x="2153" y="252"/>
                  </a:lnTo>
                  <a:lnTo>
                    <a:pt x="2150" y="250"/>
                  </a:lnTo>
                  <a:lnTo>
                    <a:pt x="2148" y="250"/>
                  </a:lnTo>
                  <a:lnTo>
                    <a:pt x="2143" y="247"/>
                  </a:lnTo>
                  <a:lnTo>
                    <a:pt x="2140" y="245"/>
                  </a:lnTo>
                  <a:lnTo>
                    <a:pt x="2140" y="242"/>
                  </a:lnTo>
                  <a:lnTo>
                    <a:pt x="2140" y="240"/>
                  </a:lnTo>
                  <a:lnTo>
                    <a:pt x="2140" y="237"/>
                  </a:lnTo>
                  <a:lnTo>
                    <a:pt x="2138" y="234"/>
                  </a:lnTo>
                  <a:lnTo>
                    <a:pt x="2133" y="234"/>
                  </a:lnTo>
                  <a:lnTo>
                    <a:pt x="2128" y="232"/>
                  </a:lnTo>
                  <a:lnTo>
                    <a:pt x="2120" y="232"/>
                  </a:lnTo>
                  <a:lnTo>
                    <a:pt x="2113" y="229"/>
                  </a:lnTo>
                  <a:lnTo>
                    <a:pt x="2105" y="229"/>
                  </a:lnTo>
                  <a:lnTo>
                    <a:pt x="2100" y="227"/>
                  </a:lnTo>
                  <a:lnTo>
                    <a:pt x="2095" y="224"/>
                  </a:lnTo>
                  <a:lnTo>
                    <a:pt x="2095" y="219"/>
                  </a:lnTo>
                  <a:lnTo>
                    <a:pt x="2100" y="217"/>
                  </a:lnTo>
                  <a:lnTo>
                    <a:pt x="2105" y="212"/>
                  </a:lnTo>
                  <a:lnTo>
                    <a:pt x="2108" y="207"/>
                  </a:lnTo>
                  <a:lnTo>
                    <a:pt x="2110" y="204"/>
                  </a:lnTo>
                  <a:lnTo>
                    <a:pt x="2108" y="202"/>
                  </a:lnTo>
                  <a:lnTo>
                    <a:pt x="2105" y="202"/>
                  </a:lnTo>
                  <a:lnTo>
                    <a:pt x="2103" y="199"/>
                  </a:lnTo>
                  <a:lnTo>
                    <a:pt x="2098" y="202"/>
                  </a:lnTo>
                  <a:lnTo>
                    <a:pt x="2093" y="202"/>
                  </a:lnTo>
                  <a:lnTo>
                    <a:pt x="2087" y="202"/>
                  </a:lnTo>
                  <a:lnTo>
                    <a:pt x="2085" y="202"/>
                  </a:lnTo>
                  <a:lnTo>
                    <a:pt x="2082" y="199"/>
                  </a:lnTo>
                  <a:lnTo>
                    <a:pt x="2082" y="197"/>
                  </a:lnTo>
                  <a:lnTo>
                    <a:pt x="2080" y="197"/>
                  </a:lnTo>
                  <a:lnTo>
                    <a:pt x="2077" y="194"/>
                  </a:lnTo>
                  <a:lnTo>
                    <a:pt x="2075" y="194"/>
                  </a:lnTo>
                  <a:lnTo>
                    <a:pt x="2070" y="194"/>
                  </a:lnTo>
                  <a:lnTo>
                    <a:pt x="2062" y="194"/>
                  </a:lnTo>
                  <a:lnTo>
                    <a:pt x="2055" y="184"/>
                  </a:lnTo>
                  <a:lnTo>
                    <a:pt x="2052" y="174"/>
                  </a:lnTo>
                  <a:lnTo>
                    <a:pt x="2050" y="161"/>
                  </a:lnTo>
                  <a:lnTo>
                    <a:pt x="2050" y="154"/>
                  </a:lnTo>
                  <a:lnTo>
                    <a:pt x="2050" y="146"/>
                  </a:lnTo>
                  <a:lnTo>
                    <a:pt x="2050" y="141"/>
                  </a:lnTo>
                  <a:lnTo>
                    <a:pt x="2047" y="134"/>
                  </a:lnTo>
                  <a:lnTo>
                    <a:pt x="2045" y="129"/>
                  </a:lnTo>
                  <a:lnTo>
                    <a:pt x="2045" y="121"/>
                  </a:lnTo>
                  <a:lnTo>
                    <a:pt x="2047" y="111"/>
                  </a:lnTo>
                  <a:lnTo>
                    <a:pt x="2047" y="103"/>
                  </a:lnTo>
                  <a:lnTo>
                    <a:pt x="2047" y="101"/>
                  </a:lnTo>
                  <a:lnTo>
                    <a:pt x="2045" y="98"/>
                  </a:lnTo>
                  <a:lnTo>
                    <a:pt x="2042" y="98"/>
                  </a:lnTo>
                  <a:lnTo>
                    <a:pt x="2040" y="96"/>
                  </a:lnTo>
                  <a:lnTo>
                    <a:pt x="2035" y="96"/>
                  </a:lnTo>
                  <a:lnTo>
                    <a:pt x="2032" y="98"/>
                  </a:lnTo>
                  <a:lnTo>
                    <a:pt x="2029" y="98"/>
                  </a:lnTo>
                  <a:lnTo>
                    <a:pt x="2027" y="98"/>
                  </a:lnTo>
                  <a:lnTo>
                    <a:pt x="2022" y="101"/>
                  </a:lnTo>
                  <a:lnTo>
                    <a:pt x="2017" y="103"/>
                  </a:lnTo>
                  <a:lnTo>
                    <a:pt x="2014" y="106"/>
                  </a:lnTo>
                  <a:lnTo>
                    <a:pt x="2012" y="111"/>
                  </a:lnTo>
                  <a:lnTo>
                    <a:pt x="2009" y="113"/>
                  </a:lnTo>
                  <a:lnTo>
                    <a:pt x="2007" y="116"/>
                  </a:lnTo>
                  <a:lnTo>
                    <a:pt x="2004" y="121"/>
                  </a:lnTo>
                  <a:lnTo>
                    <a:pt x="2004" y="124"/>
                  </a:lnTo>
                  <a:lnTo>
                    <a:pt x="2002" y="129"/>
                  </a:lnTo>
                  <a:lnTo>
                    <a:pt x="1999" y="131"/>
                  </a:lnTo>
                  <a:lnTo>
                    <a:pt x="1997" y="131"/>
                  </a:lnTo>
                  <a:lnTo>
                    <a:pt x="1994" y="131"/>
                  </a:lnTo>
                  <a:lnTo>
                    <a:pt x="1992" y="134"/>
                  </a:lnTo>
                  <a:lnTo>
                    <a:pt x="1992" y="131"/>
                  </a:lnTo>
                  <a:lnTo>
                    <a:pt x="1989" y="131"/>
                  </a:lnTo>
                  <a:lnTo>
                    <a:pt x="1987" y="129"/>
                  </a:lnTo>
                  <a:lnTo>
                    <a:pt x="1984" y="126"/>
                  </a:lnTo>
                  <a:lnTo>
                    <a:pt x="1982" y="126"/>
                  </a:lnTo>
                  <a:lnTo>
                    <a:pt x="1979" y="126"/>
                  </a:lnTo>
                  <a:lnTo>
                    <a:pt x="1977" y="129"/>
                  </a:lnTo>
                  <a:lnTo>
                    <a:pt x="1974" y="131"/>
                  </a:lnTo>
                  <a:lnTo>
                    <a:pt x="1971" y="134"/>
                  </a:lnTo>
                  <a:lnTo>
                    <a:pt x="1969" y="136"/>
                  </a:lnTo>
                  <a:lnTo>
                    <a:pt x="1964" y="141"/>
                  </a:lnTo>
                  <a:lnTo>
                    <a:pt x="1964" y="139"/>
                  </a:lnTo>
                  <a:lnTo>
                    <a:pt x="1964" y="136"/>
                  </a:lnTo>
                  <a:lnTo>
                    <a:pt x="1964" y="134"/>
                  </a:lnTo>
                  <a:lnTo>
                    <a:pt x="1961" y="131"/>
                  </a:lnTo>
                  <a:lnTo>
                    <a:pt x="1954" y="131"/>
                  </a:lnTo>
                  <a:lnTo>
                    <a:pt x="1946" y="134"/>
                  </a:lnTo>
                  <a:lnTo>
                    <a:pt x="1946" y="131"/>
                  </a:lnTo>
                  <a:lnTo>
                    <a:pt x="1951" y="129"/>
                  </a:lnTo>
                  <a:lnTo>
                    <a:pt x="1954" y="124"/>
                  </a:lnTo>
                  <a:lnTo>
                    <a:pt x="1959" y="119"/>
                  </a:lnTo>
                  <a:lnTo>
                    <a:pt x="1961" y="116"/>
                  </a:lnTo>
                  <a:lnTo>
                    <a:pt x="1964" y="111"/>
                  </a:lnTo>
                  <a:lnTo>
                    <a:pt x="1961" y="108"/>
                  </a:lnTo>
                  <a:lnTo>
                    <a:pt x="1954" y="108"/>
                  </a:lnTo>
                  <a:lnTo>
                    <a:pt x="1949" y="111"/>
                  </a:lnTo>
                  <a:lnTo>
                    <a:pt x="1944" y="111"/>
                  </a:lnTo>
                  <a:lnTo>
                    <a:pt x="1939" y="111"/>
                  </a:lnTo>
                  <a:lnTo>
                    <a:pt x="1934" y="108"/>
                  </a:lnTo>
                  <a:lnTo>
                    <a:pt x="1931" y="108"/>
                  </a:lnTo>
                  <a:lnTo>
                    <a:pt x="1926" y="108"/>
                  </a:lnTo>
                  <a:lnTo>
                    <a:pt x="1924" y="108"/>
                  </a:lnTo>
                  <a:lnTo>
                    <a:pt x="1919" y="108"/>
                  </a:lnTo>
                  <a:lnTo>
                    <a:pt x="1916" y="108"/>
                  </a:lnTo>
                  <a:lnTo>
                    <a:pt x="1914" y="111"/>
                  </a:lnTo>
                  <a:lnTo>
                    <a:pt x="1911" y="111"/>
                  </a:lnTo>
                  <a:lnTo>
                    <a:pt x="1906" y="111"/>
                  </a:lnTo>
                  <a:lnTo>
                    <a:pt x="1898" y="116"/>
                  </a:lnTo>
                  <a:lnTo>
                    <a:pt x="1888" y="121"/>
                  </a:lnTo>
                  <a:lnTo>
                    <a:pt x="1876" y="126"/>
                  </a:lnTo>
                  <a:lnTo>
                    <a:pt x="1866" y="129"/>
                  </a:lnTo>
                  <a:lnTo>
                    <a:pt x="1853" y="134"/>
                  </a:lnTo>
                  <a:lnTo>
                    <a:pt x="1845" y="139"/>
                  </a:lnTo>
                  <a:lnTo>
                    <a:pt x="1838" y="144"/>
                  </a:lnTo>
                  <a:lnTo>
                    <a:pt x="1835" y="149"/>
                  </a:lnTo>
                  <a:lnTo>
                    <a:pt x="1833" y="151"/>
                  </a:lnTo>
                  <a:lnTo>
                    <a:pt x="1830" y="156"/>
                  </a:lnTo>
                  <a:lnTo>
                    <a:pt x="1830" y="159"/>
                  </a:lnTo>
                  <a:lnTo>
                    <a:pt x="1828" y="161"/>
                  </a:lnTo>
                  <a:lnTo>
                    <a:pt x="1825" y="164"/>
                  </a:lnTo>
                  <a:lnTo>
                    <a:pt x="1820" y="166"/>
                  </a:lnTo>
                  <a:lnTo>
                    <a:pt x="1815" y="166"/>
                  </a:lnTo>
                  <a:lnTo>
                    <a:pt x="1808" y="166"/>
                  </a:lnTo>
                  <a:lnTo>
                    <a:pt x="1800" y="169"/>
                  </a:lnTo>
                  <a:lnTo>
                    <a:pt x="1792" y="169"/>
                  </a:lnTo>
                  <a:lnTo>
                    <a:pt x="1782" y="174"/>
                  </a:lnTo>
                  <a:lnTo>
                    <a:pt x="1775" y="176"/>
                  </a:lnTo>
                  <a:lnTo>
                    <a:pt x="1767" y="182"/>
                  </a:lnTo>
                  <a:lnTo>
                    <a:pt x="1760" y="184"/>
                  </a:lnTo>
                  <a:lnTo>
                    <a:pt x="1755" y="189"/>
                  </a:lnTo>
                  <a:lnTo>
                    <a:pt x="1752" y="192"/>
                  </a:lnTo>
                  <a:lnTo>
                    <a:pt x="1750" y="197"/>
                  </a:lnTo>
                  <a:lnTo>
                    <a:pt x="1745" y="202"/>
                  </a:lnTo>
                  <a:lnTo>
                    <a:pt x="1737" y="207"/>
                  </a:lnTo>
                  <a:lnTo>
                    <a:pt x="1727" y="212"/>
                  </a:lnTo>
                  <a:lnTo>
                    <a:pt x="1719" y="217"/>
                  </a:lnTo>
                  <a:lnTo>
                    <a:pt x="1712" y="222"/>
                  </a:lnTo>
                  <a:lnTo>
                    <a:pt x="1707" y="229"/>
                  </a:lnTo>
                  <a:lnTo>
                    <a:pt x="1704" y="234"/>
                  </a:lnTo>
                  <a:lnTo>
                    <a:pt x="1704" y="240"/>
                  </a:lnTo>
                  <a:lnTo>
                    <a:pt x="1702" y="247"/>
                  </a:lnTo>
                  <a:lnTo>
                    <a:pt x="1697" y="252"/>
                  </a:lnTo>
                  <a:lnTo>
                    <a:pt x="1692" y="255"/>
                  </a:lnTo>
                  <a:lnTo>
                    <a:pt x="1684" y="260"/>
                  </a:lnTo>
                  <a:lnTo>
                    <a:pt x="1677" y="262"/>
                  </a:lnTo>
                  <a:lnTo>
                    <a:pt x="1669" y="265"/>
                  </a:lnTo>
                  <a:lnTo>
                    <a:pt x="1659" y="267"/>
                  </a:lnTo>
                  <a:lnTo>
                    <a:pt x="1651" y="270"/>
                  </a:lnTo>
                  <a:lnTo>
                    <a:pt x="1646" y="272"/>
                  </a:lnTo>
                  <a:lnTo>
                    <a:pt x="1639" y="277"/>
                  </a:lnTo>
                  <a:lnTo>
                    <a:pt x="1636" y="280"/>
                  </a:lnTo>
                  <a:lnTo>
                    <a:pt x="1634" y="282"/>
                  </a:lnTo>
                  <a:lnTo>
                    <a:pt x="1634" y="287"/>
                  </a:lnTo>
                  <a:lnTo>
                    <a:pt x="1634" y="290"/>
                  </a:lnTo>
                  <a:lnTo>
                    <a:pt x="1636" y="295"/>
                  </a:lnTo>
                  <a:close/>
                  <a:moveTo>
                    <a:pt x="1258" y="159"/>
                  </a:moveTo>
                  <a:lnTo>
                    <a:pt x="1258" y="159"/>
                  </a:lnTo>
                  <a:lnTo>
                    <a:pt x="1261" y="159"/>
                  </a:lnTo>
                  <a:lnTo>
                    <a:pt x="1263" y="164"/>
                  </a:lnTo>
                  <a:lnTo>
                    <a:pt x="1271" y="166"/>
                  </a:lnTo>
                  <a:lnTo>
                    <a:pt x="1278" y="166"/>
                  </a:lnTo>
                  <a:lnTo>
                    <a:pt x="1283" y="161"/>
                  </a:lnTo>
                  <a:lnTo>
                    <a:pt x="1288" y="159"/>
                  </a:lnTo>
                  <a:lnTo>
                    <a:pt x="1291" y="156"/>
                  </a:lnTo>
                  <a:lnTo>
                    <a:pt x="1293" y="154"/>
                  </a:lnTo>
                  <a:lnTo>
                    <a:pt x="1296" y="156"/>
                  </a:lnTo>
                  <a:lnTo>
                    <a:pt x="1301" y="159"/>
                  </a:lnTo>
                  <a:lnTo>
                    <a:pt x="1306" y="164"/>
                  </a:lnTo>
                  <a:lnTo>
                    <a:pt x="1311" y="169"/>
                  </a:lnTo>
                  <a:lnTo>
                    <a:pt x="1316" y="174"/>
                  </a:lnTo>
                  <a:lnTo>
                    <a:pt x="1316" y="176"/>
                  </a:lnTo>
                  <a:lnTo>
                    <a:pt x="1311" y="174"/>
                  </a:lnTo>
                  <a:lnTo>
                    <a:pt x="1306" y="171"/>
                  </a:lnTo>
                  <a:lnTo>
                    <a:pt x="1298" y="169"/>
                  </a:lnTo>
                  <a:lnTo>
                    <a:pt x="1296" y="171"/>
                  </a:lnTo>
                  <a:lnTo>
                    <a:pt x="1296" y="176"/>
                  </a:lnTo>
                  <a:lnTo>
                    <a:pt x="1296" y="182"/>
                  </a:lnTo>
                  <a:lnTo>
                    <a:pt x="1301" y="184"/>
                  </a:lnTo>
                  <a:lnTo>
                    <a:pt x="1303" y="189"/>
                  </a:lnTo>
                  <a:lnTo>
                    <a:pt x="1303" y="194"/>
                  </a:lnTo>
                  <a:lnTo>
                    <a:pt x="1301" y="197"/>
                  </a:lnTo>
                  <a:lnTo>
                    <a:pt x="1296" y="199"/>
                  </a:lnTo>
                  <a:lnTo>
                    <a:pt x="1293" y="202"/>
                  </a:lnTo>
                  <a:lnTo>
                    <a:pt x="1291" y="204"/>
                  </a:lnTo>
                  <a:lnTo>
                    <a:pt x="1293" y="209"/>
                  </a:lnTo>
                  <a:lnTo>
                    <a:pt x="1296" y="214"/>
                  </a:lnTo>
                  <a:lnTo>
                    <a:pt x="1298" y="214"/>
                  </a:lnTo>
                  <a:lnTo>
                    <a:pt x="1306" y="214"/>
                  </a:lnTo>
                  <a:lnTo>
                    <a:pt x="1313" y="214"/>
                  </a:lnTo>
                  <a:lnTo>
                    <a:pt x="1321" y="214"/>
                  </a:lnTo>
                  <a:lnTo>
                    <a:pt x="1326" y="214"/>
                  </a:lnTo>
                  <a:lnTo>
                    <a:pt x="1331" y="212"/>
                  </a:lnTo>
                  <a:lnTo>
                    <a:pt x="1336" y="209"/>
                  </a:lnTo>
                  <a:lnTo>
                    <a:pt x="1341" y="207"/>
                  </a:lnTo>
                  <a:lnTo>
                    <a:pt x="1346" y="204"/>
                  </a:lnTo>
                  <a:lnTo>
                    <a:pt x="1351" y="204"/>
                  </a:lnTo>
                  <a:lnTo>
                    <a:pt x="1356" y="207"/>
                  </a:lnTo>
                  <a:lnTo>
                    <a:pt x="1359" y="207"/>
                  </a:lnTo>
                  <a:lnTo>
                    <a:pt x="1364" y="207"/>
                  </a:lnTo>
                  <a:lnTo>
                    <a:pt x="1366" y="204"/>
                  </a:lnTo>
                  <a:lnTo>
                    <a:pt x="1371" y="199"/>
                  </a:lnTo>
                  <a:lnTo>
                    <a:pt x="1374" y="197"/>
                  </a:lnTo>
                  <a:lnTo>
                    <a:pt x="1377" y="194"/>
                  </a:lnTo>
                  <a:lnTo>
                    <a:pt x="1374" y="189"/>
                  </a:lnTo>
                  <a:lnTo>
                    <a:pt x="1369" y="187"/>
                  </a:lnTo>
                  <a:lnTo>
                    <a:pt x="1361" y="184"/>
                  </a:lnTo>
                  <a:lnTo>
                    <a:pt x="1359" y="182"/>
                  </a:lnTo>
                  <a:lnTo>
                    <a:pt x="1356" y="179"/>
                  </a:lnTo>
                  <a:lnTo>
                    <a:pt x="1359" y="176"/>
                  </a:lnTo>
                  <a:lnTo>
                    <a:pt x="1364" y="174"/>
                  </a:lnTo>
                  <a:lnTo>
                    <a:pt x="1364" y="171"/>
                  </a:lnTo>
                  <a:lnTo>
                    <a:pt x="1366" y="166"/>
                  </a:lnTo>
                  <a:lnTo>
                    <a:pt x="1364" y="161"/>
                  </a:lnTo>
                  <a:lnTo>
                    <a:pt x="1364" y="159"/>
                  </a:lnTo>
                  <a:lnTo>
                    <a:pt x="1364" y="156"/>
                  </a:lnTo>
                  <a:lnTo>
                    <a:pt x="1364" y="154"/>
                  </a:lnTo>
                  <a:lnTo>
                    <a:pt x="1366" y="151"/>
                  </a:lnTo>
                  <a:lnTo>
                    <a:pt x="1371" y="144"/>
                  </a:lnTo>
                  <a:lnTo>
                    <a:pt x="1377" y="136"/>
                  </a:lnTo>
                  <a:lnTo>
                    <a:pt x="1374" y="129"/>
                  </a:lnTo>
                  <a:lnTo>
                    <a:pt x="1366" y="124"/>
                  </a:lnTo>
                  <a:lnTo>
                    <a:pt x="1359" y="119"/>
                  </a:lnTo>
                  <a:lnTo>
                    <a:pt x="1354" y="116"/>
                  </a:lnTo>
                  <a:lnTo>
                    <a:pt x="1354" y="111"/>
                  </a:lnTo>
                  <a:lnTo>
                    <a:pt x="1359" y="108"/>
                  </a:lnTo>
                  <a:lnTo>
                    <a:pt x="1366" y="103"/>
                  </a:lnTo>
                  <a:lnTo>
                    <a:pt x="1371" y="98"/>
                  </a:lnTo>
                  <a:lnTo>
                    <a:pt x="1374" y="91"/>
                  </a:lnTo>
                  <a:lnTo>
                    <a:pt x="1374" y="86"/>
                  </a:lnTo>
                  <a:lnTo>
                    <a:pt x="1374" y="78"/>
                  </a:lnTo>
                  <a:lnTo>
                    <a:pt x="1374" y="71"/>
                  </a:lnTo>
                  <a:lnTo>
                    <a:pt x="1374" y="66"/>
                  </a:lnTo>
                  <a:lnTo>
                    <a:pt x="1377" y="55"/>
                  </a:lnTo>
                  <a:lnTo>
                    <a:pt x="1377" y="48"/>
                  </a:lnTo>
                  <a:lnTo>
                    <a:pt x="1379" y="40"/>
                  </a:lnTo>
                  <a:lnTo>
                    <a:pt x="1377" y="38"/>
                  </a:lnTo>
                  <a:lnTo>
                    <a:pt x="1374" y="35"/>
                  </a:lnTo>
                  <a:lnTo>
                    <a:pt x="1369" y="38"/>
                  </a:lnTo>
                  <a:lnTo>
                    <a:pt x="1366" y="35"/>
                  </a:lnTo>
                  <a:lnTo>
                    <a:pt x="1369" y="30"/>
                  </a:lnTo>
                  <a:lnTo>
                    <a:pt x="1374" y="23"/>
                  </a:lnTo>
                  <a:lnTo>
                    <a:pt x="1377" y="18"/>
                  </a:lnTo>
                  <a:lnTo>
                    <a:pt x="1377" y="10"/>
                  </a:lnTo>
                  <a:lnTo>
                    <a:pt x="1377" y="5"/>
                  </a:lnTo>
                  <a:lnTo>
                    <a:pt x="1374" y="5"/>
                  </a:lnTo>
                  <a:lnTo>
                    <a:pt x="1371" y="5"/>
                  </a:lnTo>
                  <a:lnTo>
                    <a:pt x="1369" y="5"/>
                  </a:lnTo>
                  <a:lnTo>
                    <a:pt x="1366" y="5"/>
                  </a:lnTo>
                  <a:lnTo>
                    <a:pt x="1361" y="3"/>
                  </a:lnTo>
                  <a:lnTo>
                    <a:pt x="1356" y="3"/>
                  </a:lnTo>
                  <a:lnTo>
                    <a:pt x="1354" y="0"/>
                  </a:lnTo>
                  <a:lnTo>
                    <a:pt x="1351" y="0"/>
                  </a:lnTo>
                  <a:lnTo>
                    <a:pt x="1349" y="3"/>
                  </a:lnTo>
                  <a:lnTo>
                    <a:pt x="1346" y="5"/>
                  </a:lnTo>
                  <a:lnTo>
                    <a:pt x="1341" y="5"/>
                  </a:lnTo>
                  <a:lnTo>
                    <a:pt x="1336" y="5"/>
                  </a:lnTo>
                  <a:lnTo>
                    <a:pt x="1334" y="5"/>
                  </a:lnTo>
                  <a:lnTo>
                    <a:pt x="1329" y="8"/>
                  </a:lnTo>
                  <a:lnTo>
                    <a:pt x="1326" y="8"/>
                  </a:lnTo>
                  <a:lnTo>
                    <a:pt x="1324" y="8"/>
                  </a:lnTo>
                  <a:lnTo>
                    <a:pt x="1324" y="10"/>
                  </a:lnTo>
                  <a:lnTo>
                    <a:pt x="1321" y="13"/>
                  </a:lnTo>
                  <a:lnTo>
                    <a:pt x="1319" y="13"/>
                  </a:lnTo>
                  <a:lnTo>
                    <a:pt x="1316" y="13"/>
                  </a:lnTo>
                  <a:lnTo>
                    <a:pt x="1311" y="15"/>
                  </a:lnTo>
                  <a:lnTo>
                    <a:pt x="1303" y="18"/>
                  </a:lnTo>
                  <a:lnTo>
                    <a:pt x="1301" y="20"/>
                  </a:lnTo>
                  <a:lnTo>
                    <a:pt x="1296" y="25"/>
                  </a:lnTo>
                  <a:lnTo>
                    <a:pt x="1293" y="30"/>
                  </a:lnTo>
                  <a:lnTo>
                    <a:pt x="1293" y="35"/>
                  </a:lnTo>
                  <a:lnTo>
                    <a:pt x="1293" y="38"/>
                  </a:lnTo>
                  <a:lnTo>
                    <a:pt x="1293" y="40"/>
                  </a:lnTo>
                  <a:lnTo>
                    <a:pt x="1291" y="40"/>
                  </a:lnTo>
                  <a:lnTo>
                    <a:pt x="1286" y="43"/>
                  </a:lnTo>
                  <a:lnTo>
                    <a:pt x="1281" y="43"/>
                  </a:lnTo>
                  <a:lnTo>
                    <a:pt x="1278" y="45"/>
                  </a:lnTo>
                  <a:lnTo>
                    <a:pt x="1276" y="48"/>
                  </a:lnTo>
                  <a:lnTo>
                    <a:pt x="1273" y="50"/>
                  </a:lnTo>
                  <a:lnTo>
                    <a:pt x="1271" y="53"/>
                  </a:lnTo>
                  <a:lnTo>
                    <a:pt x="1268" y="55"/>
                  </a:lnTo>
                  <a:lnTo>
                    <a:pt x="1266" y="58"/>
                  </a:lnTo>
                  <a:lnTo>
                    <a:pt x="1263" y="61"/>
                  </a:lnTo>
                  <a:lnTo>
                    <a:pt x="1261" y="66"/>
                  </a:lnTo>
                  <a:lnTo>
                    <a:pt x="1261" y="71"/>
                  </a:lnTo>
                  <a:lnTo>
                    <a:pt x="1266" y="76"/>
                  </a:lnTo>
                  <a:lnTo>
                    <a:pt x="1268" y="81"/>
                  </a:lnTo>
                  <a:lnTo>
                    <a:pt x="1271" y="86"/>
                  </a:lnTo>
                  <a:lnTo>
                    <a:pt x="1271" y="88"/>
                  </a:lnTo>
                  <a:lnTo>
                    <a:pt x="1268" y="91"/>
                  </a:lnTo>
                  <a:lnTo>
                    <a:pt x="1268" y="96"/>
                  </a:lnTo>
                  <a:lnTo>
                    <a:pt x="1266" y="96"/>
                  </a:lnTo>
                  <a:lnTo>
                    <a:pt x="1263" y="93"/>
                  </a:lnTo>
                  <a:lnTo>
                    <a:pt x="1261" y="88"/>
                  </a:lnTo>
                  <a:lnTo>
                    <a:pt x="1258" y="83"/>
                  </a:lnTo>
                  <a:lnTo>
                    <a:pt x="1256" y="78"/>
                  </a:lnTo>
                  <a:lnTo>
                    <a:pt x="1253" y="76"/>
                  </a:lnTo>
                  <a:lnTo>
                    <a:pt x="1250" y="78"/>
                  </a:lnTo>
                  <a:lnTo>
                    <a:pt x="1248" y="81"/>
                  </a:lnTo>
                  <a:lnTo>
                    <a:pt x="1245" y="86"/>
                  </a:lnTo>
                  <a:lnTo>
                    <a:pt x="1243" y="88"/>
                  </a:lnTo>
                  <a:lnTo>
                    <a:pt x="1240" y="93"/>
                  </a:lnTo>
                  <a:lnTo>
                    <a:pt x="1240" y="98"/>
                  </a:lnTo>
                  <a:lnTo>
                    <a:pt x="1238" y="108"/>
                  </a:lnTo>
                  <a:lnTo>
                    <a:pt x="1235" y="116"/>
                  </a:lnTo>
                  <a:lnTo>
                    <a:pt x="1235" y="121"/>
                  </a:lnTo>
                  <a:lnTo>
                    <a:pt x="1235" y="126"/>
                  </a:lnTo>
                  <a:lnTo>
                    <a:pt x="1238" y="131"/>
                  </a:lnTo>
                  <a:lnTo>
                    <a:pt x="1243" y="134"/>
                  </a:lnTo>
                  <a:lnTo>
                    <a:pt x="1245" y="134"/>
                  </a:lnTo>
                  <a:lnTo>
                    <a:pt x="1250" y="134"/>
                  </a:lnTo>
                  <a:lnTo>
                    <a:pt x="1253" y="136"/>
                  </a:lnTo>
                  <a:lnTo>
                    <a:pt x="1256" y="134"/>
                  </a:lnTo>
                  <a:lnTo>
                    <a:pt x="1258" y="134"/>
                  </a:lnTo>
                  <a:lnTo>
                    <a:pt x="1258" y="136"/>
                  </a:lnTo>
                  <a:lnTo>
                    <a:pt x="1256" y="141"/>
                  </a:lnTo>
                  <a:lnTo>
                    <a:pt x="1253" y="144"/>
                  </a:lnTo>
                  <a:lnTo>
                    <a:pt x="1253" y="146"/>
                  </a:lnTo>
                  <a:lnTo>
                    <a:pt x="1258" y="159"/>
                  </a:lnTo>
                  <a:close/>
                  <a:moveTo>
                    <a:pt x="1866" y="1003"/>
                  </a:moveTo>
                  <a:lnTo>
                    <a:pt x="1840" y="1024"/>
                  </a:lnTo>
                  <a:lnTo>
                    <a:pt x="1813" y="1067"/>
                  </a:lnTo>
                  <a:lnTo>
                    <a:pt x="1808" y="1082"/>
                  </a:lnTo>
                  <a:lnTo>
                    <a:pt x="1808" y="1102"/>
                  </a:lnTo>
                  <a:lnTo>
                    <a:pt x="1823" y="1097"/>
                  </a:lnTo>
                  <a:lnTo>
                    <a:pt x="1850" y="1102"/>
                  </a:lnTo>
                  <a:lnTo>
                    <a:pt x="1866" y="1112"/>
                  </a:lnTo>
                  <a:lnTo>
                    <a:pt x="1881" y="1107"/>
                  </a:lnTo>
                  <a:lnTo>
                    <a:pt x="1893" y="1122"/>
                  </a:lnTo>
                  <a:lnTo>
                    <a:pt x="1914" y="1117"/>
                  </a:lnTo>
                  <a:lnTo>
                    <a:pt x="1914" y="1097"/>
                  </a:lnTo>
                  <a:lnTo>
                    <a:pt x="1903" y="1072"/>
                  </a:lnTo>
                  <a:lnTo>
                    <a:pt x="1861" y="1051"/>
                  </a:lnTo>
                  <a:lnTo>
                    <a:pt x="1856" y="1041"/>
                  </a:lnTo>
                  <a:lnTo>
                    <a:pt x="1866" y="1019"/>
                  </a:lnTo>
                  <a:lnTo>
                    <a:pt x="1866" y="1003"/>
                  </a:lnTo>
                  <a:close/>
                  <a:moveTo>
                    <a:pt x="1258" y="247"/>
                  </a:moveTo>
                  <a:lnTo>
                    <a:pt x="1258" y="245"/>
                  </a:lnTo>
                  <a:lnTo>
                    <a:pt x="1256" y="245"/>
                  </a:lnTo>
                  <a:lnTo>
                    <a:pt x="1253" y="247"/>
                  </a:lnTo>
                  <a:lnTo>
                    <a:pt x="1258" y="247"/>
                  </a:lnTo>
                  <a:close/>
                  <a:moveTo>
                    <a:pt x="1238" y="219"/>
                  </a:moveTo>
                  <a:lnTo>
                    <a:pt x="1243" y="219"/>
                  </a:lnTo>
                  <a:lnTo>
                    <a:pt x="1250" y="224"/>
                  </a:lnTo>
                  <a:lnTo>
                    <a:pt x="1253" y="227"/>
                  </a:lnTo>
                  <a:lnTo>
                    <a:pt x="1256" y="227"/>
                  </a:lnTo>
                  <a:lnTo>
                    <a:pt x="1261" y="224"/>
                  </a:lnTo>
                  <a:lnTo>
                    <a:pt x="1266" y="224"/>
                  </a:lnTo>
                  <a:lnTo>
                    <a:pt x="1268" y="227"/>
                  </a:lnTo>
                  <a:lnTo>
                    <a:pt x="1271" y="229"/>
                  </a:lnTo>
                  <a:lnTo>
                    <a:pt x="1271" y="234"/>
                  </a:lnTo>
                  <a:lnTo>
                    <a:pt x="1273" y="237"/>
                  </a:lnTo>
                  <a:lnTo>
                    <a:pt x="1273" y="240"/>
                  </a:lnTo>
                  <a:lnTo>
                    <a:pt x="1273" y="245"/>
                  </a:lnTo>
                  <a:lnTo>
                    <a:pt x="1273" y="252"/>
                  </a:lnTo>
                  <a:lnTo>
                    <a:pt x="1273" y="257"/>
                  </a:lnTo>
                  <a:lnTo>
                    <a:pt x="1276" y="262"/>
                  </a:lnTo>
                  <a:lnTo>
                    <a:pt x="1281" y="265"/>
                  </a:lnTo>
                  <a:lnTo>
                    <a:pt x="1283" y="267"/>
                  </a:lnTo>
                  <a:lnTo>
                    <a:pt x="1288" y="270"/>
                  </a:lnTo>
                  <a:lnTo>
                    <a:pt x="1291" y="270"/>
                  </a:lnTo>
                  <a:lnTo>
                    <a:pt x="1296" y="270"/>
                  </a:lnTo>
                  <a:lnTo>
                    <a:pt x="1301" y="272"/>
                  </a:lnTo>
                  <a:lnTo>
                    <a:pt x="1306" y="272"/>
                  </a:lnTo>
                  <a:lnTo>
                    <a:pt x="1311" y="270"/>
                  </a:lnTo>
                  <a:lnTo>
                    <a:pt x="1313" y="270"/>
                  </a:lnTo>
                  <a:lnTo>
                    <a:pt x="1319" y="270"/>
                  </a:lnTo>
                  <a:lnTo>
                    <a:pt x="1321" y="267"/>
                  </a:lnTo>
                  <a:lnTo>
                    <a:pt x="1324" y="267"/>
                  </a:lnTo>
                  <a:lnTo>
                    <a:pt x="1329" y="267"/>
                  </a:lnTo>
                  <a:lnTo>
                    <a:pt x="1331" y="267"/>
                  </a:lnTo>
                  <a:lnTo>
                    <a:pt x="1336" y="267"/>
                  </a:lnTo>
                  <a:lnTo>
                    <a:pt x="1341" y="265"/>
                  </a:lnTo>
                  <a:lnTo>
                    <a:pt x="1344" y="265"/>
                  </a:lnTo>
                  <a:lnTo>
                    <a:pt x="1346" y="265"/>
                  </a:lnTo>
                  <a:lnTo>
                    <a:pt x="1349" y="260"/>
                  </a:lnTo>
                  <a:lnTo>
                    <a:pt x="1351" y="260"/>
                  </a:lnTo>
                  <a:lnTo>
                    <a:pt x="1354" y="260"/>
                  </a:lnTo>
                  <a:lnTo>
                    <a:pt x="1359" y="262"/>
                  </a:lnTo>
                  <a:lnTo>
                    <a:pt x="1364" y="262"/>
                  </a:lnTo>
                  <a:lnTo>
                    <a:pt x="1366" y="260"/>
                  </a:lnTo>
                  <a:lnTo>
                    <a:pt x="1371" y="260"/>
                  </a:lnTo>
                  <a:lnTo>
                    <a:pt x="1374" y="255"/>
                  </a:lnTo>
                  <a:lnTo>
                    <a:pt x="1379" y="252"/>
                  </a:lnTo>
                  <a:lnTo>
                    <a:pt x="1379" y="250"/>
                  </a:lnTo>
                  <a:lnTo>
                    <a:pt x="1379" y="245"/>
                  </a:lnTo>
                  <a:lnTo>
                    <a:pt x="1379" y="240"/>
                  </a:lnTo>
                  <a:lnTo>
                    <a:pt x="1377" y="234"/>
                  </a:lnTo>
                  <a:lnTo>
                    <a:pt x="1374" y="232"/>
                  </a:lnTo>
                  <a:lnTo>
                    <a:pt x="1371" y="229"/>
                  </a:lnTo>
                  <a:lnTo>
                    <a:pt x="1366" y="227"/>
                  </a:lnTo>
                  <a:lnTo>
                    <a:pt x="1361" y="224"/>
                  </a:lnTo>
                  <a:lnTo>
                    <a:pt x="1356" y="224"/>
                  </a:lnTo>
                  <a:lnTo>
                    <a:pt x="1354" y="222"/>
                  </a:lnTo>
                  <a:lnTo>
                    <a:pt x="1344" y="224"/>
                  </a:lnTo>
                  <a:lnTo>
                    <a:pt x="1341" y="224"/>
                  </a:lnTo>
                  <a:lnTo>
                    <a:pt x="1336" y="229"/>
                  </a:lnTo>
                  <a:lnTo>
                    <a:pt x="1334" y="232"/>
                  </a:lnTo>
                  <a:lnTo>
                    <a:pt x="1331" y="234"/>
                  </a:lnTo>
                  <a:lnTo>
                    <a:pt x="1326" y="240"/>
                  </a:lnTo>
                  <a:lnTo>
                    <a:pt x="1324" y="240"/>
                  </a:lnTo>
                  <a:lnTo>
                    <a:pt x="1321" y="240"/>
                  </a:lnTo>
                  <a:lnTo>
                    <a:pt x="1313" y="240"/>
                  </a:lnTo>
                  <a:lnTo>
                    <a:pt x="1306" y="240"/>
                  </a:lnTo>
                  <a:lnTo>
                    <a:pt x="1301" y="240"/>
                  </a:lnTo>
                  <a:lnTo>
                    <a:pt x="1298" y="237"/>
                  </a:lnTo>
                  <a:lnTo>
                    <a:pt x="1296" y="232"/>
                  </a:lnTo>
                  <a:lnTo>
                    <a:pt x="1293" y="227"/>
                  </a:lnTo>
                  <a:lnTo>
                    <a:pt x="1288" y="224"/>
                  </a:lnTo>
                  <a:lnTo>
                    <a:pt x="1286" y="217"/>
                  </a:lnTo>
                  <a:lnTo>
                    <a:pt x="1283" y="214"/>
                  </a:lnTo>
                  <a:lnTo>
                    <a:pt x="1283" y="212"/>
                  </a:lnTo>
                  <a:lnTo>
                    <a:pt x="1281" y="212"/>
                  </a:lnTo>
                  <a:lnTo>
                    <a:pt x="1238" y="219"/>
                  </a:lnTo>
                  <a:close/>
                  <a:moveTo>
                    <a:pt x="1271" y="217"/>
                  </a:moveTo>
                  <a:lnTo>
                    <a:pt x="1268" y="217"/>
                  </a:lnTo>
                  <a:lnTo>
                    <a:pt x="1271" y="217"/>
                  </a:lnTo>
                  <a:close/>
                  <a:moveTo>
                    <a:pt x="1404" y="1810"/>
                  </a:moveTo>
                  <a:lnTo>
                    <a:pt x="1404" y="1810"/>
                  </a:lnTo>
                  <a:lnTo>
                    <a:pt x="1404" y="1803"/>
                  </a:lnTo>
                  <a:lnTo>
                    <a:pt x="1402" y="1798"/>
                  </a:lnTo>
                  <a:lnTo>
                    <a:pt x="1399" y="1795"/>
                  </a:lnTo>
                  <a:lnTo>
                    <a:pt x="1404" y="1737"/>
                  </a:lnTo>
                  <a:lnTo>
                    <a:pt x="1377" y="1732"/>
                  </a:lnTo>
                  <a:lnTo>
                    <a:pt x="1346" y="1727"/>
                  </a:lnTo>
                  <a:lnTo>
                    <a:pt x="1339" y="1725"/>
                  </a:lnTo>
                  <a:lnTo>
                    <a:pt x="1331" y="1722"/>
                  </a:lnTo>
                  <a:lnTo>
                    <a:pt x="1329" y="1722"/>
                  </a:lnTo>
                  <a:lnTo>
                    <a:pt x="1316" y="1720"/>
                  </a:lnTo>
                  <a:lnTo>
                    <a:pt x="1308" y="1717"/>
                  </a:lnTo>
                  <a:lnTo>
                    <a:pt x="1308" y="1694"/>
                  </a:lnTo>
                  <a:lnTo>
                    <a:pt x="1303" y="1689"/>
                  </a:lnTo>
                  <a:lnTo>
                    <a:pt x="1321" y="1679"/>
                  </a:lnTo>
                  <a:lnTo>
                    <a:pt x="1336" y="1669"/>
                  </a:lnTo>
                  <a:lnTo>
                    <a:pt x="1346" y="1629"/>
                  </a:lnTo>
                  <a:lnTo>
                    <a:pt x="1283" y="1639"/>
                  </a:lnTo>
                  <a:lnTo>
                    <a:pt x="1258" y="1674"/>
                  </a:lnTo>
                  <a:lnTo>
                    <a:pt x="1215" y="1679"/>
                  </a:lnTo>
                  <a:lnTo>
                    <a:pt x="1172" y="1629"/>
                  </a:lnTo>
                  <a:lnTo>
                    <a:pt x="1167" y="1561"/>
                  </a:lnTo>
                  <a:lnTo>
                    <a:pt x="1180" y="1546"/>
                  </a:lnTo>
                  <a:lnTo>
                    <a:pt x="1177" y="1546"/>
                  </a:lnTo>
                  <a:lnTo>
                    <a:pt x="1177" y="1510"/>
                  </a:lnTo>
                  <a:lnTo>
                    <a:pt x="1200" y="1490"/>
                  </a:lnTo>
                  <a:lnTo>
                    <a:pt x="1215" y="1472"/>
                  </a:lnTo>
                  <a:lnTo>
                    <a:pt x="1268" y="1477"/>
                  </a:lnTo>
                  <a:lnTo>
                    <a:pt x="1298" y="1477"/>
                  </a:lnTo>
                  <a:lnTo>
                    <a:pt x="1341" y="1467"/>
                  </a:lnTo>
                  <a:lnTo>
                    <a:pt x="1366" y="1467"/>
                  </a:lnTo>
                  <a:lnTo>
                    <a:pt x="1392" y="1462"/>
                  </a:lnTo>
                  <a:lnTo>
                    <a:pt x="1399" y="1490"/>
                  </a:lnTo>
                  <a:lnTo>
                    <a:pt x="1409" y="1525"/>
                  </a:lnTo>
                  <a:lnTo>
                    <a:pt x="1442" y="1556"/>
                  </a:lnTo>
                  <a:lnTo>
                    <a:pt x="1457" y="1561"/>
                  </a:lnTo>
                  <a:lnTo>
                    <a:pt x="1452" y="1510"/>
                  </a:lnTo>
                  <a:lnTo>
                    <a:pt x="1429" y="1452"/>
                  </a:lnTo>
                  <a:lnTo>
                    <a:pt x="1457" y="1422"/>
                  </a:lnTo>
                  <a:lnTo>
                    <a:pt x="1482" y="1412"/>
                  </a:lnTo>
                  <a:lnTo>
                    <a:pt x="1530" y="1367"/>
                  </a:lnTo>
                  <a:lnTo>
                    <a:pt x="1525" y="1334"/>
                  </a:lnTo>
                  <a:lnTo>
                    <a:pt x="1520" y="1304"/>
                  </a:lnTo>
                  <a:lnTo>
                    <a:pt x="1535" y="1314"/>
                  </a:lnTo>
                  <a:lnTo>
                    <a:pt x="1540" y="1309"/>
                  </a:lnTo>
                  <a:lnTo>
                    <a:pt x="1535" y="1288"/>
                  </a:lnTo>
                  <a:lnTo>
                    <a:pt x="1545" y="1288"/>
                  </a:lnTo>
                  <a:lnTo>
                    <a:pt x="1561" y="1283"/>
                  </a:lnTo>
                  <a:lnTo>
                    <a:pt x="1571" y="1258"/>
                  </a:lnTo>
                  <a:lnTo>
                    <a:pt x="1593" y="1253"/>
                  </a:lnTo>
                  <a:lnTo>
                    <a:pt x="1624" y="1235"/>
                  </a:lnTo>
                  <a:lnTo>
                    <a:pt x="1624" y="1195"/>
                  </a:lnTo>
                  <a:lnTo>
                    <a:pt x="1677" y="1170"/>
                  </a:lnTo>
                  <a:lnTo>
                    <a:pt x="1666" y="1117"/>
                  </a:lnTo>
                  <a:lnTo>
                    <a:pt x="1677" y="1170"/>
                  </a:lnTo>
                  <a:lnTo>
                    <a:pt x="1699" y="1155"/>
                  </a:lnTo>
                  <a:lnTo>
                    <a:pt x="1714" y="1160"/>
                  </a:lnTo>
                  <a:lnTo>
                    <a:pt x="1704" y="1175"/>
                  </a:lnTo>
                  <a:lnTo>
                    <a:pt x="1714" y="1195"/>
                  </a:lnTo>
                  <a:lnTo>
                    <a:pt x="1760" y="1160"/>
                  </a:lnTo>
                  <a:lnTo>
                    <a:pt x="1777" y="1137"/>
                  </a:lnTo>
                  <a:lnTo>
                    <a:pt x="1729" y="1132"/>
                  </a:lnTo>
                  <a:lnTo>
                    <a:pt x="1709" y="1102"/>
                  </a:lnTo>
                  <a:lnTo>
                    <a:pt x="1724" y="1087"/>
                  </a:lnTo>
                  <a:lnTo>
                    <a:pt x="1729" y="1067"/>
                  </a:lnTo>
                  <a:lnTo>
                    <a:pt x="1656" y="1082"/>
                  </a:lnTo>
                  <a:lnTo>
                    <a:pt x="1619" y="1112"/>
                  </a:lnTo>
                  <a:lnTo>
                    <a:pt x="1636" y="1077"/>
                  </a:lnTo>
                  <a:lnTo>
                    <a:pt x="1671" y="1056"/>
                  </a:lnTo>
                  <a:lnTo>
                    <a:pt x="1692" y="1034"/>
                  </a:lnTo>
                  <a:lnTo>
                    <a:pt x="1755" y="1039"/>
                  </a:lnTo>
                  <a:lnTo>
                    <a:pt x="1803" y="1034"/>
                  </a:lnTo>
                  <a:lnTo>
                    <a:pt x="1840" y="1009"/>
                  </a:lnTo>
                  <a:lnTo>
                    <a:pt x="1866" y="988"/>
                  </a:lnTo>
                  <a:lnTo>
                    <a:pt x="1845" y="938"/>
                  </a:lnTo>
                  <a:lnTo>
                    <a:pt x="1840" y="910"/>
                  </a:lnTo>
                  <a:lnTo>
                    <a:pt x="1772" y="875"/>
                  </a:lnTo>
                  <a:lnTo>
                    <a:pt x="1772" y="855"/>
                  </a:lnTo>
                  <a:lnTo>
                    <a:pt x="1714" y="746"/>
                  </a:lnTo>
                  <a:lnTo>
                    <a:pt x="1699" y="792"/>
                  </a:lnTo>
                  <a:lnTo>
                    <a:pt x="1661" y="802"/>
                  </a:lnTo>
                  <a:lnTo>
                    <a:pt x="1651" y="792"/>
                  </a:lnTo>
                  <a:lnTo>
                    <a:pt x="1636" y="792"/>
                  </a:lnTo>
                  <a:lnTo>
                    <a:pt x="1636" y="719"/>
                  </a:lnTo>
                  <a:lnTo>
                    <a:pt x="1603" y="714"/>
                  </a:lnTo>
                  <a:lnTo>
                    <a:pt x="1578" y="678"/>
                  </a:lnTo>
                  <a:lnTo>
                    <a:pt x="1550" y="683"/>
                  </a:lnTo>
                  <a:lnTo>
                    <a:pt x="1520" y="673"/>
                  </a:lnTo>
                  <a:lnTo>
                    <a:pt x="1500" y="678"/>
                  </a:lnTo>
                  <a:lnTo>
                    <a:pt x="1500" y="703"/>
                  </a:lnTo>
                  <a:lnTo>
                    <a:pt x="1500" y="731"/>
                  </a:lnTo>
                  <a:lnTo>
                    <a:pt x="1495" y="787"/>
                  </a:lnTo>
                  <a:lnTo>
                    <a:pt x="1487" y="807"/>
                  </a:lnTo>
                  <a:lnTo>
                    <a:pt x="1520" y="870"/>
                  </a:lnTo>
                  <a:lnTo>
                    <a:pt x="1467" y="915"/>
                  </a:lnTo>
                  <a:lnTo>
                    <a:pt x="1477" y="993"/>
                  </a:lnTo>
                  <a:lnTo>
                    <a:pt x="1457" y="1009"/>
                  </a:lnTo>
                  <a:lnTo>
                    <a:pt x="1437" y="998"/>
                  </a:lnTo>
                  <a:lnTo>
                    <a:pt x="1424" y="905"/>
                  </a:lnTo>
                  <a:lnTo>
                    <a:pt x="1371" y="900"/>
                  </a:lnTo>
                  <a:lnTo>
                    <a:pt x="1273" y="845"/>
                  </a:lnTo>
                  <a:lnTo>
                    <a:pt x="1253" y="845"/>
                  </a:lnTo>
                  <a:lnTo>
                    <a:pt x="1235" y="797"/>
                  </a:lnTo>
                  <a:lnTo>
                    <a:pt x="1220" y="782"/>
                  </a:lnTo>
                  <a:lnTo>
                    <a:pt x="1263" y="658"/>
                  </a:lnTo>
                  <a:lnTo>
                    <a:pt x="1288" y="630"/>
                  </a:lnTo>
                  <a:lnTo>
                    <a:pt x="1316" y="615"/>
                  </a:lnTo>
                  <a:lnTo>
                    <a:pt x="1331" y="615"/>
                  </a:lnTo>
                  <a:lnTo>
                    <a:pt x="1346" y="565"/>
                  </a:lnTo>
                  <a:lnTo>
                    <a:pt x="1356" y="524"/>
                  </a:lnTo>
                  <a:lnTo>
                    <a:pt x="1409" y="512"/>
                  </a:lnTo>
                  <a:lnTo>
                    <a:pt x="1437" y="492"/>
                  </a:lnTo>
                  <a:lnTo>
                    <a:pt x="1419" y="446"/>
                  </a:lnTo>
                  <a:lnTo>
                    <a:pt x="1432" y="416"/>
                  </a:lnTo>
                  <a:lnTo>
                    <a:pt x="1412" y="393"/>
                  </a:lnTo>
                  <a:lnTo>
                    <a:pt x="1414" y="393"/>
                  </a:lnTo>
                  <a:lnTo>
                    <a:pt x="1417" y="391"/>
                  </a:lnTo>
                  <a:lnTo>
                    <a:pt x="1419" y="388"/>
                  </a:lnTo>
                  <a:lnTo>
                    <a:pt x="1422" y="388"/>
                  </a:lnTo>
                  <a:lnTo>
                    <a:pt x="1424" y="388"/>
                  </a:lnTo>
                  <a:lnTo>
                    <a:pt x="1432" y="388"/>
                  </a:lnTo>
                  <a:lnTo>
                    <a:pt x="1440" y="388"/>
                  </a:lnTo>
                  <a:lnTo>
                    <a:pt x="1442" y="386"/>
                  </a:lnTo>
                  <a:lnTo>
                    <a:pt x="1442" y="383"/>
                  </a:lnTo>
                  <a:lnTo>
                    <a:pt x="1437" y="376"/>
                  </a:lnTo>
                  <a:lnTo>
                    <a:pt x="1437" y="373"/>
                  </a:lnTo>
                  <a:lnTo>
                    <a:pt x="1440" y="373"/>
                  </a:lnTo>
                  <a:lnTo>
                    <a:pt x="1445" y="376"/>
                  </a:lnTo>
                  <a:lnTo>
                    <a:pt x="1452" y="378"/>
                  </a:lnTo>
                  <a:lnTo>
                    <a:pt x="1455" y="381"/>
                  </a:lnTo>
                  <a:lnTo>
                    <a:pt x="1457" y="383"/>
                  </a:lnTo>
                  <a:lnTo>
                    <a:pt x="1462" y="386"/>
                  </a:lnTo>
                  <a:lnTo>
                    <a:pt x="1467" y="388"/>
                  </a:lnTo>
                  <a:lnTo>
                    <a:pt x="1472" y="393"/>
                  </a:lnTo>
                  <a:lnTo>
                    <a:pt x="1477" y="396"/>
                  </a:lnTo>
                  <a:lnTo>
                    <a:pt x="1485" y="398"/>
                  </a:lnTo>
                  <a:lnTo>
                    <a:pt x="1490" y="401"/>
                  </a:lnTo>
                  <a:lnTo>
                    <a:pt x="1495" y="403"/>
                  </a:lnTo>
                  <a:lnTo>
                    <a:pt x="1500" y="406"/>
                  </a:lnTo>
                  <a:lnTo>
                    <a:pt x="1505" y="406"/>
                  </a:lnTo>
                  <a:lnTo>
                    <a:pt x="1510" y="411"/>
                  </a:lnTo>
                  <a:lnTo>
                    <a:pt x="1515" y="413"/>
                  </a:lnTo>
                  <a:lnTo>
                    <a:pt x="1523" y="419"/>
                  </a:lnTo>
                  <a:lnTo>
                    <a:pt x="1528" y="424"/>
                  </a:lnTo>
                  <a:lnTo>
                    <a:pt x="1535" y="431"/>
                  </a:lnTo>
                  <a:lnTo>
                    <a:pt x="1543" y="441"/>
                  </a:lnTo>
                  <a:lnTo>
                    <a:pt x="1545" y="449"/>
                  </a:lnTo>
                  <a:lnTo>
                    <a:pt x="1538" y="456"/>
                  </a:lnTo>
                  <a:lnTo>
                    <a:pt x="1530" y="466"/>
                  </a:lnTo>
                  <a:lnTo>
                    <a:pt x="1528" y="477"/>
                  </a:lnTo>
                  <a:lnTo>
                    <a:pt x="1530" y="479"/>
                  </a:lnTo>
                  <a:lnTo>
                    <a:pt x="1538" y="482"/>
                  </a:lnTo>
                  <a:lnTo>
                    <a:pt x="1543" y="487"/>
                  </a:lnTo>
                  <a:lnTo>
                    <a:pt x="1545" y="489"/>
                  </a:lnTo>
                  <a:lnTo>
                    <a:pt x="1543" y="494"/>
                  </a:lnTo>
                  <a:lnTo>
                    <a:pt x="1535" y="499"/>
                  </a:lnTo>
                  <a:lnTo>
                    <a:pt x="1528" y="504"/>
                  </a:lnTo>
                  <a:lnTo>
                    <a:pt x="1525" y="509"/>
                  </a:lnTo>
                  <a:lnTo>
                    <a:pt x="1520" y="509"/>
                  </a:lnTo>
                  <a:lnTo>
                    <a:pt x="1518" y="509"/>
                  </a:lnTo>
                  <a:lnTo>
                    <a:pt x="1515" y="509"/>
                  </a:lnTo>
                  <a:lnTo>
                    <a:pt x="1513" y="509"/>
                  </a:lnTo>
                  <a:lnTo>
                    <a:pt x="1508" y="512"/>
                  </a:lnTo>
                  <a:lnTo>
                    <a:pt x="1500" y="514"/>
                  </a:lnTo>
                  <a:lnTo>
                    <a:pt x="1495" y="519"/>
                  </a:lnTo>
                  <a:lnTo>
                    <a:pt x="1492" y="522"/>
                  </a:lnTo>
                  <a:lnTo>
                    <a:pt x="1492" y="524"/>
                  </a:lnTo>
                  <a:lnTo>
                    <a:pt x="1495" y="527"/>
                  </a:lnTo>
                  <a:lnTo>
                    <a:pt x="1498" y="529"/>
                  </a:lnTo>
                  <a:lnTo>
                    <a:pt x="1500" y="532"/>
                  </a:lnTo>
                  <a:lnTo>
                    <a:pt x="1503" y="535"/>
                  </a:lnTo>
                  <a:lnTo>
                    <a:pt x="1508" y="537"/>
                  </a:lnTo>
                  <a:lnTo>
                    <a:pt x="1513" y="540"/>
                  </a:lnTo>
                  <a:lnTo>
                    <a:pt x="1518" y="540"/>
                  </a:lnTo>
                  <a:lnTo>
                    <a:pt x="1523" y="537"/>
                  </a:lnTo>
                  <a:lnTo>
                    <a:pt x="1528" y="532"/>
                  </a:lnTo>
                  <a:lnTo>
                    <a:pt x="1530" y="529"/>
                  </a:lnTo>
                  <a:lnTo>
                    <a:pt x="1535" y="527"/>
                  </a:lnTo>
                  <a:lnTo>
                    <a:pt x="1540" y="527"/>
                  </a:lnTo>
                  <a:lnTo>
                    <a:pt x="1548" y="524"/>
                  </a:lnTo>
                  <a:lnTo>
                    <a:pt x="1556" y="519"/>
                  </a:lnTo>
                  <a:lnTo>
                    <a:pt x="1561" y="519"/>
                  </a:lnTo>
                  <a:lnTo>
                    <a:pt x="1563" y="519"/>
                  </a:lnTo>
                  <a:lnTo>
                    <a:pt x="1566" y="522"/>
                  </a:lnTo>
                  <a:lnTo>
                    <a:pt x="1568" y="524"/>
                  </a:lnTo>
                  <a:lnTo>
                    <a:pt x="1571" y="524"/>
                  </a:lnTo>
                  <a:lnTo>
                    <a:pt x="1573" y="527"/>
                  </a:lnTo>
                  <a:lnTo>
                    <a:pt x="1576" y="529"/>
                  </a:lnTo>
                  <a:lnTo>
                    <a:pt x="1578" y="529"/>
                  </a:lnTo>
                  <a:lnTo>
                    <a:pt x="1583" y="532"/>
                  </a:lnTo>
                  <a:lnTo>
                    <a:pt x="1588" y="532"/>
                  </a:lnTo>
                  <a:lnTo>
                    <a:pt x="1593" y="535"/>
                  </a:lnTo>
                  <a:lnTo>
                    <a:pt x="1603" y="535"/>
                  </a:lnTo>
                  <a:lnTo>
                    <a:pt x="1606" y="540"/>
                  </a:lnTo>
                  <a:lnTo>
                    <a:pt x="1606" y="542"/>
                  </a:lnTo>
                  <a:lnTo>
                    <a:pt x="1608" y="547"/>
                  </a:lnTo>
                  <a:lnTo>
                    <a:pt x="1611" y="547"/>
                  </a:lnTo>
                  <a:lnTo>
                    <a:pt x="1616" y="550"/>
                  </a:lnTo>
                  <a:lnTo>
                    <a:pt x="1619" y="550"/>
                  </a:lnTo>
                  <a:lnTo>
                    <a:pt x="1621" y="550"/>
                  </a:lnTo>
                  <a:lnTo>
                    <a:pt x="1624" y="547"/>
                  </a:lnTo>
                  <a:lnTo>
                    <a:pt x="1629" y="547"/>
                  </a:lnTo>
                  <a:lnTo>
                    <a:pt x="1631" y="547"/>
                  </a:lnTo>
                  <a:lnTo>
                    <a:pt x="1634" y="547"/>
                  </a:lnTo>
                  <a:lnTo>
                    <a:pt x="1639" y="547"/>
                  </a:lnTo>
                  <a:lnTo>
                    <a:pt x="1641" y="547"/>
                  </a:lnTo>
                  <a:lnTo>
                    <a:pt x="1644" y="550"/>
                  </a:lnTo>
                  <a:lnTo>
                    <a:pt x="1649" y="550"/>
                  </a:lnTo>
                  <a:lnTo>
                    <a:pt x="1651" y="550"/>
                  </a:lnTo>
                  <a:lnTo>
                    <a:pt x="1654" y="547"/>
                  </a:lnTo>
                  <a:lnTo>
                    <a:pt x="1659" y="547"/>
                  </a:lnTo>
                  <a:lnTo>
                    <a:pt x="1664" y="547"/>
                  </a:lnTo>
                  <a:lnTo>
                    <a:pt x="1669" y="545"/>
                  </a:lnTo>
                  <a:lnTo>
                    <a:pt x="1671" y="545"/>
                  </a:lnTo>
                  <a:lnTo>
                    <a:pt x="1674" y="545"/>
                  </a:lnTo>
                  <a:lnTo>
                    <a:pt x="1679" y="545"/>
                  </a:lnTo>
                  <a:lnTo>
                    <a:pt x="1682" y="545"/>
                  </a:lnTo>
                  <a:lnTo>
                    <a:pt x="1684" y="545"/>
                  </a:lnTo>
                  <a:lnTo>
                    <a:pt x="1687" y="545"/>
                  </a:lnTo>
                  <a:lnTo>
                    <a:pt x="1692" y="545"/>
                  </a:lnTo>
                  <a:lnTo>
                    <a:pt x="1697" y="545"/>
                  </a:lnTo>
                  <a:lnTo>
                    <a:pt x="1699" y="542"/>
                  </a:lnTo>
                  <a:lnTo>
                    <a:pt x="1697" y="540"/>
                  </a:lnTo>
                  <a:lnTo>
                    <a:pt x="1697" y="537"/>
                  </a:lnTo>
                  <a:lnTo>
                    <a:pt x="1692" y="535"/>
                  </a:lnTo>
                  <a:lnTo>
                    <a:pt x="1687" y="532"/>
                  </a:lnTo>
                  <a:lnTo>
                    <a:pt x="1679" y="529"/>
                  </a:lnTo>
                  <a:lnTo>
                    <a:pt x="1677" y="529"/>
                  </a:lnTo>
                  <a:lnTo>
                    <a:pt x="1674" y="527"/>
                  </a:lnTo>
                  <a:lnTo>
                    <a:pt x="1671" y="524"/>
                  </a:lnTo>
                  <a:lnTo>
                    <a:pt x="1669" y="524"/>
                  </a:lnTo>
                  <a:lnTo>
                    <a:pt x="1666" y="524"/>
                  </a:lnTo>
                  <a:lnTo>
                    <a:pt x="1664" y="524"/>
                  </a:lnTo>
                  <a:lnTo>
                    <a:pt x="1661" y="524"/>
                  </a:lnTo>
                  <a:lnTo>
                    <a:pt x="1656" y="522"/>
                  </a:lnTo>
                  <a:lnTo>
                    <a:pt x="1651" y="519"/>
                  </a:lnTo>
                  <a:lnTo>
                    <a:pt x="1641" y="517"/>
                  </a:lnTo>
                  <a:lnTo>
                    <a:pt x="1636" y="514"/>
                  </a:lnTo>
                  <a:lnTo>
                    <a:pt x="1634" y="512"/>
                  </a:lnTo>
                  <a:lnTo>
                    <a:pt x="1634" y="509"/>
                  </a:lnTo>
                  <a:lnTo>
                    <a:pt x="1636" y="509"/>
                  </a:lnTo>
                  <a:lnTo>
                    <a:pt x="1639" y="509"/>
                  </a:lnTo>
                  <a:lnTo>
                    <a:pt x="1644" y="509"/>
                  </a:lnTo>
                  <a:lnTo>
                    <a:pt x="1649" y="512"/>
                  </a:lnTo>
                  <a:lnTo>
                    <a:pt x="1651" y="512"/>
                  </a:lnTo>
                  <a:lnTo>
                    <a:pt x="1656" y="514"/>
                  </a:lnTo>
                  <a:lnTo>
                    <a:pt x="1659" y="514"/>
                  </a:lnTo>
                  <a:lnTo>
                    <a:pt x="1664" y="514"/>
                  </a:lnTo>
                  <a:lnTo>
                    <a:pt x="1666" y="519"/>
                  </a:lnTo>
                  <a:lnTo>
                    <a:pt x="1671" y="519"/>
                  </a:lnTo>
                  <a:lnTo>
                    <a:pt x="1677" y="517"/>
                  </a:lnTo>
                  <a:lnTo>
                    <a:pt x="1687" y="514"/>
                  </a:lnTo>
                  <a:lnTo>
                    <a:pt x="1694" y="514"/>
                  </a:lnTo>
                  <a:lnTo>
                    <a:pt x="1697" y="519"/>
                  </a:lnTo>
                  <a:lnTo>
                    <a:pt x="1699" y="519"/>
                  </a:lnTo>
                  <a:lnTo>
                    <a:pt x="1704" y="522"/>
                  </a:lnTo>
                  <a:lnTo>
                    <a:pt x="1707" y="524"/>
                  </a:lnTo>
                  <a:lnTo>
                    <a:pt x="1707" y="522"/>
                  </a:lnTo>
                  <a:lnTo>
                    <a:pt x="1704" y="519"/>
                  </a:lnTo>
                  <a:lnTo>
                    <a:pt x="1702" y="514"/>
                  </a:lnTo>
                  <a:lnTo>
                    <a:pt x="1699" y="514"/>
                  </a:lnTo>
                  <a:lnTo>
                    <a:pt x="1699" y="509"/>
                  </a:lnTo>
                  <a:lnTo>
                    <a:pt x="1697" y="507"/>
                  </a:lnTo>
                  <a:lnTo>
                    <a:pt x="1694" y="502"/>
                  </a:lnTo>
                  <a:lnTo>
                    <a:pt x="1692" y="494"/>
                  </a:lnTo>
                  <a:lnTo>
                    <a:pt x="1692" y="492"/>
                  </a:lnTo>
                  <a:lnTo>
                    <a:pt x="1692" y="489"/>
                  </a:lnTo>
                  <a:lnTo>
                    <a:pt x="1692" y="487"/>
                  </a:lnTo>
                  <a:lnTo>
                    <a:pt x="1689" y="482"/>
                  </a:lnTo>
                  <a:lnTo>
                    <a:pt x="1682" y="479"/>
                  </a:lnTo>
                  <a:lnTo>
                    <a:pt x="1677" y="479"/>
                  </a:lnTo>
                  <a:lnTo>
                    <a:pt x="1671" y="477"/>
                  </a:lnTo>
                  <a:lnTo>
                    <a:pt x="1669" y="471"/>
                  </a:lnTo>
                  <a:lnTo>
                    <a:pt x="1664" y="469"/>
                  </a:lnTo>
                  <a:lnTo>
                    <a:pt x="1659" y="469"/>
                  </a:lnTo>
                  <a:lnTo>
                    <a:pt x="1651" y="466"/>
                  </a:lnTo>
                  <a:lnTo>
                    <a:pt x="1646" y="466"/>
                  </a:lnTo>
                  <a:lnTo>
                    <a:pt x="1644" y="466"/>
                  </a:lnTo>
                  <a:lnTo>
                    <a:pt x="1639" y="464"/>
                  </a:lnTo>
                  <a:lnTo>
                    <a:pt x="1634" y="461"/>
                  </a:lnTo>
                  <a:lnTo>
                    <a:pt x="1631" y="459"/>
                  </a:lnTo>
                  <a:lnTo>
                    <a:pt x="1626" y="459"/>
                  </a:lnTo>
                  <a:lnTo>
                    <a:pt x="1624" y="454"/>
                  </a:lnTo>
                  <a:lnTo>
                    <a:pt x="1621" y="451"/>
                  </a:lnTo>
                  <a:lnTo>
                    <a:pt x="1616" y="446"/>
                  </a:lnTo>
                  <a:lnTo>
                    <a:pt x="1614" y="441"/>
                  </a:lnTo>
                  <a:lnTo>
                    <a:pt x="1611" y="439"/>
                  </a:lnTo>
                  <a:lnTo>
                    <a:pt x="1611" y="434"/>
                  </a:lnTo>
                  <a:lnTo>
                    <a:pt x="1614" y="431"/>
                  </a:lnTo>
                  <a:lnTo>
                    <a:pt x="1619" y="431"/>
                  </a:lnTo>
                  <a:lnTo>
                    <a:pt x="1624" y="431"/>
                  </a:lnTo>
                  <a:lnTo>
                    <a:pt x="1631" y="434"/>
                  </a:lnTo>
                  <a:lnTo>
                    <a:pt x="1636" y="436"/>
                  </a:lnTo>
                  <a:lnTo>
                    <a:pt x="1639" y="436"/>
                  </a:lnTo>
                  <a:lnTo>
                    <a:pt x="1644" y="439"/>
                  </a:lnTo>
                  <a:lnTo>
                    <a:pt x="1649" y="441"/>
                  </a:lnTo>
                  <a:lnTo>
                    <a:pt x="1654" y="444"/>
                  </a:lnTo>
                  <a:lnTo>
                    <a:pt x="1659" y="446"/>
                  </a:lnTo>
                  <a:lnTo>
                    <a:pt x="1664" y="449"/>
                  </a:lnTo>
                  <a:lnTo>
                    <a:pt x="1669" y="451"/>
                  </a:lnTo>
                  <a:lnTo>
                    <a:pt x="1671" y="451"/>
                  </a:lnTo>
                  <a:lnTo>
                    <a:pt x="1677" y="449"/>
                  </a:lnTo>
                  <a:lnTo>
                    <a:pt x="1679" y="444"/>
                  </a:lnTo>
                  <a:lnTo>
                    <a:pt x="1679" y="441"/>
                  </a:lnTo>
                  <a:lnTo>
                    <a:pt x="1677" y="436"/>
                  </a:lnTo>
                  <a:lnTo>
                    <a:pt x="1671" y="434"/>
                  </a:lnTo>
                  <a:lnTo>
                    <a:pt x="1666" y="431"/>
                  </a:lnTo>
                  <a:lnTo>
                    <a:pt x="1666" y="429"/>
                  </a:lnTo>
                  <a:lnTo>
                    <a:pt x="1666" y="426"/>
                  </a:lnTo>
                  <a:lnTo>
                    <a:pt x="1669" y="424"/>
                  </a:lnTo>
                  <a:lnTo>
                    <a:pt x="1671" y="424"/>
                  </a:lnTo>
                  <a:lnTo>
                    <a:pt x="1674" y="421"/>
                  </a:lnTo>
                  <a:lnTo>
                    <a:pt x="1677" y="419"/>
                  </a:lnTo>
                  <a:lnTo>
                    <a:pt x="1677" y="416"/>
                  </a:lnTo>
                  <a:lnTo>
                    <a:pt x="1674" y="413"/>
                  </a:lnTo>
                  <a:lnTo>
                    <a:pt x="1671" y="408"/>
                  </a:lnTo>
                  <a:lnTo>
                    <a:pt x="1669" y="406"/>
                  </a:lnTo>
                  <a:lnTo>
                    <a:pt x="1664" y="406"/>
                  </a:lnTo>
                  <a:lnTo>
                    <a:pt x="1664" y="403"/>
                  </a:lnTo>
                  <a:lnTo>
                    <a:pt x="1669" y="401"/>
                  </a:lnTo>
                  <a:lnTo>
                    <a:pt x="1674" y="398"/>
                  </a:lnTo>
                  <a:lnTo>
                    <a:pt x="1677" y="393"/>
                  </a:lnTo>
                  <a:lnTo>
                    <a:pt x="1674" y="391"/>
                  </a:lnTo>
                  <a:lnTo>
                    <a:pt x="1669" y="388"/>
                  </a:lnTo>
                  <a:lnTo>
                    <a:pt x="1661" y="386"/>
                  </a:lnTo>
                  <a:lnTo>
                    <a:pt x="1654" y="386"/>
                  </a:lnTo>
                  <a:lnTo>
                    <a:pt x="1649" y="386"/>
                  </a:lnTo>
                  <a:lnTo>
                    <a:pt x="1644" y="386"/>
                  </a:lnTo>
                  <a:lnTo>
                    <a:pt x="1639" y="388"/>
                  </a:lnTo>
                  <a:lnTo>
                    <a:pt x="1636" y="388"/>
                  </a:lnTo>
                  <a:lnTo>
                    <a:pt x="1634" y="388"/>
                  </a:lnTo>
                  <a:lnTo>
                    <a:pt x="1631" y="386"/>
                  </a:lnTo>
                  <a:lnTo>
                    <a:pt x="1634" y="383"/>
                  </a:lnTo>
                  <a:lnTo>
                    <a:pt x="1631" y="383"/>
                  </a:lnTo>
                  <a:lnTo>
                    <a:pt x="1629" y="381"/>
                  </a:lnTo>
                  <a:lnTo>
                    <a:pt x="1626" y="381"/>
                  </a:lnTo>
                  <a:lnTo>
                    <a:pt x="1621" y="381"/>
                  </a:lnTo>
                  <a:lnTo>
                    <a:pt x="1616" y="381"/>
                  </a:lnTo>
                  <a:lnTo>
                    <a:pt x="1611" y="378"/>
                  </a:lnTo>
                  <a:lnTo>
                    <a:pt x="1606" y="378"/>
                  </a:lnTo>
                  <a:lnTo>
                    <a:pt x="1603" y="378"/>
                  </a:lnTo>
                  <a:lnTo>
                    <a:pt x="1598" y="376"/>
                  </a:lnTo>
                  <a:lnTo>
                    <a:pt x="1598" y="378"/>
                  </a:lnTo>
                  <a:lnTo>
                    <a:pt x="1601" y="381"/>
                  </a:lnTo>
                  <a:lnTo>
                    <a:pt x="1603" y="386"/>
                  </a:lnTo>
                  <a:lnTo>
                    <a:pt x="1601" y="386"/>
                  </a:lnTo>
                  <a:lnTo>
                    <a:pt x="1596" y="386"/>
                  </a:lnTo>
                  <a:lnTo>
                    <a:pt x="1591" y="381"/>
                  </a:lnTo>
                  <a:lnTo>
                    <a:pt x="1583" y="376"/>
                  </a:lnTo>
                  <a:lnTo>
                    <a:pt x="1578" y="373"/>
                  </a:lnTo>
                  <a:lnTo>
                    <a:pt x="1576" y="373"/>
                  </a:lnTo>
                  <a:lnTo>
                    <a:pt x="1568" y="376"/>
                  </a:lnTo>
                  <a:lnTo>
                    <a:pt x="1563" y="373"/>
                  </a:lnTo>
                  <a:lnTo>
                    <a:pt x="1558" y="371"/>
                  </a:lnTo>
                  <a:lnTo>
                    <a:pt x="1558" y="366"/>
                  </a:lnTo>
                  <a:lnTo>
                    <a:pt x="1561" y="363"/>
                  </a:lnTo>
                  <a:lnTo>
                    <a:pt x="1561" y="361"/>
                  </a:lnTo>
                  <a:lnTo>
                    <a:pt x="1561" y="358"/>
                  </a:lnTo>
                  <a:lnTo>
                    <a:pt x="1563" y="356"/>
                  </a:lnTo>
                  <a:lnTo>
                    <a:pt x="1566" y="356"/>
                  </a:lnTo>
                  <a:lnTo>
                    <a:pt x="1568" y="356"/>
                  </a:lnTo>
                  <a:lnTo>
                    <a:pt x="1568" y="353"/>
                  </a:lnTo>
                  <a:lnTo>
                    <a:pt x="1561" y="350"/>
                  </a:lnTo>
                  <a:lnTo>
                    <a:pt x="1556" y="350"/>
                  </a:lnTo>
                  <a:lnTo>
                    <a:pt x="1553" y="345"/>
                  </a:lnTo>
                  <a:lnTo>
                    <a:pt x="1556" y="343"/>
                  </a:lnTo>
                  <a:lnTo>
                    <a:pt x="1561" y="343"/>
                  </a:lnTo>
                  <a:lnTo>
                    <a:pt x="1558" y="343"/>
                  </a:lnTo>
                  <a:lnTo>
                    <a:pt x="1556" y="340"/>
                  </a:lnTo>
                  <a:lnTo>
                    <a:pt x="1553" y="335"/>
                  </a:lnTo>
                  <a:lnTo>
                    <a:pt x="1548" y="333"/>
                  </a:lnTo>
                  <a:lnTo>
                    <a:pt x="1545" y="333"/>
                  </a:lnTo>
                  <a:lnTo>
                    <a:pt x="1540" y="333"/>
                  </a:lnTo>
                  <a:lnTo>
                    <a:pt x="1538" y="333"/>
                  </a:lnTo>
                  <a:lnTo>
                    <a:pt x="1540" y="330"/>
                  </a:lnTo>
                  <a:lnTo>
                    <a:pt x="1540" y="328"/>
                  </a:lnTo>
                  <a:lnTo>
                    <a:pt x="1538" y="325"/>
                  </a:lnTo>
                  <a:lnTo>
                    <a:pt x="1533" y="325"/>
                  </a:lnTo>
                  <a:lnTo>
                    <a:pt x="1528" y="325"/>
                  </a:lnTo>
                  <a:lnTo>
                    <a:pt x="1520" y="325"/>
                  </a:lnTo>
                  <a:lnTo>
                    <a:pt x="1515" y="325"/>
                  </a:lnTo>
                  <a:lnTo>
                    <a:pt x="1510" y="325"/>
                  </a:lnTo>
                  <a:lnTo>
                    <a:pt x="1503" y="323"/>
                  </a:lnTo>
                  <a:lnTo>
                    <a:pt x="1500" y="323"/>
                  </a:lnTo>
                  <a:lnTo>
                    <a:pt x="1500" y="320"/>
                  </a:lnTo>
                  <a:lnTo>
                    <a:pt x="1498" y="318"/>
                  </a:lnTo>
                  <a:lnTo>
                    <a:pt x="1492" y="315"/>
                  </a:lnTo>
                  <a:lnTo>
                    <a:pt x="1485" y="315"/>
                  </a:lnTo>
                  <a:lnTo>
                    <a:pt x="1480" y="318"/>
                  </a:lnTo>
                  <a:lnTo>
                    <a:pt x="1475" y="323"/>
                  </a:lnTo>
                  <a:lnTo>
                    <a:pt x="1472" y="325"/>
                  </a:lnTo>
                  <a:lnTo>
                    <a:pt x="1467" y="325"/>
                  </a:lnTo>
                  <a:lnTo>
                    <a:pt x="1462" y="320"/>
                  </a:lnTo>
                  <a:lnTo>
                    <a:pt x="1460" y="318"/>
                  </a:lnTo>
                  <a:lnTo>
                    <a:pt x="1457" y="313"/>
                  </a:lnTo>
                  <a:lnTo>
                    <a:pt x="1455" y="310"/>
                  </a:lnTo>
                  <a:lnTo>
                    <a:pt x="1450" y="305"/>
                  </a:lnTo>
                  <a:lnTo>
                    <a:pt x="1442" y="300"/>
                  </a:lnTo>
                  <a:lnTo>
                    <a:pt x="1435" y="298"/>
                  </a:lnTo>
                  <a:lnTo>
                    <a:pt x="1429" y="298"/>
                  </a:lnTo>
                  <a:lnTo>
                    <a:pt x="1427" y="300"/>
                  </a:lnTo>
                  <a:lnTo>
                    <a:pt x="1419" y="303"/>
                  </a:lnTo>
                  <a:lnTo>
                    <a:pt x="1414" y="305"/>
                  </a:lnTo>
                  <a:lnTo>
                    <a:pt x="1414" y="308"/>
                  </a:lnTo>
                  <a:lnTo>
                    <a:pt x="1414" y="313"/>
                  </a:lnTo>
                  <a:lnTo>
                    <a:pt x="1409" y="315"/>
                  </a:lnTo>
                  <a:lnTo>
                    <a:pt x="1404" y="320"/>
                  </a:lnTo>
                  <a:lnTo>
                    <a:pt x="1397" y="320"/>
                  </a:lnTo>
                  <a:lnTo>
                    <a:pt x="1394" y="320"/>
                  </a:lnTo>
                  <a:lnTo>
                    <a:pt x="1392" y="315"/>
                  </a:lnTo>
                  <a:lnTo>
                    <a:pt x="1392" y="310"/>
                  </a:lnTo>
                  <a:lnTo>
                    <a:pt x="1389" y="305"/>
                  </a:lnTo>
                  <a:lnTo>
                    <a:pt x="1389" y="303"/>
                  </a:lnTo>
                  <a:lnTo>
                    <a:pt x="1387" y="298"/>
                  </a:lnTo>
                  <a:lnTo>
                    <a:pt x="1384" y="292"/>
                  </a:lnTo>
                  <a:lnTo>
                    <a:pt x="1382" y="290"/>
                  </a:lnTo>
                  <a:lnTo>
                    <a:pt x="1374" y="285"/>
                  </a:lnTo>
                  <a:lnTo>
                    <a:pt x="1366" y="285"/>
                  </a:lnTo>
                  <a:lnTo>
                    <a:pt x="1359" y="287"/>
                  </a:lnTo>
                  <a:lnTo>
                    <a:pt x="1354" y="292"/>
                  </a:lnTo>
                  <a:lnTo>
                    <a:pt x="1351" y="303"/>
                  </a:lnTo>
                  <a:lnTo>
                    <a:pt x="1349" y="313"/>
                  </a:lnTo>
                  <a:lnTo>
                    <a:pt x="1349" y="325"/>
                  </a:lnTo>
                  <a:lnTo>
                    <a:pt x="1354" y="343"/>
                  </a:lnTo>
                  <a:lnTo>
                    <a:pt x="1359" y="356"/>
                  </a:lnTo>
                  <a:lnTo>
                    <a:pt x="1356" y="353"/>
                  </a:lnTo>
                  <a:lnTo>
                    <a:pt x="1354" y="350"/>
                  </a:lnTo>
                  <a:lnTo>
                    <a:pt x="1349" y="345"/>
                  </a:lnTo>
                  <a:lnTo>
                    <a:pt x="1344" y="338"/>
                  </a:lnTo>
                  <a:lnTo>
                    <a:pt x="1341" y="330"/>
                  </a:lnTo>
                  <a:lnTo>
                    <a:pt x="1339" y="323"/>
                  </a:lnTo>
                  <a:lnTo>
                    <a:pt x="1339" y="310"/>
                  </a:lnTo>
                  <a:lnTo>
                    <a:pt x="1344" y="298"/>
                  </a:lnTo>
                  <a:lnTo>
                    <a:pt x="1344" y="290"/>
                  </a:lnTo>
                  <a:lnTo>
                    <a:pt x="1341" y="287"/>
                  </a:lnTo>
                  <a:lnTo>
                    <a:pt x="1336" y="287"/>
                  </a:lnTo>
                  <a:lnTo>
                    <a:pt x="1331" y="287"/>
                  </a:lnTo>
                  <a:lnTo>
                    <a:pt x="1324" y="290"/>
                  </a:lnTo>
                  <a:lnTo>
                    <a:pt x="1316" y="298"/>
                  </a:lnTo>
                  <a:lnTo>
                    <a:pt x="1311" y="310"/>
                  </a:lnTo>
                  <a:lnTo>
                    <a:pt x="1308" y="325"/>
                  </a:lnTo>
                  <a:lnTo>
                    <a:pt x="1308" y="335"/>
                  </a:lnTo>
                  <a:lnTo>
                    <a:pt x="1308" y="340"/>
                  </a:lnTo>
                  <a:lnTo>
                    <a:pt x="1308" y="345"/>
                  </a:lnTo>
                  <a:lnTo>
                    <a:pt x="1308" y="356"/>
                  </a:lnTo>
                  <a:lnTo>
                    <a:pt x="1308" y="361"/>
                  </a:lnTo>
                  <a:lnTo>
                    <a:pt x="1311" y="363"/>
                  </a:lnTo>
                  <a:lnTo>
                    <a:pt x="1316" y="366"/>
                  </a:lnTo>
                  <a:lnTo>
                    <a:pt x="1319" y="366"/>
                  </a:lnTo>
                  <a:lnTo>
                    <a:pt x="1321" y="366"/>
                  </a:lnTo>
                  <a:lnTo>
                    <a:pt x="1329" y="368"/>
                  </a:lnTo>
                  <a:lnTo>
                    <a:pt x="1334" y="371"/>
                  </a:lnTo>
                  <a:lnTo>
                    <a:pt x="1339" y="371"/>
                  </a:lnTo>
                  <a:lnTo>
                    <a:pt x="1341" y="373"/>
                  </a:lnTo>
                  <a:lnTo>
                    <a:pt x="1339" y="376"/>
                  </a:lnTo>
                  <a:lnTo>
                    <a:pt x="1334" y="376"/>
                  </a:lnTo>
                  <a:lnTo>
                    <a:pt x="1331" y="376"/>
                  </a:lnTo>
                  <a:lnTo>
                    <a:pt x="1326" y="376"/>
                  </a:lnTo>
                  <a:lnTo>
                    <a:pt x="1321" y="378"/>
                  </a:lnTo>
                  <a:lnTo>
                    <a:pt x="1316" y="381"/>
                  </a:lnTo>
                  <a:lnTo>
                    <a:pt x="1316" y="383"/>
                  </a:lnTo>
                  <a:lnTo>
                    <a:pt x="1319" y="386"/>
                  </a:lnTo>
                  <a:lnTo>
                    <a:pt x="1321" y="386"/>
                  </a:lnTo>
                  <a:lnTo>
                    <a:pt x="1326" y="388"/>
                  </a:lnTo>
                  <a:lnTo>
                    <a:pt x="1331" y="391"/>
                  </a:lnTo>
                  <a:lnTo>
                    <a:pt x="1334" y="393"/>
                  </a:lnTo>
                  <a:lnTo>
                    <a:pt x="1339" y="396"/>
                  </a:lnTo>
                  <a:lnTo>
                    <a:pt x="1341" y="396"/>
                  </a:lnTo>
                  <a:lnTo>
                    <a:pt x="1346" y="396"/>
                  </a:lnTo>
                  <a:lnTo>
                    <a:pt x="1351" y="393"/>
                  </a:lnTo>
                  <a:lnTo>
                    <a:pt x="1356" y="391"/>
                  </a:lnTo>
                  <a:lnTo>
                    <a:pt x="1359" y="393"/>
                  </a:lnTo>
                  <a:lnTo>
                    <a:pt x="1361" y="396"/>
                  </a:lnTo>
                  <a:lnTo>
                    <a:pt x="1371" y="398"/>
                  </a:lnTo>
                  <a:lnTo>
                    <a:pt x="1374" y="398"/>
                  </a:lnTo>
                  <a:lnTo>
                    <a:pt x="1366" y="436"/>
                  </a:lnTo>
                  <a:lnTo>
                    <a:pt x="1336" y="482"/>
                  </a:lnTo>
                  <a:lnTo>
                    <a:pt x="1326" y="426"/>
                  </a:lnTo>
                  <a:lnTo>
                    <a:pt x="1308" y="403"/>
                  </a:lnTo>
                  <a:lnTo>
                    <a:pt x="1288" y="431"/>
                  </a:lnTo>
                  <a:lnTo>
                    <a:pt x="1278" y="403"/>
                  </a:lnTo>
                  <a:lnTo>
                    <a:pt x="1258" y="368"/>
                  </a:lnTo>
                  <a:lnTo>
                    <a:pt x="1248" y="323"/>
                  </a:lnTo>
                  <a:lnTo>
                    <a:pt x="1215" y="270"/>
                  </a:lnTo>
                  <a:lnTo>
                    <a:pt x="1190" y="343"/>
                  </a:lnTo>
                  <a:lnTo>
                    <a:pt x="1190" y="368"/>
                  </a:lnTo>
                  <a:lnTo>
                    <a:pt x="1225" y="398"/>
                  </a:lnTo>
                  <a:lnTo>
                    <a:pt x="1230" y="431"/>
                  </a:lnTo>
                  <a:lnTo>
                    <a:pt x="1205" y="456"/>
                  </a:lnTo>
                  <a:lnTo>
                    <a:pt x="1190" y="446"/>
                  </a:lnTo>
                  <a:lnTo>
                    <a:pt x="1185" y="446"/>
                  </a:lnTo>
                  <a:lnTo>
                    <a:pt x="1185" y="444"/>
                  </a:lnTo>
                  <a:lnTo>
                    <a:pt x="1187" y="439"/>
                  </a:lnTo>
                  <a:lnTo>
                    <a:pt x="1185" y="434"/>
                  </a:lnTo>
                  <a:lnTo>
                    <a:pt x="1185" y="429"/>
                  </a:lnTo>
                  <a:lnTo>
                    <a:pt x="1182" y="424"/>
                  </a:lnTo>
                  <a:lnTo>
                    <a:pt x="1185" y="424"/>
                  </a:lnTo>
                  <a:lnTo>
                    <a:pt x="1187" y="424"/>
                  </a:lnTo>
                  <a:lnTo>
                    <a:pt x="1190" y="424"/>
                  </a:lnTo>
                  <a:lnTo>
                    <a:pt x="1192" y="424"/>
                  </a:lnTo>
                  <a:lnTo>
                    <a:pt x="1195" y="424"/>
                  </a:lnTo>
                  <a:lnTo>
                    <a:pt x="1198" y="419"/>
                  </a:lnTo>
                  <a:lnTo>
                    <a:pt x="1200" y="413"/>
                  </a:lnTo>
                  <a:lnTo>
                    <a:pt x="1198" y="408"/>
                  </a:lnTo>
                  <a:lnTo>
                    <a:pt x="1192" y="406"/>
                  </a:lnTo>
                  <a:lnTo>
                    <a:pt x="1190" y="403"/>
                  </a:lnTo>
                  <a:lnTo>
                    <a:pt x="1185" y="403"/>
                  </a:lnTo>
                  <a:lnTo>
                    <a:pt x="1180" y="398"/>
                  </a:lnTo>
                  <a:lnTo>
                    <a:pt x="1175" y="396"/>
                  </a:lnTo>
                  <a:lnTo>
                    <a:pt x="1170" y="391"/>
                  </a:lnTo>
                  <a:lnTo>
                    <a:pt x="1167" y="388"/>
                  </a:lnTo>
                  <a:lnTo>
                    <a:pt x="1165" y="383"/>
                  </a:lnTo>
                  <a:lnTo>
                    <a:pt x="1162" y="378"/>
                  </a:lnTo>
                  <a:lnTo>
                    <a:pt x="1162" y="373"/>
                  </a:lnTo>
                  <a:lnTo>
                    <a:pt x="1162" y="371"/>
                  </a:lnTo>
                  <a:lnTo>
                    <a:pt x="1165" y="368"/>
                  </a:lnTo>
                  <a:lnTo>
                    <a:pt x="1165" y="363"/>
                  </a:lnTo>
                  <a:lnTo>
                    <a:pt x="1162" y="356"/>
                  </a:lnTo>
                  <a:lnTo>
                    <a:pt x="1162" y="350"/>
                  </a:lnTo>
                  <a:lnTo>
                    <a:pt x="1160" y="343"/>
                  </a:lnTo>
                  <a:lnTo>
                    <a:pt x="1160" y="338"/>
                  </a:lnTo>
                  <a:lnTo>
                    <a:pt x="1157" y="333"/>
                  </a:lnTo>
                  <a:lnTo>
                    <a:pt x="1157" y="328"/>
                  </a:lnTo>
                  <a:lnTo>
                    <a:pt x="1160" y="325"/>
                  </a:lnTo>
                  <a:lnTo>
                    <a:pt x="1162" y="323"/>
                  </a:lnTo>
                  <a:lnTo>
                    <a:pt x="1165" y="323"/>
                  </a:lnTo>
                  <a:lnTo>
                    <a:pt x="1167" y="318"/>
                  </a:lnTo>
                  <a:lnTo>
                    <a:pt x="1172" y="310"/>
                  </a:lnTo>
                  <a:lnTo>
                    <a:pt x="1172" y="308"/>
                  </a:lnTo>
                  <a:lnTo>
                    <a:pt x="1172" y="305"/>
                  </a:lnTo>
                  <a:lnTo>
                    <a:pt x="1170" y="303"/>
                  </a:lnTo>
                  <a:lnTo>
                    <a:pt x="1165" y="300"/>
                  </a:lnTo>
                  <a:lnTo>
                    <a:pt x="1162" y="300"/>
                  </a:lnTo>
                  <a:lnTo>
                    <a:pt x="1157" y="300"/>
                  </a:lnTo>
                  <a:lnTo>
                    <a:pt x="1152" y="300"/>
                  </a:lnTo>
                  <a:lnTo>
                    <a:pt x="1147" y="300"/>
                  </a:lnTo>
                  <a:lnTo>
                    <a:pt x="1142" y="303"/>
                  </a:lnTo>
                  <a:lnTo>
                    <a:pt x="1145" y="305"/>
                  </a:lnTo>
                  <a:lnTo>
                    <a:pt x="1147" y="308"/>
                  </a:lnTo>
                  <a:lnTo>
                    <a:pt x="1150" y="310"/>
                  </a:lnTo>
                  <a:lnTo>
                    <a:pt x="1152" y="313"/>
                  </a:lnTo>
                  <a:lnTo>
                    <a:pt x="1150" y="313"/>
                  </a:lnTo>
                  <a:lnTo>
                    <a:pt x="1147" y="315"/>
                  </a:lnTo>
                  <a:lnTo>
                    <a:pt x="1145" y="313"/>
                  </a:lnTo>
                  <a:lnTo>
                    <a:pt x="1142" y="310"/>
                  </a:lnTo>
                  <a:lnTo>
                    <a:pt x="1137" y="310"/>
                  </a:lnTo>
                  <a:lnTo>
                    <a:pt x="1134" y="313"/>
                  </a:lnTo>
                  <a:lnTo>
                    <a:pt x="1132" y="315"/>
                  </a:lnTo>
                  <a:lnTo>
                    <a:pt x="1132" y="320"/>
                  </a:lnTo>
                  <a:lnTo>
                    <a:pt x="1132" y="323"/>
                  </a:lnTo>
                  <a:lnTo>
                    <a:pt x="1134" y="328"/>
                  </a:lnTo>
                  <a:lnTo>
                    <a:pt x="1137" y="330"/>
                  </a:lnTo>
                  <a:lnTo>
                    <a:pt x="1134" y="335"/>
                  </a:lnTo>
                  <a:lnTo>
                    <a:pt x="1132" y="340"/>
                  </a:lnTo>
                  <a:lnTo>
                    <a:pt x="1132" y="348"/>
                  </a:lnTo>
                  <a:lnTo>
                    <a:pt x="1129" y="353"/>
                  </a:lnTo>
                  <a:lnTo>
                    <a:pt x="1127" y="350"/>
                  </a:lnTo>
                  <a:lnTo>
                    <a:pt x="1124" y="343"/>
                  </a:lnTo>
                  <a:lnTo>
                    <a:pt x="1124" y="335"/>
                  </a:lnTo>
                  <a:lnTo>
                    <a:pt x="1124" y="328"/>
                  </a:lnTo>
                  <a:lnTo>
                    <a:pt x="1119" y="323"/>
                  </a:lnTo>
                  <a:lnTo>
                    <a:pt x="1117" y="320"/>
                  </a:lnTo>
                  <a:lnTo>
                    <a:pt x="1112" y="315"/>
                  </a:lnTo>
                  <a:lnTo>
                    <a:pt x="1109" y="315"/>
                  </a:lnTo>
                  <a:lnTo>
                    <a:pt x="1109" y="318"/>
                  </a:lnTo>
                  <a:lnTo>
                    <a:pt x="1112" y="323"/>
                  </a:lnTo>
                  <a:lnTo>
                    <a:pt x="1112" y="328"/>
                  </a:lnTo>
                  <a:lnTo>
                    <a:pt x="1109" y="328"/>
                  </a:lnTo>
                  <a:lnTo>
                    <a:pt x="1104" y="328"/>
                  </a:lnTo>
                  <a:lnTo>
                    <a:pt x="1099" y="325"/>
                  </a:lnTo>
                  <a:lnTo>
                    <a:pt x="1094" y="320"/>
                  </a:lnTo>
                  <a:lnTo>
                    <a:pt x="1092" y="315"/>
                  </a:lnTo>
                  <a:lnTo>
                    <a:pt x="1092" y="313"/>
                  </a:lnTo>
                  <a:lnTo>
                    <a:pt x="1087" y="313"/>
                  </a:lnTo>
                  <a:lnTo>
                    <a:pt x="1082" y="315"/>
                  </a:lnTo>
                  <a:lnTo>
                    <a:pt x="1079" y="315"/>
                  </a:lnTo>
                  <a:lnTo>
                    <a:pt x="1077" y="313"/>
                  </a:lnTo>
                  <a:lnTo>
                    <a:pt x="1079" y="310"/>
                  </a:lnTo>
                  <a:lnTo>
                    <a:pt x="1082" y="303"/>
                  </a:lnTo>
                  <a:lnTo>
                    <a:pt x="1082" y="300"/>
                  </a:lnTo>
                  <a:lnTo>
                    <a:pt x="1077" y="298"/>
                  </a:lnTo>
                  <a:lnTo>
                    <a:pt x="1071" y="300"/>
                  </a:lnTo>
                  <a:lnTo>
                    <a:pt x="1064" y="300"/>
                  </a:lnTo>
                  <a:lnTo>
                    <a:pt x="1056" y="303"/>
                  </a:lnTo>
                  <a:lnTo>
                    <a:pt x="1051" y="303"/>
                  </a:lnTo>
                  <a:lnTo>
                    <a:pt x="1049" y="305"/>
                  </a:lnTo>
                  <a:lnTo>
                    <a:pt x="1044" y="305"/>
                  </a:lnTo>
                  <a:lnTo>
                    <a:pt x="1039" y="308"/>
                  </a:lnTo>
                  <a:lnTo>
                    <a:pt x="1036" y="310"/>
                  </a:lnTo>
                  <a:lnTo>
                    <a:pt x="1036" y="315"/>
                  </a:lnTo>
                  <a:lnTo>
                    <a:pt x="1034" y="320"/>
                  </a:lnTo>
                  <a:lnTo>
                    <a:pt x="1029" y="323"/>
                  </a:lnTo>
                  <a:lnTo>
                    <a:pt x="1024" y="323"/>
                  </a:lnTo>
                  <a:lnTo>
                    <a:pt x="1021" y="325"/>
                  </a:lnTo>
                  <a:lnTo>
                    <a:pt x="1021" y="330"/>
                  </a:lnTo>
                  <a:lnTo>
                    <a:pt x="1024" y="333"/>
                  </a:lnTo>
                  <a:lnTo>
                    <a:pt x="1029" y="338"/>
                  </a:lnTo>
                  <a:lnTo>
                    <a:pt x="1034" y="343"/>
                  </a:lnTo>
                  <a:lnTo>
                    <a:pt x="1036" y="345"/>
                  </a:lnTo>
                  <a:lnTo>
                    <a:pt x="1039" y="345"/>
                  </a:lnTo>
                  <a:lnTo>
                    <a:pt x="1039" y="350"/>
                  </a:lnTo>
                  <a:lnTo>
                    <a:pt x="1039" y="353"/>
                  </a:lnTo>
                  <a:lnTo>
                    <a:pt x="1034" y="356"/>
                  </a:lnTo>
                  <a:lnTo>
                    <a:pt x="1026" y="353"/>
                  </a:lnTo>
                  <a:lnTo>
                    <a:pt x="1021" y="356"/>
                  </a:lnTo>
                  <a:lnTo>
                    <a:pt x="1021" y="358"/>
                  </a:lnTo>
                  <a:lnTo>
                    <a:pt x="1021" y="361"/>
                  </a:lnTo>
                  <a:lnTo>
                    <a:pt x="1021" y="366"/>
                  </a:lnTo>
                  <a:lnTo>
                    <a:pt x="1024" y="371"/>
                  </a:lnTo>
                  <a:lnTo>
                    <a:pt x="1026" y="373"/>
                  </a:lnTo>
                  <a:lnTo>
                    <a:pt x="1031" y="373"/>
                  </a:lnTo>
                  <a:lnTo>
                    <a:pt x="1036" y="373"/>
                  </a:lnTo>
                  <a:lnTo>
                    <a:pt x="1044" y="373"/>
                  </a:lnTo>
                  <a:lnTo>
                    <a:pt x="1051" y="376"/>
                  </a:lnTo>
                  <a:lnTo>
                    <a:pt x="1054" y="376"/>
                  </a:lnTo>
                  <a:lnTo>
                    <a:pt x="1059" y="376"/>
                  </a:lnTo>
                  <a:lnTo>
                    <a:pt x="1069" y="378"/>
                  </a:lnTo>
                  <a:lnTo>
                    <a:pt x="1077" y="381"/>
                  </a:lnTo>
                  <a:lnTo>
                    <a:pt x="1082" y="386"/>
                  </a:lnTo>
                  <a:lnTo>
                    <a:pt x="1082" y="391"/>
                  </a:lnTo>
                  <a:lnTo>
                    <a:pt x="1079" y="396"/>
                  </a:lnTo>
                  <a:lnTo>
                    <a:pt x="1079" y="398"/>
                  </a:lnTo>
                  <a:lnTo>
                    <a:pt x="1077" y="398"/>
                  </a:lnTo>
                  <a:lnTo>
                    <a:pt x="1071" y="396"/>
                  </a:lnTo>
                  <a:lnTo>
                    <a:pt x="1066" y="396"/>
                  </a:lnTo>
                  <a:lnTo>
                    <a:pt x="1059" y="393"/>
                  </a:lnTo>
                  <a:lnTo>
                    <a:pt x="1054" y="388"/>
                  </a:lnTo>
                  <a:lnTo>
                    <a:pt x="1049" y="388"/>
                  </a:lnTo>
                  <a:lnTo>
                    <a:pt x="1044" y="386"/>
                  </a:lnTo>
                  <a:lnTo>
                    <a:pt x="1039" y="383"/>
                  </a:lnTo>
                  <a:lnTo>
                    <a:pt x="1034" y="383"/>
                  </a:lnTo>
                  <a:lnTo>
                    <a:pt x="1026" y="383"/>
                  </a:lnTo>
                  <a:lnTo>
                    <a:pt x="1021" y="383"/>
                  </a:lnTo>
                  <a:lnTo>
                    <a:pt x="1019" y="383"/>
                  </a:lnTo>
                  <a:lnTo>
                    <a:pt x="1019" y="388"/>
                  </a:lnTo>
                  <a:lnTo>
                    <a:pt x="1019" y="393"/>
                  </a:lnTo>
                  <a:lnTo>
                    <a:pt x="1019" y="398"/>
                  </a:lnTo>
                  <a:lnTo>
                    <a:pt x="1019" y="403"/>
                  </a:lnTo>
                  <a:lnTo>
                    <a:pt x="1021" y="406"/>
                  </a:lnTo>
                  <a:lnTo>
                    <a:pt x="1026" y="406"/>
                  </a:lnTo>
                  <a:lnTo>
                    <a:pt x="1031" y="408"/>
                  </a:lnTo>
                  <a:lnTo>
                    <a:pt x="1036" y="413"/>
                  </a:lnTo>
                  <a:lnTo>
                    <a:pt x="1044" y="419"/>
                  </a:lnTo>
                  <a:lnTo>
                    <a:pt x="1049" y="424"/>
                  </a:lnTo>
                  <a:lnTo>
                    <a:pt x="1049" y="429"/>
                  </a:lnTo>
                  <a:lnTo>
                    <a:pt x="1051" y="434"/>
                  </a:lnTo>
                  <a:lnTo>
                    <a:pt x="1051" y="439"/>
                  </a:lnTo>
                  <a:lnTo>
                    <a:pt x="1054" y="441"/>
                  </a:lnTo>
                  <a:lnTo>
                    <a:pt x="1056" y="441"/>
                  </a:lnTo>
                  <a:lnTo>
                    <a:pt x="1059" y="441"/>
                  </a:lnTo>
                  <a:lnTo>
                    <a:pt x="1064" y="444"/>
                  </a:lnTo>
                  <a:lnTo>
                    <a:pt x="1066" y="444"/>
                  </a:lnTo>
                  <a:lnTo>
                    <a:pt x="1071" y="446"/>
                  </a:lnTo>
                  <a:lnTo>
                    <a:pt x="1074" y="446"/>
                  </a:lnTo>
                  <a:lnTo>
                    <a:pt x="1077" y="446"/>
                  </a:lnTo>
                  <a:lnTo>
                    <a:pt x="1079" y="446"/>
                  </a:lnTo>
                  <a:lnTo>
                    <a:pt x="1084" y="446"/>
                  </a:lnTo>
                  <a:lnTo>
                    <a:pt x="1087" y="444"/>
                  </a:lnTo>
                  <a:lnTo>
                    <a:pt x="1094" y="444"/>
                  </a:lnTo>
                  <a:lnTo>
                    <a:pt x="1102" y="441"/>
                  </a:lnTo>
                  <a:lnTo>
                    <a:pt x="1107" y="439"/>
                  </a:lnTo>
                  <a:lnTo>
                    <a:pt x="1114" y="439"/>
                  </a:lnTo>
                  <a:lnTo>
                    <a:pt x="1119" y="436"/>
                  </a:lnTo>
                  <a:lnTo>
                    <a:pt x="1124" y="434"/>
                  </a:lnTo>
                  <a:lnTo>
                    <a:pt x="1129" y="429"/>
                  </a:lnTo>
                  <a:lnTo>
                    <a:pt x="1132" y="426"/>
                  </a:lnTo>
                  <a:lnTo>
                    <a:pt x="1134" y="429"/>
                  </a:lnTo>
                  <a:lnTo>
                    <a:pt x="1137" y="429"/>
                  </a:lnTo>
                  <a:lnTo>
                    <a:pt x="1142" y="434"/>
                  </a:lnTo>
                  <a:lnTo>
                    <a:pt x="1145" y="434"/>
                  </a:lnTo>
                  <a:lnTo>
                    <a:pt x="1147" y="439"/>
                  </a:lnTo>
                  <a:lnTo>
                    <a:pt x="1152" y="441"/>
                  </a:lnTo>
                  <a:lnTo>
                    <a:pt x="1157" y="444"/>
                  </a:lnTo>
                  <a:lnTo>
                    <a:pt x="1160" y="449"/>
                  </a:lnTo>
                  <a:lnTo>
                    <a:pt x="1167" y="451"/>
                  </a:lnTo>
                  <a:lnTo>
                    <a:pt x="1157" y="471"/>
                  </a:lnTo>
                  <a:lnTo>
                    <a:pt x="1122" y="461"/>
                  </a:lnTo>
                  <a:lnTo>
                    <a:pt x="1069" y="461"/>
                  </a:lnTo>
                  <a:lnTo>
                    <a:pt x="1039" y="441"/>
                  </a:lnTo>
                  <a:lnTo>
                    <a:pt x="991" y="451"/>
                  </a:lnTo>
                  <a:lnTo>
                    <a:pt x="996" y="466"/>
                  </a:lnTo>
                  <a:lnTo>
                    <a:pt x="1001" y="497"/>
                  </a:lnTo>
                  <a:lnTo>
                    <a:pt x="986" y="492"/>
                  </a:lnTo>
                  <a:lnTo>
                    <a:pt x="958" y="461"/>
                  </a:lnTo>
                  <a:lnTo>
                    <a:pt x="903" y="471"/>
                  </a:lnTo>
                  <a:lnTo>
                    <a:pt x="875" y="451"/>
                  </a:lnTo>
                  <a:lnTo>
                    <a:pt x="885" y="431"/>
                  </a:lnTo>
                  <a:lnTo>
                    <a:pt x="850" y="421"/>
                  </a:lnTo>
                  <a:lnTo>
                    <a:pt x="807" y="398"/>
                  </a:lnTo>
                  <a:lnTo>
                    <a:pt x="749" y="383"/>
                  </a:lnTo>
                  <a:lnTo>
                    <a:pt x="713" y="393"/>
                  </a:lnTo>
                  <a:lnTo>
                    <a:pt x="676" y="353"/>
                  </a:lnTo>
                  <a:lnTo>
                    <a:pt x="577" y="398"/>
                  </a:lnTo>
                  <a:lnTo>
                    <a:pt x="550" y="426"/>
                  </a:lnTo>
                  <a:lnTo>
                    <a:pt x="509" y="416"/>
                  </a:lnTo>
                  <a:lnTo>
                    <a:pt x="482" y="388"/>
                  </a:lnTo>
                  <a:lnTo>
                    <a:pt x="451" y="378"/>
                  </a:lnTo>
                  <a:lnTo>
                    <a:pt x="439" y="378"/>
                  </a:lnTo>
                  <a:lnTo>
                    <a:pt x="424" y="363"/>
                  </a:lnTo>
                  <a:lnTo>
                    <a:pt x="376" y="368"/>
                  </a:lnTo>
                  <a:lnTo>
                    <a:pt x="308" y="338"/>
                  </a:lnTo>
                  <a:lnTo>
                    <a:pt x="277" y="343"/>
                  </a:lnTo>
                  <a:lnTo>
                    <a:pt x="252" y="328"/>
                  </a:lnTo>
                  <a:lnTo>
                    <a:pt x="245" y="310"/>
                  </a:lnTo>
                  <a:lnTo>
                    <a:pt x="199" y="295"/>
                  </a:lnTo>
                  <a:lnTo>
                    <a:pt x="171" y="315"/>
                  </a:lnTo>
                  <a:lnTo>
                    <a:pt x="131" y="333"/>
                  </a:lnTo>
                  <a:lnTo>
                    <a:pt x="98" y="353"/>
                  </a:lnTo>
                  <a:lnTo>
                    <a:pt x="78" y="403"/>
                  </a:lnTo>
                  <a:lnTo>
                    <a:pt x="35" y="413"/>
                  </a:lnTo>
                  <a:lnTo>
                    <a:pt x="35" y="446"/>
                  </a:lnTo>
                  <a:lnTo>
                    <a:pt x="68" y="487"/>
                  </a:lnTo>
                  <a:lnTo>
                    <a:pt x="98" y="502"/>
                  </a:lnTo>
                  <a:lnTo>
                    <a:pt x="98" y="522"/>
                  </a:lnTo>
                  <a:lnTo>
                    <a:pt x="78" y="532"/>
                  </a:lnTo>
                  <a:lnTo>
                    <a:pt x="50" y="522"/>
                  </a:lnTo>
                  <a:lnTo>
                    <a:pt x="0" y="560"/>
                  </a:lnTo>
                  <a:lnTo>
                    <a:pt x="15" y="575"/>
                  </a:lnTo>
                  <a:lnTo>
                    <a:pt x="35" y="595"/>
                  </a:lnTo>
                  <a:lnTo>
                    <a:pt x="83" y="595"/>
                  </a:lnTo>
                  <a:lnTo>
                    <a:pt x="118" y="600"/>
                  </a:lnTo>
                  <a:lnTo>
                    <a:pt x="103" y="635"/>
                  </a:lnTo>
                  <a:lnTo>
                    <a:pt x="63" y="653"/>
                  </a:lnTo>
                  <a:lnTo>
                    <a:pt x="30" y="673"/>
                  </a:lnTo>
                  <a:lnTo>
                    <a:pt x="25" y="698"/>
                  </a:lnTo>
                  <a:lnTo>
                    <a:pt x="63" y="724"/>
                  </a:lnTo>
                  <a:lnTo>
                    <a:pt x="68" y="751"/>
                  </a:lnTo>
                  <a:lnTo>
                    <a:pt x="93" y="761"/>
                  </a:lnTo>
                  <a:lnTo>
                    <a:pt x="98" y="797"/>
                  </a:lnTo>
                  <a:lnTo>
                    <a:pt x="136" y="792"/>
                  </a:lnTo>
                  <a:lnTo>
                    <a:pt x="182" y="792"/>
                  </a:lnTo>
                  <a:lnTo>
                    <a:pt x="156" y="840"/>
                  </a:lnTo>
                  <a:lnTo>
                    <a:pt x="78" y="905"/>
                  </a:lnTo>
                  <a:lnTo>
                    <a:pt x="166" y="860"/>
                  </a:lnTo>
                  <a:lnTo>
                    <a:pt x="234" y="787"/>
                  </a:lnTo>
                  <a:lnTo>
                    <a:pt x="229" y="772"/>
                  </a:lnTo>
                  <a:lnTo>
                    <a:pt x="272" y="719"/>
                  </a:lnTo>
                  <a:lnTo>
                    <a:pt x="282" y="741"/>
                  </a:lnTo>
                  <a:lnTo>
                    <a:pt x="287" y="766"/>
                  </a:lnTo>
                  <a:lnTo>
                    <a:pt x="320" y="741"/>
                  </a:lnTo>
                  <a:lnTo>
                    <a:pt x="355" y="719"/>
                  </a:lnTo>
                  <a:lnTo>
                    <a:pt x="371" y="731"/>
                  </a:lnTo>
                  <a:lnTo>
                    <a:pt x="451" y="746"/>
                  </a:lnTo>
                  <a:lnTo>
                    <a:pt x="504" y="772"/>
                  </a:lnTo>
                  <a:lnTo>
                    <a:pt x="545" y="751"/>
                  </a:lnTo>
                  <a:lnTo>
                    <a:pt x="603" y="855"/>
                  </a:lnTo>
                  <a:lnTo>
                    <a:pt x="640" y="880"/>
                  </a:lnTo>
                  <a:lnTo>
                    <a:pt x="635" y="920"/>
                  </a:lnTo>
                  <a:lnTo>
                    <a:pt x="650" y="953"/>
                  </a:lnTo>
                  <a:lnTo>
                    <a:pt x="691" y="1009"/>
                  </a:lnTo>
                  <a:lnTo>
                    <a:pt x="749" y="1046"/>
                  </a:lnTo>
                  <a:lnTo>
                    <a:pt x="754" y="1072"/>
                  </a:lnTo>
                  <a:lnTo>
                    <a:pt x="759" y="1102"/>
                  </a:lnTo>
                  <a:lnTo>
                    <a:pt x="744" y="1112"/>
                  </a:lnTo>
                  <a:lnTo>
                    <a:pt x="749" y="1092"/>
                  </a:lnTo>
                  <a:lnTo>
                    <a:pt x="719" y="1082"/>
                  </a:lnTo>
                  <a:lnTo>
                    <a:pt x="734" y="1137"/>
                  </a:lnTo>
                  <a:lnTo>
                    <a:pt x="729" y="1180"/>
                  </a:lnTo>
                  <a:lnTo>
                    <a:pt x="719" y="1220"/>
                  </a:lnTo>
                  <a:lnTo>
                    <a:pt x="729" y="1253"/>
                  </a:lnTo>
                  <a:lnTo>
                    <a:pt x="729" y="1273"/>
                  </a:lnTo>
                  <a:lnTo>
                    <a:pt x="754" y="1324"/>
                  </a:lnTo>
                  <a:lnTo>
                    <a:pt x="774" y="1359"/>
                  </a:lnTo>
                  <a:lnTo>
                    <a:pt x="792" y="1387"/>
                  </a:lnTo>
                  <a:lnTo>
                    <a:pt x="837" y="1417"/>
                  </a:lnTo>
                  <a:lnTo>
                    <a:pt x="842" y="1427"/>
                  </a:lnTo>
                  <a:lnTo>
                    <a:pt x="845" y="1427"/>
                  </a:lnTo>
                  <a:lnTo>
                    <a:pt x="875" y="1483"/>
                  </a:lnTo>
                  <a:lnTo>
                    <a:pt x="895" y="1515"/>
                  </a:lnTo>
                  <a:lnTo>
                    <a:pt x="890" y="1525"/>
                  </a:lnTo>
                  <a:lnTo>
                    <a:pt x="928" y="1551"/>
                  </a:lnTo>
                  <a:lnTo>
                    <a:pt x="933" y="1576"/>
                  </a:lnTo>
                  <a:lnTo>
                    <a:pt x="948" y="1586"/>
                  </a:lnTo>
                  <a:lnTo>
                    <a:pt x="968" y="1606"/>
                  </a:lnTo>
                  <a:lnTo>
                    <a:pt x="976" y="1591"/>
                  </a:lnTo>
                  <a:lnTo>
                    <a:pt x="953" y="1576"/>
                  </a:lnTo>
                  <a:lnTo>
                    <a:pt x="933" y="1530"/>
                  </a:lnTo>
                  <a:lnTo>
                    <a:pt x="895" y="1477"/>
                  </a:lnTo>
                  <a:lnTo>
                    <a:pt x="885" y="1447"/>
                  </a:lnTo>
                  <a:lnTo>
                    <a:pt x="913" y="1457"/>
                  </a:lnTo>
                  <a:lnTo>
                    <a:pt x="938" y="1510"/>
                  </a:lnTo>
                  <a:lnTo>
                    <a:pt x="948" y="1525"/>
                  </a:lnTo>
                  <a:lnTo>
                    <a:pt x="976" y="1541"/>
                  </a:lnTo>
                  <a:lnTo>
                    <a:pt x="976" y="1556"/>
                  </a:lnTo>
                  <a:lnTo>
                    <a:pt x="996" y="1566"/>
                  </a:lnTo>
                  <a:lnTo>
                    <a:pt x="1006" y="1581"/>
                  </a:lnTo>
                  <a:lnTo>
                    <a:pt x="1031" y="1606"/>
                  </a:lnTo>
                  <a:lnTo>
                    <a:pt x="1036" y="1644"/>
                  </a:lnTo>
                  <a:lnTo>
                    <a:pt x="1036" y="1659"/>
                  </a:lnTo>
                  <a:lnTo>
                    <a:pt x="1104" y="1699"/>
                  </a:lnTo>
                  <a:lnTo>
                    <a:pt x="1137" y="1717"/>
                  </a:lnTo>
                  <a:lnTo>
                    <a:pt x="1195" y="1732"/>
                  </a:lnTo>
                  <a:lnTo>
                    <a:pt x="1210" y="1727"/>
                  </a:lnTo>
                  <a:lnTo>
                    <a:pt x="1225" y="1727"/>
                  </a:lnTo>
                  <a:lnTo>
                    <a:pt x="1250" y="1747"/>
                  </a:lnTo>
                  <a:lnTo>
                    <a:pt x="1256" y="1755"/>
                  </a:lnTo>
                  <a:lnTo>
                    <a:pt x="1288" y="1760"/>
                  </a:lnTo>
                  <a:lnTo>
                    <a:pt x="1303" y="1755"/>
                  </a:lnTo>
                  <a:lnTo>
                    <a:pt x="1303" y="1752"/>
                  </a:lnTo>
                  <a:lnTo>
                    <a:pt x="1331" y="1767"/>
                  </a:lnTo>
                  <a:lnTo>
                    <a:pt x="1361" y="1755"/>
                  </a:lnTo>
                  <a:lnTo>
                    <a:pt x="1329" y="1767"/>
                  </a:lnTo>
                  <a:lnTo>
                    <a:pt x="1356" y="1810"/>
                  </a:lnTo>
                  <a:lnTo>
                    <a:pt x="1366" y="1820"/>
                  </a:lnTo>
                  <a:lnTo>
                    <a:pt x="1414" y="1851"/>
                  </a:lnTo>
                  <a:lnTo>
                    <a:pt x="1419" y="1830"/>
                  </a:lnTo>
                  <a:lnTo>
                    <a:pt x="1404" y="1810"/>
                  </a:lnTo>
                  <a:close/>
                  <a:moveTo>
                    <a:pt x="1268" y="1722"/>
                  </a:moveTo>
                  <a:lnTo>
                    <a:pt x="1268" y="1722"/>
                  </a:lnTo>
                  <a:lnTo>
                    <a:pt x="1281" y="1722"/>
                  </a:lnTo>
                  <a:lnTo>
                    <a:pt x="1283" y="1722"/>
                  </a:lnTo>
                  <a:lnTo>
                    <a:pt x="1268" y="1722"/>
                  </a:lnTo>
                  <a:close/>
                  <a:moveTo>
                    <a:pt x="1593" y="1692"/>
                  </a:moveTo>
                  <a:lnTo>
                    <a:pt x="1614" y="1692"/>
                  </a:lnTo>
                  <a:lnTo>
                    <a:pt x="1629" y="1679"/>
                  </a:lnTo>
                  <a:lnTo>
                    <a:pt x="1671" y="1687"/>
                  </a:lnTo>
                  <a:lnTo>
                    <a:pt x="1651" y="1674"/>
                  </a:lnTo>
                  <a:lnTo>
                    <a:pt x="1619" y="1659"/>
                  </a:lnTo>
                  <a:lnTo>
                    <a:pt x="1578" y="1659"/>
                  </a:lnTo>
                  <a:lnTo>
                    <a:pt x="1578" y="1669"/>
                  </a:lnTo>
                  <a:lnTo>
                    <a:pt x="1556" y="1674"/>
                  </a:lnTo>
                  <a:lnTo>
                    <a:pt x="1583" y="1687"/>
                  </a:lnTo>
                  <a:lnTo>
                    <a:pt x="1593" y="1692"/>
                  </a:lnTo>
                  <a:close/>
                  <a:moveTo>
                    <a:pt x="1520" y="1634"/>
                  </a:moveTo>
                  <a:lnTo>
                    <a:pt x="1520" y="1634"/>
                  </a:lnTo>
                  <a:lnTo>
                    <a:pt x="1513" y="1624"/>
                  </a:lnTo>
                  <a:lnTo>
                    <a:pt x="1510" y="1619"/>
                  </a:lnTo>
                  <a:lnTo>
                    <a:pt x="1472" y="1604"/>
                  </a:lnTo>
                  <a:lnTo>
                    <a:pt x="1414" y="1604"/>
                  </a:lnTo>
                  <a:lnTo>
                    <a:pt x="1382" y="1609"/>
                  </a:lnTo>
                  <a:lnTo>
                    <a:pt x="1371" y="1619"/>
                  </a:lnTo>
                  <a:lnTo>
                    <a:pt x="1397" y="1624"/>
                  </a:lnTo>
                  <a:lnTo>
                    <a:pt x="1419" y="1624"/>
                  </a:lnTo>
                  <a:lnTo>
                    <a:pt x="1450" y="1624"/>
                  </a:lnTo>
                  <a:lnTo>
                    <a:pt x="1482" y="1629"/>
                  </a:lnTo>
                  <a:lnTo>
                    <a:pt x="1492" y="1644"/>
                  </a:lnTo>
                  <a:lnTo>
                    <a:pt x="1503" y="1654"/>
                  </a:lnTo>
                  <a:lnTo>
                    <a:pt x="1545" y="1654"/>
                  </a:lnTo>
                  <a:lnTo>
                    <a:pt x="1553" y="1654"/>
                  </a:lnTo>
                  <a:lnTo>
                    <a:pt x="1556" y="1651"/>
                  </a:lnTo>
                  <a:lnTo>
                    <a:pt x="1556" y="1649"/>
                  </a:lnTo>
                  <a:lnTo>
                    <a:pt x="1545" y="1639"/>
                  </a:lnTo>
                  <a:lnTo>
                    <a:pt x="1538" y="1639"/>
                  </a:lnTo>
                  <a:lnTo>
                    <a:pt x="1528" y="1636"/>
                  </a:lnTo>
                  <a:lnTo>
                    <a:pt x="1520" y="1634"/>
                  </a:lnTo>
                  <a:close/>
                  <a:moveTo>
                    <a:pt x="1704" y="1717"/>
                  </a:moveTo>
                  <a:lnTo>
                    <a:pt x="1729" y="1722"/>
                  </a:lnTo>
                  <a:lnTo>
                    <a:pt x="1729" y="1709"/>
                  </a:lnTo>
                  <a:lnTo>
                    <a:pt x="1707" y="1709"/>
                  </a:lnTo>
                  <a:lnTo>
                    <a:pt x="1704" y="1717"/>
                  </a:lnTo>
                  <a:close/>
                  <a:moveTo>
                    <a:pt x="1452" y="1861"/>
                  </a:moveTo>
                  <a:lnTo>
                    <a:pt x="1452" y="1861"/>
                  </a:lnTo>
                  <a:lnTo>
                    <a:pt x="1467" y="1846"/>
                  </a:lnTo>
                  <a:lnTo>
                    <a:pt x="1487" y="1851"/>
                  </a:lnTo>
                  <a:lnTo>
                    <a:pt x="1492" y="1866"/>
                  </a:lnTo>
                  <a:lnTo>
                    <a:pt x="1508" y="1851"/>
                  </a:lnTo>
                  <a:lnTo>
                    <a:pt x="1487" y="1836"/>
                  </a:lnTo>
                  <a:lnTo>
                    <a:pt x="1462" y="1836"/>
                  </a:lnTo>
                  <a:lnTo>
                    <a:pt x="1445" y="1838"/>
                  </a:lnTo>
                  <a:lnTo>
                    <a:pt x="1432" y="1838"/>
                  </a:lnTo>
                  <a:lnTo>
                    <a:pt x="1424" y="1836"/>
                  </a:lnTo>
                  <a:lnTo>
                    <a:pt x="1419" y="1836"/>
                  </a:lnTo>
                  <a:lnTo>
                    <a:pt x="1419" y="1830"/>
                  </a:lnTo>
                  <a:lnTo>
                    <a:pt x="1414" y="1851"/>
                  </a:lnTo>
                  <a:lnTo>
                    <a:pt x="1435" y="1871"/>
                  </a:lnTo>
                  <a:lnTo>
                    <a:pt x="1445" y="1871"/>
                  </a:lnTo>
                  <a:lnTo>
                    <a:pt x="1452" y="1861"/>
                  </a:lnTo>
                  <a:close/>
                  <a:moveTo>
                    <a:pt x="2201" y="2073"/>
                  </a:moveTo>
                  <a:lnTo>
                    <a:pt x="2201" y="2073"/>
                  </a:lnTo>
                  <a:lnTo>
                    <a:pt x="2168" y="2062"/>
                  </a:lnTo>
                  <a:lnTo>
                    <a:pt x="2123" y="2037"/>
                  </a:lnTo>
                  <a:lnTo>
                    <a:pt x="2070" y="2032"/>
                  </a:lnTo>
                  <a:lnTo>
                    <a:pt x="2055" y="2027"/>
                  </a:lnTo>
                  <a:lnTo>
                    <a:pt x="2042" y="2012"/>
                  </a:lnTo>
                  <a:lnTo>
                    <a:pt x="2002" y="1997"/>
                  </a:lnTo>
                  <a:lnTo>
                    <a:pt x="1964" y="1974"/>
                  </a:lnTo>
                  <a:lnTo>
                    <a:pt x="1959" y="1954"/>
                  </a:lnTo>
                  <a:lnTo>
                    <a:pt x="1944" y="1914"/>
                  </a:lnTo>
                  <a:lnTo>
                    <a:pt x="1939" y="1914"/>
                  </a:lnTo>
                  <a:lnTo>
                    <a:pt x="1903" y="1893"/>
                  </a:lnTo>
                  <a:lnTo>
                    <a:pt x="1891" y="1893"/>
                  </a:lnTo>
                  <a:lnTo>
                    <a:pt x="1891" y="1896"/>
                  </a:lnTo>
                  <a:lnTo>
                    <a:pt x="1891" y="1893"/>
                  </a:lnTo>
                  <a:lnTo>
                    <a:pt x="1848" y="1888"/>
                  </a:lnTo>
                  <a:lnTo>
                    <a:pt x="1848" y="1883"/>
                  </a:lnTo>
                  <a:lnTo>
                    <a:pt x="1848" y="1888"/>
                  </a:lnTo>
                  <a:lnTo>
                    <a:pt x="1848" y="1881"/>
                  </a:lnTo>
                  <a:lnTo>
                    <a:pt x="1828" y="1876"/>
                  </a:lnTo>
                  <a:lnTo>
                    <a:pt x="1823" y="1861"/>
                  </a:lnTo>
                  <a:lnTo>
                    <a:pt x="1803" y="1846"/>
                  </a:lnTo>
                  <a:lnTo>
                    <a:pt x="1798" y="1846"/>
                  </a:lnTo>
                  <a:lnTo>
                    <a:pt x="1782" y="1841"/>
                  </a:lnTo>
                  <a:lnTo>
                    <a:pt x="1777" y="1830"/>
                  </a:lnTo>
                  <a:lnTo>
                    <a:pt x="1745" y="1815"/>
                  </a:lnTo>
                  <a:lnTo>
                    <a:pt x="1694" y="1820"/>
                  </a:lnTo>
                  <a:lnTo>
                    <a:pt x="1666" y="1815"/>
                  </a:lnTo>
                  <a:lnTo>
                    <a:pt x="1661" y="1805"/>
                  </a:lnTo>
                  <a:lnTo>
                    <a:pt x="1636" y="1800"/>
                  </a:lnTo>
                  <a:lnTo>
                    <a:pt x="1608" y="1805"/>
                  </a:lnTo>
                  <a:lnTo>
                    <a:pt x="1606" y="1803"/>
                  </a:lnTo>
                  <a:lnTo>
                    <a:pt x="1606" y="1798"/>
                  </a:lnTo>
                  <a:lnTo>
                    <a:pt x="1603" y="1790"/>
                  </a:lnTo>
                  <a:lnTo>
                    <a:pt x="1591" y="1795"/>
                  </a:lnTo>
                  <a:lnTo>
                    <a:pt x="1603" y="1790"/>
                  </a:lnTo>
                  <a:lnTo>
                    <a:pt x="1603" y="1785"/>
                  </a:lnTo>
                  <a:lnTo>
                    <a:pt x="1566" y="1795"/>
                  </a:lnTo>
                  <a:lnTo>
                    <a:pt x="1545" y="1805"/>
                  </a:lnTo>
                  <a:lnTo>
                    <a:pt x="1535" y="1830"/>
                  </a:lnTo>
                  <a:lnTo>
                    <a:pt x="1525" y="1836"/>
                  </a:lnTo>
                  <a:lnTo>
                    <a:pt x="1508" y="1851"/>
                  </a:lnTo>
                  <a:lnTo>
                    <a:pt x="1492" y="1866"/>
                  </a:lnTo>
                  <a:lnTo>
                    <a:pt x="1498" y="1878"/>
                  </a:lnTo>
                  <a:lnTo>
                    <a:pt x="1503" y="1904"/>
                  </a:lnTo>
                  <a:lnTo>
                    <a:pt x="1503" y="1919"/>
                  </a:lnTo>
                  <a:lnTo>
                    <a:pt x="1508" y="1939"/>
                  </a:lnTo>
                  <a:lnTo>
                    <a:pt x="1487" y="1954"/>
                  </a:lnTo>
                  <a:lnTo>
                    <a:pt x="1477" y="1964"/>
                  </a:lnTo>
                  <a:lnTo>
                    <a:pt x="1472" y="1974"/>
                  </a:lnTo>
                  <a:lnTo>
                    <a:pt x="1450" y="2022"/>
                  </a:lnTo>
                  <a:lnTo>
                    <a:pt x="1462" y="2042"/>
                  </a:lnTo>
                  <a:lnTo>
                    <a:pt x="1450" y="2047"/>
                  </a:lnTo>
                  <a:lnTo>
                    <a:pt x="1452" y="2047"/>
                  </a:lnTo>
                  <a:lnTo>
                    <a:pt x="1435" y="2057"/>
                  </a:lnTo>
                  <a:lnTo>
                    <a:pt x="1452" y="2093"/>
                  </a:lnTo>
                  <a:lnTo>
                    <a:pt x="1482" y="2146"/>
                  </a:lnTo>
                  <a:lnTo>
                    <a:pt x="1515" y="2211"/>
                  </a:lnTo>
                  <a:lnTo>
                    <a:pt x="1515" y="2221"/>
                  </a:lnTo>
                  <a:lnTo>
                    <a:pt x="1626" y="2284"/>
                  </a:lnTo>
                  <a:lnTo>
                    <a:pt x="1631" y="2284"/>
                  </a:lnTo>
                  <a:lnTo>
                    <a:pt x="1631" y="2282"/>
                  </a:lnTo>
                  <a:lnTo>
                    <a:pt x="1634" y="2279"/>
                  </a:lnTo>
                  <a:lnTo>
                    <a:pt x="1649" y="2294"/>
                  </a:lnTo>
                  <a:lnTo>
                    <a:pt x="1649" y="2297"/>
                  </a:lnTo>
                  <a:lnTo>
                    <a:pt x="1644" y="2315"/>
                  </a:lnTo>
                  <a:lnTo>
                    <a:pt x="1666" y="2352"/>
                  </a:lnTo>
                  <a:lnTo>
                    <a:pt x="1671" y="2362"/>
                  </a:lnTo>
                  <a:lnTo>
                    <a:pt x="1677" y="2357"/>
                  </a:lnTo>
                  <a:lnTo>
                    <a:pt x="1677" y="2360"/>
                  </a:lnTo>
                  <a:lnTo>
                    <a:pt x="1671" y="2362"/>
                  </a:lnTo>
                  <a:lnTo>
                    <a:pt x="1677" y="2368"/>
                  </a:lnTo>
                  <a:lnTo>
                    <a:pt x="1671" y="2388"/>
                  </a:lnTo>
                  <a:lnTo>
                    <a:pt x="1656" y="2405"/>
                  </a:lnTo>
                  <a:lnTo>
                    <a:pt x="1656" y="2436"/>
                  </a:lnTo>
                  <a:lnTo>
                    <a:pt x="1646" y="2456"/>
                  </a:lnTo>
                  <a:lnTo>
                    <a:pt x="1629" y="2524"/>
                  </a:lnTo>
                  <a:lnTo>
                    <a:pt x="1634" y="2574"/>
                  </a:lnTo>
                  <a:lnTo>
                    <a:pt x="1603" y="2642"/>
                  </a:lnTo>
                  <a:lnTo>
                    <a:pt x="1598" y="2713"/>
                  </a:lnTo>
                  <a:lnTo>
                    <a:pt x="1598" y="2751"/>
                  </a:lnTo>
                  <a:lnTo>
                    <a:pt x="1593" y="2786"/>
                  </a:lnTo>
                  <a:lnTo>
                    <a:pt x="1603" y="2806"/>
                  </a:lnTo>
                  <a:lnTo>
                    <a:pt x="1588" y="2889"/>
                  </a:lnTo>
                  <a:lnTo>
                    <a:pt x="1571" y="2925"/>
                  </a:lnTo>
                  <a:lnTo>
                    <a:pt x="1578" y="2950"/>
                  </a:lnTo>
                  <a:lnTo>
                    <a:pt x="1593" y="2983"/>
                  </a:lnTo>
                  <a:lnTo>
                    <a:pt x="1677" y="3018"/>
                  </a:lnTo>
                  <a:lnTo>
                    <a:pt x="1656" y="2998"/>
                  </a:lnTo>
                  <a:lnTo>
                    <a:pt x="1654" y="2993"/>
                  </a:lnTo>
                  <a:lnTo>
                    <a:pt x="1679" y="3018"/>
                  </a:lnTo>
                  <a:lnTo>
                    <a:pt x="1651" y="2960"/>
                  </a:lnTo>
                  <a:lnTo>
                    <a:pt x="1671" y="2927"/>
                  </a:lnTo>
                  <a:lnTo>
                    <a:pt x="1694" y="2894"/>
                  </a:lnTo>
                  <a:lnTo>
                    <a:pt x="1702" y="2862"/>
                  </a:lnTo>
                  <a:lnTo>
                    <a:pt x="1689" y="2847"/>
                  </a:lnTo>
                  <a:lnTo>
                    <a:pt x="1687" y="2824"/>
                  </a:lnTo>
                  <a:lnTo>
                    <a:pt x="1722" y="2781"/>
                  </a:lnTo>
                  <a:lnTo>
                    <a:pt x="1740" y="2741"/>
                  </a:lnTo>
                  <a:lnTo>
                    <a:pt x="1727" y="2726"/>
                  </a:lnTo>
                  <a:lnTo>
                    <a:pt x="1752" y="2715"/>
                  </a:lnTo>
                  <a:lnTo>
                    <a:pt x="1780" y="2673"/>
                  </a:lnTo>
                  <a:lnTo>
                    <a:pt x="1828" y="2655"/>
                  </a:lnTo>
                  <a:lnTo>
                    <a:pt x="1848" y="2642"/>
                  </a:lnTo>
                  <a:lnTo>
                    <a:pt x="1856" y="2605"/>
                  </a:lnTo>
                  <a:lnTo>
                    <a:pt x="1840" y="2594"/>
                  </a:lnTo>
                  <a:lnTo>
                    <a:pt x="1840" y="2584"/>
                  </a:lnTo>
                  <a:lnTo>
                    <a:pt x="1850" y="2594"/>
                  </a:lnTo>
                  <a:lnTo>
                    <a:pt x="1876" y="2599"/>
                  </a:lnTo>
                  <a:lnTo>
                    <a:pt x="1901" y="2579"/>
                  </a:lnTo>
                  <a:lnTo>
                    <a:pt x="1906" y="2569"/>
                  </a:lnTo>
                  <a:lnTo>
                    <a:pt x="1903" y="2559"/>
                  </a:lnTo>
                  <a:lnTo>
                    <a:pt x="1906" y="2569"/>
                  </a:lnTo>
                  <a:lnTo>
                    <a:pt x="1914" y="2552"/>
                  </a:lnTo>
                  <a:lnTo>
                    <a:pt x="1934" y="2531"/>
                  </a:lnTo>
                  <a:lnTo>
                    <a:pt x="1959" y="2506"/>
                  </a:lnTo>
                  <a:lnTo>
                    <a:pt x="1982" y="2438"/>
                  </a:lnTo>
                  <a:lnTo>
                    <a:pt x="1997" y="2408"/>
                  </a:lnTo>
                  <a:lnTo>
                    <a:pt x="2055" y="2373"/>
                  </a:lnTo>
                  <a:lnTo>
                    <a:pt x="2090" y="2368"/>
                  </a:lnTo>
                  <a:lnTo>
                    <a:pt x="2100" y="2362"/>
                  </a:lnTo>
                  <a:lnTo>
                    <a:pt x="2110" y="2342"/>
                  </a:lnTo>
                  <a:lnTo>
                    <a:pt x="2118" y="2320"/>
                  </a:lnTo>
                  <a:lnTo>
                    <a:pt x="2133" y="2294"/>
                  </a:lnTo>
                  <a:lnTo>
                    <a:pt x="2138" y="2284"/>
                  </a:lnTo>
                  <a:lnTo>
                    <a:pt x="2143" y="2196"/>
                  </a:lnTo>
                  <a:lnTo>
                    <a:pt x="2158" y="2191"/>
                  </a:lnTo>
                  <a:lnTo>
                    <a:pt x="2211" y="2125"/>
                  </a:lnTo>
                  <a:lnTo>
                    <a:pt x="2211" y="2110"/>
                  </a:lnTo>
                  <a:lnTo>
                    <a:pt x="2201" y="2073"/>
                  </a:lnTo>
                  <a:close/>
                  <a:moveTo>
                    <a:pt x="1440" y="567"/>
                  </a:moveTo>
                  <a:lnTo>
                    <a:pt x="1445" y="570"/>
                  </a:lnTo>
                  <a:lnTo>
                    <a:pt x="1447" y="570"/>
                  </a:lnTo>
                  <a:lnTo>
                    <a:pt x="1450" y="572"/>
                  </a:lnTo>
                  <a:lnTo>
                    <a:pt x="1455" y="575"/>
                  </a:lnTo>
                  <a:lnTo>
                    <a:pt x="1457" y="575"/>
                  </a:lnTo>
                  <a:lnTo>
                    <a:pt x="1462" y="577"/>
                  </a:lnTo>
                  <a:lnTo>
                    <a:pt x="1467" y="577"/>
                  </a:lnTo>
                  <a:lnTo>
                    <a:pt x="1470" y="580"/>
                  </a:lnTo>
                  <a:lnTo>
                    <a:pt x="1472" y="580"/>
                  </a:lnTo>
                  <a:lnTo>
                    <a:pt x="1475" y="577"/>
                  </a:lnTo>
                  <a:lnTo>
                    <a:pt x="1475" y="575"/>
                  </a:lnTo>
                  <a:lnTo>
                    <a:pt x="1477" y="575"/>
                  </a:lnTo>
                  <a:lnTo>
                    <a:pt x="1480" y="570"/>
                  </a:lnTo>
                  <a:lnTo>
                    <a:pt x="1482" y="567"/>
                  </a:lnTo>
                  <a:lnTo>
                    <a:pt x="1480" y="565"/>
                  </a:lnTo>
                  <a:lnTo>
                    <a:pt x="1475" y="565"/>
                  </a:lnTo>
                  <a:lnTo>
                    <a:pt x="1472" y="562"/>
                  </a:lnTo>
                  <a:lnTo>
                    <a:pt x="1457" y="562"/>
                  </a:lnTo>
                  <a:lnTo>
                    <a:pt x="1455" y="560"/>
                  </a:lnTo>
                  <a:lnTo>
                    <a:pt x="1452" y="555"/>
                  </a:lnTo>
                  <a:lnTo>
                    <a:pt x="1450" y="550"/>
                  </a:lnTo>
                  <a:lnTo>
                    <a:pt x="1447" y="545"/>
                  </a:lnTo>
                  <a:lnTo>
                    <a:pt x="1442" y="545"/>
                  </a:lnTo>
                  <a:lnTo>
                    <a:pt x="1435" y="542"/>
                  </a:lnTo>
                  <a:lnTo>
                    <a:pt x="1429" y="540"/>
                  </a:lnTo>
                  <a:lnTo>
                    <a:pt x="1424" y="540"/>
                  </a:lnTo>
                  <a:lnTo>
                    <a:pt x="1419" y="540"/>
                  </a:lnTo>
                  <a:lnTo>
                    <a:pt x="1417" y="540"/>
                  </a:lnTo>
                  <a:lnTo>
                    <a:pt x="1414" y="542"/>
                  </a:lnTo>
                  <a:lnTo>
                    <a:pt x="1412" y="545"/>
                  </a:lnTo>
                  <a:lnTo>
                    <a:pt x="1409" y="545"/>
                  </a:lnTo>
                  <a:lnTo>
                    <a:pt x="1409" y="542"/>
                  </a:lnTo>
                  <a:lnTo>
                    <a:pt x="1407" y="535"/>
                  </a:lnTo>
                  <a:lnTo>
                    <a:pt x="1404" y="529"/>
                  </a:lnTo>
                  <a:lnTo>
                    <a:pt x="1402" y="527"/>
                  </a:lnTo>
                  <a:lnTo>
                    <a:pt x="1399" y="524"/>
                  </a:lnTo>
                  <a:lnTo>
                    <a:pt x="1394" y="524"/>
                  </a:lnTo>
                  <a:lnTo>
                    <a:pt x="1392" y="524"/>
                  </a:lnTo>
                  <a:lnTo>
                    <a:pt x="1392" y="529"/>
                  </a:lnTo>
                  <a:lnTo>
                    <a:pt x="1392" y="535"/>
                  </a:lnTo>
                  <a:lnTo>
                    <a:pt x="1392" y="542"/>
                  </a:lnTo>
                  <a:lnTo>
                    <a:pt x="1392" y="547"/>
                  </a:lnTo>
                  <a:lnTo>
                    <a:pt x="1392" y="550"/>
                  </a:lnTo>
                  <a:lnTo>
                    <a:pt x="1394" y="552"/>
                  </a:lnTo>
                  <a:lnTo>
                    <a:pt x="1394" y="555"/>
                  </a:lnTo>
                  <a:lnTo>
                    <a:pt x="1394" y="560"/>
                  </a:lnTo>
                  <a:lnTo>
                    <a:pt x="1394" y="565"/>
                  </a:lnTo>
                  <a:lnTo>
                    <a:pt x="1394" y="570"/>
                  </a:lnTo>
                  <a:lnTo>
                    <a:pt x="1397" y="575"/>
                  </a:lnTo>
                  <a:lnTo>
                    <a:pt x="1397" y="577"/>
                  </a:lnTo>
                  <a:lnTo>
                    <a:pt x="1394" y="577"/>
                  </a:lnTo>
                  <a:lnTo>
                    <a:pt x="1392" y="580"/>
                  </a:lnTo>
                  <a:lnTo>
                    <a:pt x="1389" y="585"/>
                  </a:lnTo>
                  <a:lnTo>
                    <a:pt x="1387" y="587"/>
                  </a:lnTo>
                  <a:lnTo>
                    <a:pt x="1384" y="590"/>
                  </a:lnTo>
                  <a:lnTo>
                    <a:pt x="1387" y="593"/>
                  </a:lnTo>
                  <a:lnTo>
                    <a:pt x="1392" y="593"/>
                  </a:lnTo>
                  <a:lnTo>
                    <a:pt x="1397" y="590"/>
                  </a:lnTo>
                  <a:lnTo>
                    <a:pt x="1399" y="590"/>
                  </a:lnTo>
                  <a:lnTo>
                    <a:pt x="1402" y="590"/>
                  </a:lnTo>
                  <a:lnTo>
                    <a:pt x="1407" y="590"/>
                  </a:lnTo>
                  <a:lnTo>
                    <a:pt x="1409" y="590"/>
                  </a:lnTo>
                  <a:lnTo>
                    <a:pt x="1412" y="593"/>
                  </a:lnTo>
                  <a:lnTo>
                    <a:pt x="1414" y="598"/>
                  </a:lnTo>
                  <a:lnTo>
                    <a:pt x="1414" y="600"/>
                  </a:lnTo>
                  <a:lnTo>
                    <a:pt x="1417" y="603"/>
                  </a:lnTo>
                  <a:lnTo>
                    <a:pt x="1419" y="603"/>
                  </a:lnTo>
                  <a:lnTo>
                    <a:pt x="1424" y="600"/>
                  </a:lnTo>
                  <a:lnTo>
                    <a:pt x="1424" y="598"/>
                  </a:lnTo>
                  <a:lnTo>
                    <a:pt x="1427" y="595"/>
                  </a:lnTo>
                  <a:lnTo>
                    <a:pt x="1427" y="593"/>
                  </a:lnTo>
                  <a:lnTo>
                    <a:pt x="1429" y="590"/>
                  </a:lnTo>
                  <a:lnTo>
                    <a:pt x="1435" y="587"/>
                  </a:lnTo>
                  <a:lnTo>
                    <a:pt x="1437" y="585"/>
                  </a:lnTo>
                  <a:lnTo>
                    <a:pt x="1437" y="580"/>
                  </a:lnTo>
                  <a:lnTo>
                    <a:pt x="1437" y="575"/>
                  </a:lnTo>
                  <a:lnTo>
                    <a:pt x="1435" y="570"/>
                  </a:lnTo>
                  <a:lnTo>
                    <a:pt x="1437" y="567"/>
                  </a:lnTo>
                  <a:lnTo>
                    <a:pt x="1440" y="567"/>
                  </a:lnTo>
                  <a:close/>
                  <a:moveTo>
                    <a:pt x="966" y="300"/>
                  </a:moveTo>
                  <a:lnTo>
                    <a:pt x="968" y="303"/>
                  </a:lnTo>
                  <a:lnTo>
                    <a:pt x="971" y="310"/>
                  </a:lnTo>
                  <a:lnTo>
                    <a:pt x="973" y="323"/>
                  </a:lnTo>
                  <a:lnTo>
                    <a:pt x="973" y="330"/>
                  </a:lnTo>
                  <a:lnTo>
                    <a:pt x="973" y="335"/>
                  </a:lnTo>
                  <a:lnTo>
                    <a:pt x="978" y="338"/>
                  </a:lnTo>
                  <a:lnTo>
                    <a:pt x="983" y="335"/>
                  </a:lnTo>
                  <a:lnTo>
                    <a:pt x="986" y="333"/>
                  </a:lnTo>
                  <a:lnTo>
                    <a:pt x="988" y="330"/>
                  </a:lnTo>
                  <a:lnTo>
                    <a:pt x="991" y="333"/>
                  </a:lnTo>
                  <a:lnTo>
                    <a:pt x="996" y="335"/>
                  </a:lnTo>
                  <a:lnTo>
                    <a:pt x="998" y="338"/>
                  </a:lnTo>
                  <a:lnTo>
                    <a:pt x="1003" y="335"/>
                  </a:lnTo>
                  <a:lnTo>
                    <a:pt x="1006" y="330"/>
                  </a:lnTo>
                  <a:lnTo>
                    <a:pt x="1011" y="323"/>
                  </a:lnTo>
                  <a:lnTo>
                    <a:pt x="1016" y="320"/>
                  </a:lnTo>
                  <a:lnTo>
                    <a:pt x="1024" y="318"/>
                  </a:lnTo>
                  <a:lnTo>
                    <a:pt x="1026" y="315"/>
                  </a:lnTo>
                  <a:lnTo>
                    <a:pt x="1026" y="310"/>
                  </a:lnTo>
                  <a:lnTo>
                    <a:pt x="1026" y="305"/>
                  </a:lnTo>
                  <a:lnTo>
                    <a:pt x="1029" y="305"/>
                  </a:lnTo>
                  <a:lnTo>
                    <a:pt x="1039" y="303"/>
                  </a:lnTo>
                  <a:lnTo>
                    <a:pt x="1044" y="300"/>
                  </a:lnTo>
                  <a:lnTo>
                    <a:pt x="1049" y="300"/>
                  </a:lnTo>
                  <a:lnTo>
                    <a:pt x="1054" y="298"/>
                  </a:lnTo>
                  <a:lnTo>
                    <a:pt x="1059" y="295"/>
                  </a:lnTo>
                  <a:lnTo>
                    <a:pt x="1064" y="295"/>
                  </a:lnTo>
                  <a:lnTo>
                    <a:pt x="1066" y="292"/>
                  </a:lnTo>
                  <a:lnTo>
                    <a:pt x="1066" y="290"/>
                  </a:lnTo>
                  <a:lnTo>
                    <a:pt x="1069" y="287"/>
                  </a:lnTo>
                  <a:lnTo>
                    <a:pt x="1066" y="285"/>
                  </a:lnTo>
                  <a:lnTo>
                    <a:pt x="1066" y="277"/>
                  </a:lnTo>
                  <a:lnTo>
                    <a:pt x="1064" y="270"/>
                  </a:lnTo>
                  <a:lnTo>
                    <a:pt x="1059" y="265"/>
                  </a:lnTo>
                  <a:lnTo>
                    <a:pt x="1056" y="262"/>
                  </a:lnTo>
                  <a:lnTo>
                    <a:pt x="1054" y="262"/>
                  </a:lnTo>
                  <a:lnTo>
                    <a:pt x="1049" y="262"/>
                  </a:lnTo>
                  <a:lnTo>
                    <a:pt x="1046" y="262"/>
                  </a:lnTo>
                  <a:lnTo>
                    <a:pt x="1044" y="257"/>
                  </a:lnTo>
                  <a:lnTo>
                    <a:pt x="1041" y="255"/>
                  </a:lnTo>
                  <a:lnTo>
                    <a:pt x="1039" y="250"/>
                  </a:lnTo>
                  <a:lnTo>
                    <a:pt x="1031" y="247"/>
                  </a:lnTo>
                  <a:lnTo>
                    <a:pt x="1026" y="247"/>
                  </a:lnTo>
                  <a:lnTo>
                    <a:pt x="1021" y="247"/>
                  </a:lnTo>
                  <a:lnTo>
                    <a:pt x="1019" y="245"/>
                  </a:lnTo>
                  <a:lnTo>
                    <a:pt x="1016" y="242"/>
                  </a:lnTo>
                  <a:lnTo>
                    <a:pt x="1011" y="242"/>
                  </a:lnTo>
                  <a:lnTo>
                    <a:pt x="1008" y="240"/>
                  </a:lnTo>
                  <a:lnTo>
                    <a:pt x="1006" y="242"/>
                  </a:lnTo>
                  <a:lnTo>
                    <a:pt x="1006" y="245"/>
                  </a:lnTo>
                  <a:lnTo>
                    <a:pt x="1006" y="250"/>
                  </a:lnTo>
                  <a:lnTo>
                    <a:pt x="1003" y="255"/>
                  </a:lnTo>
                  <a:lnTo>
                    <a:pt x="1003" y="257"/>
                  </a:lnTo>
                  <a:lnTo>
                    <a:pt x="998" y="260"/>
                  </a:lnTo>
                  <a:lnTo>
                    <a:pt x="993" y="267"/>
                  </a:lnTo>
                  <a:lnTo>
                    <a:pt x="986" y="272"/>
                  </a:lnTo>
                  <a:lnTo>
                    <a:pt x="983" y="277"/>
                  </a:lnTo>
                  <a:lnTo>
                    <a:pt x="978" y="282"/>
                  </a:lnTo>
                  <a:lnTo>
                    <a:pt x="971" y="287"/>
                  </a:lnTo>
                  <a:lnTo>
                    <a:pt x="966" y="295"/>
                  </a:lnTo>
                  <a:lnTo>
                    <a:pt x="963" y="300"/>
                  </a:lnTo>
                  <a:lnTo>
                    <a:pt x="966" y="300"/>
                  </a:lnTo>
                  <a:close/>
                  <a:moveTo>
                    <a:pt x="1498" y="494"/>
                  </a:moveTo>
                  <a:lnTo>
                    <a:pt x="1498" y="494"/>
                  </a:lnTo>
                  <a:lnTo>
                    <a:pt x="1498" y="492"/>
                  </a:lnTo>
                  <a:lnTo>
                    <a:pt x="1498" y="489"/>
                  </a:lnTo>
                  <a:lnTo>
                    <a:pt x="1495" y="489"/>
                  </a:lnTo>
                  <a:lnTo>
                    <a:pt x="1495" y="492"/>
                  </a:lnTo>
                  <a:lnTo>
                    <a:pt x="1498" y="494"/>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5" name="Freeform 43"/>
            <p:cNvSpPr>
              <a:spLocks/>
            </p:cNvSpPr>
            <p:nvPr/>
          </p:nvSpPr>
          <p:spPr bwMode="auto">
            <a:xfrm>
              <a:off x="3277" y="2412"/>
              <a:ext cx="46" cy="28"/>
            </a:xfrm>
            <a:custGeom>
              <a:avLst/>
              <a:gdLst>
                <a:gd name="T0" fmla="*/ 0 w 46"/>
                <a:gd name="T1" fmla="*/ 15 h 28"/>
                <a:gd name="T2" fmla="*/ 3 w 46"/>
                <a:gd name="T3" fmla="*/ 17 h 28"/>
                <a:gd name="T4" fmla="*/ 12 w 46"/>
                <a:gd name="T5" fmla="*/ 14 h 28"/>
                <a:gd name="T6" fmla="*/ 13 w 46"/>
                <a:gd name="T7" fmla="*/ 8 h 28"/>
                <a:gd name="T8" fmla="*/ 27 w 46"/>
                <a:gd name="T9" fmla="*/ 9 h 28"/>
                <a:gd name="T10" fmla="*/ 46 w 46"/>
                <a:gd name="T11" fmla="*/ 0 h 28"/>
                <a:gd name="T12" fmla="*/ 46 w 46"/>
                <a:gd name="T13" fmla="*/ 1 h 28"/>
                <a:gd name="T14" fmla="*/ 33 w 46"/>
                <a:gd name="T15" fmla="*/ 11 h 28"/>
                <a:gd name="T16" fmla="*/ 36 w 46"/>
                <a:gd name="T17" fmla="*/ 18 h 28"/>
                <a:gd name="T18" fmla="*/ 27 w 46"/>
                <a:gd name="T19" fmla="*/ 21 h 28"/>
                <a:gd name="T20" fmla="*/ 15 w 46"/>
                <a:gd name="T21" fmla="*/ 28 h 28"/>
                <a:gd name="T22" fmla="*/ 13 w 46"/>
                <a:gd name="T23" fmla="*/ 28 h 28"/>
                <a:gd name="T24" fmla="*/ 8 w 46"/>
                <a:gd name="T25" fmla="*/ 26 h 28"/>
                <a:gd name="T26" fmla="*/ 2 w 46"/>
                <a:gd name="T27" fmla="*/ 23 h 28"/>
                <a:gd name="T28" fmla="*/ 0 w 46"/>
                <a:gd name="T29" fmla="*/ 15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grpSp>
      <p:pic>
        <p:nvPicPr>
          <p:cNvPr id="38915" name="Picture 5"/>
          <p:cNvPicPr>
            <a:picLocks noChangeAspect="1" noChangeArrowheads="1"/>
          </p:cNvPicPr>
          <p:nvPr/>
        </p:nvPicPr>
        <p:blipFill>
          <a:blip r:embed="rId3" cstate="print"/>
          <a:srcRect/>
          <a:stretch>
            <a:fillRect/>
          </a:stretch>
        </p:blipFill>
        <p:spPr bwMode="auto">
          <a:xfrm>
            <a:off x="-117475" y="-12700"/>
            <a:ext cx="9297988" cy="67548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cstate="print"/>
          <a:srcRect/>
          <a:stretch>
            <a:fillRect/>
          </a:stretch>
        </p:blipFill>
        <p:spPr bwMode="auto">
          <a:xfrm>
            <a:off x="0" y="980728"/>
            <a:ext cx="8834437" cy="492601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Kako</a:t>
            </a:r>
            <a:r>
              <a:rPr lang="en-US" dirty="0" smtClean="0"/>
              <a:t> </a:t>
            </a:r>
            <a:r>
              <a:rPr lang="en-US" dirty="0" err="1" smtClean="0"/>
              <a:t>aplicirati</a:t>
            </a:r>
            <a:endParaRPr lang="en-GB" dirty="0"/>
          </a:p>
        </p:txBody>
      </p:sp>
      <p:sp>
        <p:nvSpPr>
          <p:cNvPr id="3" name="Content Placeholder 2"/>
          <p:cNvSpPr>
            <a:spLocks noGrp="1"/>
          </p:cNvSpPr>
          <p:nvPr>
            <p:ph idx="1"/>
          </p:nvPr>
        </p:nvSpPr>
        <p:spPr/>
        <p:txBody>
          <a:bodyPr/>
          <a:lstStyle/>
          <a:p>
            <a:pPr marL="0" indent="0">
              <a:lnSpc>
                <a:spcPct val="110000"/>
              </a:lnSpc>
              <a:spcBef>
                <a:spcPct val="60000"/>
              </a:spcBef>
              <a:buNone/>
              <a:defRPr/>
            </a:pP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Rok</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b="1" dirty="0" smtClean="0">
                <a:latin typeface="Verdana" panose="020B0604030504040204" pitchFamily="34" charset="0"/>
                <a:ea typeface="Verdana" panose="020B0604030504040204" pitchFamily="34" charset="0"/>
                <a:cs typeface="Verdana" panose="020B0604030504040204" pitchFamily="34" charset="0"/>
              </a:rPr>
              <a:t>2. </a:t>
            </a:r>
            <a:r>
              <a:rPr lang="en-GB" altLang="fr-FR" sz="1800" b="1" dirty="0" err="1" smtClean="0">
                <a:latin typeface="Verdana" panose="020B0604030504040204" pitchFamily="34" charset="0"/>
                <a:ea typeface="Verdana" panose="020B0604030504040204" pitchFamily="34" charset="0"/>
                <a:cs typeface="Verdana" panose="020B0604030504040204" pitchFamily="34" charset="0"/>
              </a:rPr>
              <a:t>februar</a:t>
            </a:r>
            <a:r>
              <a:rPr lang="en-GB" altLang="fr-FR" sz="1800" b="1"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b="1" dirty="0" smtClean="0">
                <a:latin typeface="Verdana" panose="020B0604030504040204" pitchFamily="34" charset="0"/>
                <a:ea typeface="Verdana" panose="020B0604030504040204" pitchFamily="34" charset="0"/>
                <a:cs typeface="Verdana" panose="020B0604030504040204" pitchFamily="34" charset="0"/>
              </a:rPr>
              <a:t>201</a:t>
            </a:r>
            <a:r>
              <a:rPr lang="x-none" altLang="fr-FR" sz="1800" b="1" dirty="0" smtClean="0">
                <a:latin typeface="Verdana" panose="020B0604030504040204" pitchFamily="34" charset="0"/>
                <a:ea typeface="Verdana" panose="020B0604030504040204" pitchFamily="34" charset="0"/>
                <a:cs typeface="Verdana" panose="020B0604030504040204" pitchFamily="34" charset="0"/>
              </a:rPr>
              <a:t>7</a:t>
            </a:r>
            <a:endParaRPr lang="en-GB" altLang="fr-FR" sz="1800" b="1"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10000"/>
              </a:lnSpc>
              <a:spcBef>
                <a:spcPct val="60000"/>
              </a:spcBef>
              <a:buNone/>
              <a:defRPr/>
            </a:pPr>
            <a:r>
              <a:rPr lang="en-GB" altLang="fr-FR" sz="1800" b="1" dirty="0" err="1" smtClean="0">
                <a:latin typeface="Verdana" panose="020B0604030504040204" pitchFamily="34" charset="0"/>
                <a:ea typeface="Verdana" panose="020B0604030504040204" pitchFamily="34" charset="0"/>
                <a:cs typeface="Verdana" panose="020B0604030504040204" pitchFamily="34" charset="0"/>
              </a:rPr>
              <a:t>Partnerske</a:t>
            </a:r>
            <a:r>
              <a:rPr lang="en-GB" altLang="fr-FR" sz="1800" b="1"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b="1" dirty="0" err="1" smtClean="0">
                <a:latin typeface="Verdana" panose="020B0604030504040204" pitchFamily="34" charset="0"/>
                <a:ea typeface="Verdana" panose="020B0604030504040204" pitchFamily="34" charset="0"/>
                <a:cs typeface="Verdana" panose="020B0604030504040204" pitchFamily="34" charset="0"/>
              </a:rPr>
              <a:t>zemlje</a:t>
            </a:r>
            <a:r>
              <a:rPr lang="en-GB" altLang="fr-FR" sz="1800" b="1" dirty="0" smtClean="0">
                <a:latin typeface="Verdana" panose="020B0604030504040204" pitchFamily="34" charset="0"/>
                <a:ea typeface="Verdana" panose="020B0604030504040204" pitchFamily="34" charset="0"/>
                <a:cs typeface="Verdana" panose="020B0604030504040204" pitchFamily="34" charset="0"/>
              </a:rPr>
              <a:t>:</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dogovoriti</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među-institucionalne</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sporazume</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sa</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partnerima</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iz</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programskih</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a:t>
            </a: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zemalja</a:t>
            </a:r>
            <a:endParaRPr lang="en-GB" altLang="fr-FR" sz="1800" dirty="0" smtClean="0">
              <a:latin typeface="Verdana" panose="020B0604030504040204" pitchFamily="34" charset="0"/>
              <a:ea typeface="Verdana" panose="020B0604030504040204" pitchFamily="34" charset="0"/>
              <a:cs typeface="Verdana" panose="020B0604030504040204" pitchFamily="34" charset="0"/>
            </a:endParaRPr>
          </a:p>
          <a:p>
            <a:pPr marL="0" lvl="1" indent="0">
              <a:lnSpc>
                <a:spcPct val="110000"/>
              </a:lnSpc>
              <a:spcBef>
                <a:spcPct val="60000"/>
              </a:spcBef>
              <a:buNone/>
              <a:defRPr/>
            </a:pPr>
            <a:r>
              <a:rPr lang="en-GB" altLang="fr-FR" sz="1800" dirty="0" err="1" smtClean="0">
                <a:latin typeface="Verdana" panose="020B0604030504040204" pitchFamily="34" charset="0"/>
                <a:ea typeface="Verdana" panose="020B0604030504040204" pitchFamily="34" charset="0"/>
                <a:cs typeface="Verdana" panose="020B0604030504040204" pitchFamily="34" charset="0"/>
              </a:rPr>
              <a:t>Aplikaciona</a:t>
            </a:r>
            <a:r>
              <a:rPr lang="en-GB" altLang="fr-FR" sz="1800" dirty="0" smtClean="0">
                <a:latin typeface="Verdana" panose="020B0604030504040204" pitchFamily="34" charset="0"/>
                <a:ea typeface="Verdana" panose="020B0604030504040204" pitchFamily="34" charset="0"/>
                <a:cs typeface="Verdana" panose="020B0604030504040204" pitchFamily="34" charset="0"/>
              </a:rPr>
              <a:t> forma </a:t>
            </a:r>
            <a:r>
              <a:rPr lang="en-GB" altLang="fr-FR" sz="1800" dirty="0">
                <a:latin typeface="Verdana" panose="020B0604030504040204" pitchFamily="34" charset="0"/>
                <a:ea typeface="Verdana" panose="020B0604030504040204" pitchFamily="34" charset="0"/>
                <a:cs typeface="Verdana" panose="020B0604030504040204" pitchFamily="34" charset="0"/>
                <a:hlinkClick r:id="rId3"/>
              </a:rPr>
              <a:t>ec.europa.eu/programmes/erasmus-plus/documents/form/mobility-programme-partner-countries_en.pdf</a:t>
            </a:r>
            <a:r>
              <a:rPr lang="en-GB" altLang="fr-FR" sz="1800" dirty="0">
                <a:latin typeface="Verdana" panose="020B0604030504040204" pitchFamily="34" charset="0"/>
                <a:ea typeface="Verdana" panose="020B0604030504040204" pitchFamily="34" charset="0"/>
                <a:cs typeface="Verdana" panose="020B0604030504040204" pitchFamily="34" charset="0"/>
              </a:rPr>
              <a:t>  </a:t>
            </a:r>
          </a:p>
          <a:p>
            <a:endParaRPr lang="en-GB" dirty="0"/>
          </a:p>
        </p:txBody>
      </p:sp>
    </p:spTree>
    <p:extLst>
      <p:ext uri="{BB962C8B-B14F-4D97-AF65-F5344CB8AC3E}">
        <p14:creationId xmlns:p14="http://schemas.microsoft.com/office/powerpoint/2010/main" val="41576307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1196802"/>
            <a:ext cx="8229600" cy="1008062"/>
          </a:xfrm>
        </p:spPr>
        <p:txBody>
          <a:bodyPr/>
          <a:lstStyle/>
          <a:p>
            <a:pPr marL="4763" indent="-4763"/>
            <a:r>
              <a:rPr lang="en-GB" altLang="en-US" dirty="0" err="1" smtClean="0"/>
              <a:t>Saradnja</a:t>
            </a:r>
            <a:r>
              <a:rPr lang="en-GB" altLang="en-US" dirty="0" smtClean="0"/>
              <a:t> u </a:t>
            </a:r>
            <a:r>
              <a:rPr lang="en-GB" altLang="en-US" dirty="0" err="1" smtClean="0"/>
              <a:t>visokom</a:t>
            </a:r>
            <a:r>
              <a:rPr lang="en-GB" altLang="en-US" dirty="0" smtClean="0"/>
              <a:t> </a:t>
            </a:r>
            <a:r>
              <a:rPr lang="en-GB" altLang="en-US" dirty="0" err="1" smtClean="0"/>
              <a:t>obrazovanju</a:t>
            </a:r>
            <a:r>
              <a:rPr lang="en-GB" altLang="en-US" dirty="0" smtClean="0"/>
              <a:t> </a:t>
            </a:r>
            <a:endParaRPr lang="en-GB" altLang="en-US" sz="2600" dirty="0" smtClean="0"/>
          </a:p>
        </p:txBody>
      </p:sp>
      <p:sp>
        <p:nvSpPr>
          <p:cNvPr id="7171" name="Content Placeholder 1"/>
          <p:cNvSpPr>
            <a:spLocks noGrp="1"/>
          </p:cNvSpPr>
          <p:nvPr>
            <p:ph idx="1"/>
          </p:nvPr>
        </p:nvSpPr>
        <p:spPr>
          <a:xfrm>
            <a:off x="457200" y="2565400"/>
            <a:ext cx="8229600" cy="3633788"/>
          </a:xfrm>
        </p:spPr>
        <p:txBody>
          <a:bodyPr/>
          <a:lstStyle/>
          <a:p>
            <a:pPr>
              <a:buFontTx/>
              <a:buChar char="•"/>
            </a:pPr>
            <a:endParaRPr lang="en-GB" altLang="en-US" smtClean="0"/>
          </a:p>
        </p:txBody>
      </p:sp>
      <p:graphicFrame>
        <p:nvGraphicFramePr>
          <p:cNvPr id="3" name="Table 2"/>
          <p:cNvGraphicFramePr>
            <a:graphicFrameLocks noGrp="1"/>
          </p:cNvGraphicFramePr>
          <p:nvPr>
            <p:extLst>
              <p:ext uri="{D42A27DB-BD31-4B8C-83A1-F6EECF244321}">
                <p14:modId xmlns:p14="http://schemas.microsoft.com/office/powerpoint/2010/main" val="3472354174"/>
              </p:ext>
            </p:extLst>
          </p:nvPr>
        </p:nvGraphicFramePr>
        <p:xfrm>
          <a:off x="395536" y="2060848"/>
          <a:ext cx="8424167" cy="4893508"/>
        </p:xfrm>
        <a:graphic>
          <a:graphicData uri="http://schemas.openxmlformats.org/drawingml/2006/table">
            <a:tbl>
              <a:tblPr firstRow="1" bandRow="1">
                <a:tableStyleId>{5C22544A-7EE6-4342-B048-85BDC9FD1C3A}</a:tableStyleId>
              </a:tblPr>
              <a:tblGrid>
                <a:gridCol w="4437184"/>
                <a:gridCol w="3986983"/>
              </a:tblGrid>
              <a:tr h="724499">
                <a:tc>
                  <a:txBody>
                    <a:bodyPr/>
                    <a:lstStyle/>
                    <a:p>
                      <a:pPr algn="ctr">
                        <a:lnSpc>
                          <a:spcPct val="115000"/>
                        </a:lnSpc>
                        <a:spcAft>
                          <a:spcPts val="0"/>
                        </a:spcAft>
                      </a:pPr>
                      <a:r>
                        <a:rPr lang="en-GB" sz="2800" kern="1200" dirty="0" err="1" smtClean="0">
                          <a:effectLst/>
                        </a:rPr>
                        <a:t>Akademska</a:t>
                      </a:r>
                      <a:r>
                        <a:rPr lang="en-GB" sz="2800" kern="1200" baseline="0" dirty="0" smtClean="0">
                          <a:effectLst/>
                        </a:rPr>
                        <a:t> </a:t>
                      </a:r>
                      <a:r>
                        <a:rPr lang="en-GB" sz="2800" kern="1200" baseline="0" dirty="0" err="1" smtClean="0">
                          <a:effectLst/>
                        </a:rPr>
                        <a:t>mobilnost</a:t>
                      </a:r>
                      <a:endParaRPr lang="en-GB" sz="2400" dirty="0">
                        <a:effectLst/>
                        <a:latin typeface="Calibri"/>
                        <a:ea typeface="Calibri"/>
                        <a:cs typeface="Times New Roman"/>
                      </a:endParaRPr>
                    </a:p>
                  </a:txBody>
                  <a:tcPr marL="91439" marR="91439" marT="45706" marB="45706"/>
                </a:tc>
                <a:tc>
                  <a:txBody>
                    <a:bodyPr/>
                    <a:lstStyle/>
                    <a:p>
                      <a:pPr algn="ctr">
                        <a:lnSpc>
                          <a:spcPct val="115000"/>
                        </a:lnSpc>
                        <a:spcAft>
                          <a:spcPts val="0"/>
                        </a:spcAft>
                      </a:pPr>
                      <a:r>
                        <a:rPr lang="en-GB" sz="2800" kern="1200" dirty="0" err="1" smtClean="0">
                          <a:effectLst/>
                        </a:rPr>
                        <a:t>Akademska</a:t>
                      </a:r>
                      <a:r>
                        <a:rPr lang="en-GB" sz="2800" kern="1200" dirty="0" smtClean="0">
                          <a:effectLst/>
                        </a:rPr>
                        <a:t> </a:t>
                      </a:r>
                      <a:r>
                        <a:rPr lang="en-GB" sz="2800" kern="1200" dirty="0" err="1" smtClean="0">
                          <a:effectLst/>
                        </a:rPr>
                        <a:t>saradnja</a:t>
                      </a:r>
                      <a:endParaRPr lang="en-GB" sz="2400" dirty="0">
                        <a:effectLst/>
                        <a:latin typeface="Calibri"/>
                        <a:ea typeface="Calibri"/>
                        <a:cs typeface="Times New Roman"/>
                      </a:endParaRPr>
                    </a:p>
                  </a:txBody>
                  <a:tcPr marL="91439" marR="91439" marT="45706" marB="45706"/>
                </a:tc>
              </a:tr>
              <a:tr h="3371523">
                <a:tc>
                  <a:txBody>
                    <a:bodyPr/>
                    <a:lstStyle/>
                    <a:p>
                      <a:pPr marL="285750" indent="-285750" algn="l">
                        <a:lnSpc>
                          <a:spcPct val="115000"/>
                        </a:lnSpc>
                        <a:spcAft>
                          <a:spcPts val="1000"/>
                        </a:spcAft>
                        <a:buFont typeface="Arial" panose="020B0604020202020204" pitchFamily="34" charset="0"/>
                        <a:buChar char="•"/>
                      </a:pPr>
                      <a:r>
                        <a:rPr lang="en-US" sz="2800" dirty="0" err="1" smtClean="0">
                          <a:effectLst/>
                          <a:latin typeface="+mn-lt"/>
                          <a:ea typeface="Calibri"/>
                          <a:cs typeface="Times New Roman"/>
                        </a:rPr>
                        <a:t>Međunarodna</a:t>
                      </a:r>
                      <a:r>
                        <a:rPr lang="en-US" sz="2800" baseline="0" dirty="0" smtClean="0">
                          <a:effectLst/>
                          <a:latin typeface="+mn-lt"/>
                          <a:ea typeface="Calibri"/>
                          <a:cs typeface="Times New Roman"/>
                        </a:rPr>
                        <a:t> </a:t>
                      </a:r>
                      <a:r>
                        <a:rPr lang="en-US" sz="2800" baseline="0" dirty="0" err="1" smtClean="0">
                          <a:effectLst/>
                          <a:latin typeface="+mn-lt"/>
                          <a:ea typeface="Calibri"/>
                          <a:cs typeface="Times New Roman"/>
                        </a:rPr>
                        <a:t>kreditna</a:t>
                      </a:r>
                      <a:r>
                        <a:rPr lang="en-US" sz="2800" baseline="0" dirty="0" smtClean="0">
                          <a:effectLst/>
                          <a:latin typeface="+mn-lt"/>
                          <a:ea typeface="Calibri"/>
                          <a:cs typeface="Times New Roman"/>
                        </a:rPr>
                        <a:t> </a:t>
                      </a:r>
                      <a:r>
                        <a:rPr lang="en-US" sz="2800" baseline="0" dirty="0" err="1" smtClean="0">
                          <a:effectLst/>
                          <a:latin typeface="+mn-lt"/>
                          <a:ea typeface="Calibri"/>
                          <a:cs typeface="Times New Roman"/>
                        </a:rPr>
                        <a:t>mobilnost</a:t>
                      </a:r>
                      <a:endParaRPr lang="en-US" sz="2800" dirty="0" smtClean="0">
                        <a:effectLst/>
                        <a:latin typeface="+mn-lt"/>
                        <a:ea typeface="Calibri"/>
                        <a:cs typeface="Times New Roman"/>
                      </a:endParaRPr>
                    </a:p>
                    <a:p>
                      <a:pPr marL="285750" indent="-285750" algn="l">
                        <a:lnSpc>
                          <a:spcPct val="115000"/>
                        </a:lnSpc>
                        <a:spcAft>
                          <a:spcPts val="1000"/>
                        </a:spcAft>
                        <a:buFont typeface="Arial" panose="020B0604020202020204" pitchFamily="34" charset="0"/>
                        <a:buChar char="•"/>
                      </a:pPr>
                      <a:endParaRPr lang="en-US" sz="2800" dirty="0" smtClean="0">
                        <a:effectLst/>
                        <a:latin typeface="+mn-lt"/>
                        <a:ea typeface="Calibri"/>
                        <a:cs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BE" altLang="en-US" sz="2800" dirty="0" smtClean="0">
                          <a:latin typeface="+mn-lt"/>
                          <a:ea typeface="Verdana" panose="020B0604030504040204" pitchFamily="34" charset="0"/>
                          <a:cs typeface="Verdana" panose="020B0604030504040204" pitchFamily="34" charset="0"/>
                        </a:rPr>
                        <a:t>Mobilnost stepena Erasmus </a:t>
                      </a:r>
                      <a:r>
                        <a:rPr lang="fr-BE" altLang="en-US" sz="2800" dirty="0" smtClean="0">
                          <a:latin typeface="+mn-lt"/>
                          <a:ea typeface="Verdana" panose="020B0604030504040204" pitchFamily="34" charset="0"/>
                          <a:cs typeface="Verdana" panose="020B0604030504040204" pitchFamily="34" charset="0"/>
                        </a:rPr>
                        <a:t>Mundus </a:t>
                      </a:r>
                      <a:r>
                        <a:rPr lang="fr-BE" altLang="en-US" sz="2800" dirty="0" smtClean="0">
                          <a:latin typeface="+mn-lt"/>
                          <a:ea typeface="Verdana" panose="020B0604030504040204" pitchFamily="34" charset="0"/>
                          <a:cs typeface="Verdana" panose="020B0604030504040204" pitchFamily="34" charset="0"/>
                        </a:rPr>
                        <a:t>zajednički master programi</a:t>
                      </a:r>
                      <a:endParaRPr lang="fr-BE" altLang="en-US" sz="2000" baseline="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06" marB="45706"/>
                </a:tc>
                <a:tc>
                  <a:txBody>
                    <a:bodyPr/>
                    <a:lstStyle/>
                    <a:p>
                      <a:pPr marL="285750" lvl="0" indent="-285750">
                        <a:buFont typeface="Arial" panose="020B0604020202020204" pitchFamily="34" charset="0"/>
                        <a:buChar char="•"/>
                      </a:pPr>
                      <a:r>
                        <a:rPr lang="es-ES" sz="2800" dirty="0" err="1" smtClean="0">
                          <a:latin typeface="Verdana" panose="020B0604030504040204" pitchFamily="34" charset="0"/>
                          <a:ea typeface="Verdana" panose="020B0604030504040204" pitchFamily="34" charset="0"/>
                          <a:cs typeface="Verdana" panose="020B0604030504040204" pitchFamily="34" charset="0"/>
                        </a:rPr>
                        <a:t>Izgradnja</a:t>
                      </a:r>
                      <a:r>
                        <a:rPr lang="es-ES" sz="2800" dirty="0" smtClean="0">
                          <a:latin typeface="Verdana" panose="020B0604030504040204" pitchFamily="34" charset="0"/>
                          <a:ea typeface="Verdana" panose="020B0604030504040204" pitchFamily="34" charset="0"/>
                          <a:cs typeface="Verdana" panose="020B0604030504040204" pitchFamily="34" charset="0"/>
                        </a:rPr>
                        <a:t> </a:t>
                      </a:r>
                      <a:r>
                        <a:rPr lang="es-ES" sz="2800" dirty="0" err="1" smtClean="0">
                          <a:latin typeface="Verdana" panose="020B0604030504040204" pitchFamily="34" charset="0"/>
                          <a:ea typeface="Verdana" panose="020B0604030504040204" pitchFamily="34" charset="0"/>
                          <a:cs typeface="Verdana" panose="020B0604030504040204" pitchFamily="34" charset="0"/>
                        </a:rPr>
                        <a:t>kapaciteta</a:t>
                      </a:r>
                      <a:r>
                        <a:rPr lang="es-ES" sz="2800" dirty="0" smtClean="0">
                          <a:latin typeface="Verdana" panose="020B0604030504040204" pitchFamily="34" charset="0"/>
                          <a:ea typeface="Verdana" panose="020B0604030504040204" pitchFamily="34" charset="0"/>
                          <a:cs typeface="Verdana" panose="020B0604030504040204" pitchFamily="34" charset="0"/>
                        </a:rPr>
                        <a:t> u </a:t>
                      </a:r>
                      <a:r>
                        <a:rPr lang="es-ES" sz="2800" dirty="0" err="1" smtClean="0">
                          <a:latin typeface="Verdana" panose="020B0604030504040204" pitchFamily="34" charset="0"/>
                          <a:ea typeface="Verdana" panose="020B0604030504040204" pitchFamily="34" charset="0"/>
                          <a:cs typeface="Verdana" panose="020B0604030504040204" pitchFamily="34" charset="0"/>
                        </a:rPr>
                        <a:t>visokom</a:t>
                      </a:r>
                      <a:r>
                        <a:rPr lang="es-ES" sz="2800" dirty="0" smtClean="0">
                          <a:latin typeface="Verdana" panose="020B0604030504040204" pitchFamily="34" charset="0"/>
                          <a:ea typeface="Verdana" panose="020B0604030504040204" pitchFamily="34" charset="0"/>
                          <a:cs typeface="Verdana" panose="020B0604030504040204" pitchFamily="34" charset="0"/>
                        </a:rPr>
                        <a:t> </a:t>
                      </a:r>
                      <a:r>
                        <a:rPr lang="es-ES" sz="2800" dirty="0" err="1" smtClean="0">
                          <a:latin typeface="Verdana" panose="020B0604030504040204" pitchFamily="34" charset="0"/>
                          <a:ea typeface="Verdana" panose="020B0604030504040204" pitchFamily="34" charset="0"/>
                          <a:cs typeface="Verdana" panose="020B0604030504040204" pitchFamily="34" charset="0"/>
                        </a:rPr>
                        <a:t>obrazovanju</a:t>
                      </a:r>
                      <a:r>
                        <a:rPr lang="fr-BE" altLang="en-US" sz="2800" dirty="0" smtClean="0">
                          <a:latin typeface="Verdana" panose="020B0604030504040204" pitchFamily="34" charset="0"/>
                          <a:ea typeface="Verdana" panose="020B0604030504040204" pitchFamily="34" charset="0"/>
                          <a:cs typeface="Verdana" panose="020B0604030504040204" pitchFamily="34" charset="0"/>
                        </a:rPr>
                        <a:t> </a:t>
                      </a:r>
                      <a:endParaRPr lang="fr-BE" altLang="en-US" sz="2800" dirty="0" smtClean="0">
                        <a:latin typeface="Verdana" panose="020B0604030504040204" pitchFamily="34" charset="0"/>
                        <a:ea typeface="Verdana" panose="020B0604030504040204" pitchFamily="34" charset="0"/>
                        <a:cs typeface="Verdana" panose="020B0604030504040204" pitchFamily="34" charset="0"/>
                      </a:endParaRPr>
                    </a:p>
                    <a:p>
                      <a:pPr marL="285750" lvl="0" indent="-285750">
                        <a:buFont typeface="Arial" panose="020B0604020202020204" pitchFamily="34" charset="0"/>
                        <a:buChar char="•"/>
                      </a:pPr>
                      <a:endParaRPr lang="fr-BE" sz="2800" dirty="0" smtClean="0">
                        <a:latin typeface="Verdana" panose="020B0604030504040204" pitchFamily="34" charset="0"/>
                        <a:ea typeface="Verdana" panose="020B0604030504040204" pitchFamily="34" charset="0"/>
                        <a:cs typeface="Verdana" panose="020B0604030504040204" pitchFamily="34" charset="0"/>
                      </a:endParaRPr>
                    </a:p>
                    <a:p>
                      <a:pPr marL="285750" lvl="0" indent="-285750">
                        <a:buFont typeface="Arial" panose="020B0604020202020204" pitchFamily="34" charset="0"/>
                        <a:buChar char="•"/>
                      </a:pPr>
                      <a:endParaRPr lang="en-GB" sz="2800" dirty="0" smtClean="0">
                        <a:latin typeface="Verdana" panose="020B0604030504040204" pitchFamily="34" charset="0"/>
                        <a:ea typeface="Verdana" panose="020B0604030504040204" pitchFamily="34" charset="0"/>
                        <a:cs typeface="Verdana" panose="020B0604030504040204" pitchFamily="34" charset="0"/>
                      </a:endParaRPr>
                    </a:p>
                    <a:p>
                      <a:pPr marL="285750" lvl="0" indent="-285750">
                        <a:buFont typeface="Arial" panose="020B0604020202020204" pitchFamily="34" charset="0"/>
                        <a:buChar char="•"/>
                      </a:pPr>
                      <a:r>
                        <a:rPr lang="fr-BE" altLang="en-US" sz="2800" dirty="0" smtClean="0">
                          <a:latin typeface="Verdana" panose="020B0604030504040204" pitchFamily="34" charset="0"/>
                          <a:ea typeface="Verdana" panose="020B0604030504040204" pitchFamily="34" charset="0"/>
                          <a:cs typeface="Verdana" panose="020B0604030504040204" pitchFamily="34" charset="0"/>
                        </a:rPr>
                        <a:t>Žan</a:t>
                      </a:r>
                      <a:r>
                        <a:rPr lang="fr-BE" altLang="en-US" sz="2800" baseline="0" dirty="0" smtClean="0">
                          <a:latin typeface="Verdana" panose="020B0604030504040204" pitchFamily="34" charset="0"/>
                          <a:ea typeface="Verdana" panose="020B0604030504040204" pitchFamily="34" charset="0"/>
                          <a:cs typeface="Verdana" panose="020B0604030504040204" pitchFamily="34" charset="0"/>
                        </a:rPr>
                        <a:t> Mone aktivnosti</a:t>
                      </a:r>
                      <a:endParaRPr lang="en-GB" sz="1800" dirty="0">
                        <a:effectLst/>
                      </a:endParaRPr>
                    </a:p>
                    <a:p>
                      <a:pPr algn="ctr">
                        <a:lnSpc>
                          <a:spcPct val="115000"/>
                        </a:lnSpc>
                        <a:spcAft>
                          <a:spcPts val="0"/>
                        </a:spcAft>
                      </a:pPr>
                      <a:r>
                        <a:rPr lang="en-GB" sz="1800" dirty="0">
                          <a:effectLst/>
                        </a:rPr>
                        <a:t> </a:t>
                      </a:r>
                      <a:endParaRPr lang="en-GB" sz="1800" dirty="0">
                        <a:effectLst/>
                        <a:latin typeface="Calibri"/>
                        <a:ea typeface="Calibri"/>
                        <a:cs typeface="Times New Roman"/>
                      </a:endParaRPr>
                    </a:p>
                  </a:txBody>
                  <a:tcPr marL="91439" marR="91439" marT="45706" marB="45706"/>
                </a:tc>
              </a:tr>
            </a:tbl>
          </a:graphicData>
        </a:graphic>
      </p:graphicFrame>
    </p:spTree>
    <p:extLst>
      <p:ext uri="{BB962C8B-B14F-4D97-AF65-F5344CB8AC3E}">
        <p14:creationId xmlns:p14="http://schemas.microsoft.com/office/powerpoint/2010/main" val="8462411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3"/>
          <p:cNvPicPr>
            <a:picLocks noChangeAspect="1"/>
          </p:cNvPicPr>
          <p:nvPr/>
        </p:nvPicPr>
        <p:blipFill>
          <a:blip r:embed="rId3" cstate="print"/>
          <a:srcRect/>
          <a:stretch>
            <a:fillRect/>
          </a:stretch>
        </p:blipFill>
        <p:spPr bwMode="auto">
          <a:xfrm>
            <a:off x="3708400" y="908050"/>
            <a:ext cx="3887788" cy="4886325"/>
          </a:xfrm>
          <a:prstGeom prst="rect">
            <a:avLst/>
          </a:prstGeom>
          <a:noFill/>
          <a:ln w="9525">
            <a:solidFill>
              <a:schemeClr val="tx1">
                <a:alpha val="21960"/>
              </a:schemeClr>
            </a:solidFill>
            <a:miter lim="800000"/>
            <a:headEnd/>
            <a:tailEnd/>
          </a:ln>
        </p:spPr>
      </p:pic>
      <p:pic>
        <p:nvPicPr>
          <p:cNvPr id="48131" name="Picture 1" descr="government-building-icon-hi.png"/>
          <p:cNvPicPr>
            <a:picLocks noChangeAspect="1"/>
          </p:cNvPicPr>
          <p:nvPr/>
        </p:nvPicPr>
        <p:blipFill>
          <a:blip r:embed="rId4" cstate="print"/>
          <a:srcRect/>
          <a:stretch>
            <a:fillRect/>
          </a:stretch>
        </p:blipFill>
        <p:spPr bwMode="auto">
          <a:xfrm>
            <a:off x="1403350" y="2565400"/>
            <a:ext cx="2389188" cy="2284413"/>
          </a:xfrm>
          <a:prstGeom prst="rect">
            <a:avLst/>
          </a:prstGeom>
          <a:noFill/>
          <a:ln w="9525">
            <a:noFill/>
            <a:miter lim="800000"/>
            <a:headEnd/>
            <a:tailEnd/>
          </a:ln>
        </p:spPr>
      </p:pic>
      <p:sp>
        <p:nvSpPr>
          <p:cNvPr id="48132" name="TextBox 2"/>
          <p:cNvSpPr txBox="1">
            <a:spLocks noChangeArrowheads="1"/>
          </p:cNvSpPr>
          <p:nvPr/>
        </p:nvSpPr>
        <p:spPr bwMode="auto">
          <a:xfrm>
            <a:off x="1258888" y="1412875"/>
            <a:ext cx="2520950" cy="1079500"/>
          </a:xfrm>
          <a:prstGeom prst="rect">
            <a:avLst/>
          </a:prstGeom>
          <a:noFill/>
          <a:ln w="9525">
            <a:noFill/>
            <a:miter lim="800000"/>
            <a:headEnd/>
            <a:tailEnd/>
          </a:ln>
        </p:spPr>
        <p:txBody>
          <a:bodyPr>
            <a:spAutoFit/>
          </a:bodyPr>
          <a:lstStyle/>
          <a:p>
            <a:pPr algn="ctr"/>
            <a:r>
              <a:rPr lang="fr-BE" sz="3200" b="1">
                <a:solidFill>
                  <a:srgbClr val="000000"/>
                </a:solidFill>
                <a:latin typeface="Calibri" pitchFamily="34" charset="0"/>
              </a:rPr>
              <a:t>Programme Country HEI</a:t>
            </a:r>
            <a:endParaRPr lang="en-GB" sz="3200" b="1">
              <a:solidFill>
                <a:srgbClr val="000000"/>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268760"/>
            <a:ext cx="9143999" cy="936625"/>
          </a:xfrm>
        </p:spPr>
        <p:txBody>
          <a:bodyPr/>
          <a:lstStyle/>
          <a:p>
            <a:r>
              <a:rPr lang="en-GB" dirty="0" err="1" smtClean="0"/>
              <a:t>Kriterijumi</a:t>
            </a:r>
            <a:r>
              <a:rPr lang="en-GB" dirty="0" smtClean="0"/>
              <a:t> </a:t>
            </a:r>
            <a:r>
              <a:rPr lang="en-GB" dirty="0" err="1" smtClean="0"/>
              <a:t>selekcije</a:t>
            </a:r>
            <a:r>
              <a:rPr lang="en-GB" dirty="0" smtClean="0"/>
              <a:t> </a:t>
            </a:r>
            <a:r>
              <a:rPr lang="en-GB" dirty="0" err="1" smtClean="0"/>
              <a:t>projekta</a:t>
            </a:r>
            <a:r>
              <a:rPr lang="en-GB" dirty="0"/>
              <a:t/>
            </a:r>
            <a:br>
              <a:rPr lang="en-GB" dirty="0"/>
            </a:br>
            <a:endParaRPr lang="en-GB" dirty="0"/>
          </a:p>
        </p:txBody>
      </p:sp>
      <p:pic>
        <p:nvPicPr>
          <p:cNvPr id="614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60664" y="1844824"/>
            <a:ext cx="7669433" cy="1377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3068960"/>
            <a:ext cx="7669213"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4326880"/>
            <a:ext cx="7669213"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884" y="5544963"/>
            <a:ext cx="7669213"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31145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OTLSHAPE_M_93afb554552a4221a5380f7919409aa7_Connector1"/>
          <p:cNvCxnSpPr/>
          <p:nvPr>
            <p:custDataLst>
              <p:tags r:id="rId2"/>
            </p:custDataLst>
          </p:nvPr>
        </p:nvCxnSpPr>
        <p:spPr>
          <a:xfrm>
            <a:off x="3563938" y="981075"/>
            <a:ext cx="0" cy="1936750"/>
          </a:xfrm>
          <a:prstGeom prst="line">
            <a:avLst/>
          </a:prstGeom>
          <a:ln w="9525" cap="flat" cmpd="sng" algn="ctr">
            <a:solidFill>
              <a:schemeClr val="bg1">
                <a:lumMod val="5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27" name="OTLSHAPE_M_93afb554552a4221a5380f7919409aa7_Connector1"/>
          <p:cNvCxnSpPr/>
          <p:nvPr>
            <p:custDataLst>
              <p:tags r:id="rId3"/>
            </p:custDataLst>
          </p:nvPr>
        </p:nvCxnSpPr>
        <p:spPr>
          <a:xfrm>
            <a:off x="3419475" y="1989138"/>
            <a:ext cx="0" cy="1001712"/>
          </a:xfrm>
          <a:prstGeom prst="line">
            <a:avLst/>
          </a:prstGeom>
          <a:ln w="9525" cap="flat" cmpd="sng" algn="ctr">
            <a:solidFill>
              <a:srgbClr val="DC592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25" name="OTLSHAPE_M_a58f29487c0343c08abcf41913e40cae_Connector1"/>
          <p:cNvCxnSpPr/>
          <p:nvPr>
            <p:custDataLst>
              <p:tags r:id="rId4"/>
            </p:custDataLst>
          </p:nvPr>
        </p:nvCxnSpPr>
        <p:spPr>
          <a:xfrm>
            <a:off x="1116013" y="1700213"/>
            <a:ext cx="0" cy="1211262"/>
          </a:xfrm>
          <a:prstGeom prst="line">
            <a:avLst/>
          </a:prstGeom>
          <a:ln w="9525" cap="flat" cmpd="sng" algn="ctr">
            <a:solidFill>
              <a:srgbClr val="0072B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004" name="OTLSHAPE_TB_00000000000000000000000000000000_ScaleContainer"/>
          <p:cNvSpPr/>
          <p:nvPr>
            <p:custDataLst>
              <p:tags r:id="rId5"/>
            </p:custDataLst>
          </p:nvPr>
        </p:nvSpPr>
        <p:spPr>
          <a:xfrm>
            <a:off x="624841" y="2914650"/>
            <a:ext cx="7907599" cy="1018406"/>
          </a:xfrm>
          <a:prstGeom prst="roundRect">
            <a:avLst>
              <a:gd name="adj" fmla="val 100000"/>
            </a:avLst>
          </a:prstGeom>
          <a:solidFill>
            <a:schemeClr val="accent3">
              <a:lumMod val="75000"/>
            </a:schemeClr>
          </a:solidFill>
          <a:ln w="12700" cap="flat" cmpd="sng" algn="ctr">
            <a:noFill/>
            <a:prstDash val="solid"/>
            <a:miter lim="800000"/>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005" name="OTLSHAPE_TB_00000000000000000000000000000000_ElapsedTime" hidden="1"/>
          <p:cNvSpPr/>
          <p:nvPr>
            <p:custDataLst>
              <p:tags r:id="rId6"/>
            </p:custDataLst>
          </p:nvPr>
        </p:nvSpPr>
        <p:spPr>
          <a:xfrm>
            <a:off x="0" y="0"/>
            <a:ext cx="0" cy="0"/>
          </a:xfrm>
          <a:prstGeom prst="roundRect">
            <a:avLst>
              <a:gd name="adj" fmla="val 100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006" name="OTLSHAPE_TB_00000000000000000000000000000000_TodayMarkerShape" hidden="1"/>
          <p:cNvSpPr/>
          <p:nvPr>
            <p:custDataLst>
              <p:tags r:id="rId7"/>
            </p:custDataLst>
          </p:nvPr>
        </p:nvSpPr>
        <p:spPr>
          <a:xfrm>
            <a:off x="708025" y="3295650"/>
            <a:ext cx="80963" cy="127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32" name="OTLSHAPE_TB_00000000000000000000000000000000_TodayMarkerText" hidden="1"/>
          <p:cNvSpPr txBox="1">
            <a:spLocks noChangeArrowheads="1"/>
          </p:cNvSpPr>
          <p:nvPr>
            <p:custDataLst>
              <p:tags r:id="rId8"/>
            </p:custDataLst>
          </p:nvPr>
        </p:nvSpPr>
        <p:spPr bwMode="auto">
          <a:xfrm>
            <a:off x="715963" y="3422650"/>
            <a:ext cx="257175" cy="123825"/>
          </a:xfrm>
          <a:prstGeom prst="rect">
            <a:avLst/>
          </a:prstGeom>
          <a:noFill/>
          <a:ln w="9525">
            <a:noFill/>
            <a:miter lim="800000"/>
            <a:headEnd/>
            <a:tailEnd/>
          </a:ln>
        </p:spPr>
        <p:txBody>
          <a:bodyPr wrap="none" lIns="0" tIns="0" rIns="0" bIns="0" anchor="ctr">
            <a:spAutoFit/>
          </a:bodyPr>
          <a:lstStyle/>
          <a:p>
            <a:pPr algn="ctr"/>
            <a:r>
              <a:rPr lang="en-US" sz="800">
                <a:solidFill>
                  <a:srgbClr val="000000"/>
                </a:solidFill>
                <a:latin typeface="Calibri" pitchFamily="34" charset="0"/>
              </a:rPr>
              <a:t>Today</a:t>
            </a:r>
          </a:p>
        </p:txBody>
      </p:sp>
      <p:sp>
        <p:nvSpPr>
          <p:cNvPr id="9029" name="OTLSHAPE_M_a58f29487c0343c08abcf41913e40cae_Title"/>
          <p:cNvSpPr txBox="1"/>
          <p:nvPr>
            <p:custDataLst>
              <p:tags r:id="rId9"/>
            </p:custDataLst>
          </p:nvPr>
        </p:nvSpPr>
        <p:spPr>
          <a:xfrm>
            <a:off x="250825" y="842596"/>
            <a:ext cx="1800225" cy="830997"/>
          </a:xfrm>
          <a:prstGeom prst="rect">
            <a:avLst/>
          </a:prstGeom>
          <a:noFill/>
        </p:spPr>
        <p:txBody>
          <a:bodyPr lIns="0" tIns="0" rIns="0" bIns="0" anchor="ctr">
            <a:spAutoFit/>
          </a:bodyPr>
          <a:lstStyle/>
          <a:p>
            <a:pPr algn="ctr">
              <a:defRPr/>
            </a:pPr>
            <a:r>
              <a:rPr lang="en-US" b="1" spc="-6" dirty="0" err="1" smtClean="0">
                <a:solidFill>
                  <a:srgbClr val="3B5998"/>
                </a:solidFill>
                <a:latin typeface="Calibri" panose="020F0502020204030204" pitchFamily="34" charset="0"/>
              </a:rPr>
              <a:t>Potpisan</a:t>
            </a:r>
            <a:r>
              <a:rPr lang="en-US" b="1" spc="-6" dirty="0" smtClean="0">
                <a:solidFill>
                  <a:srgbClr val="3B5998"/>
                </a:solidFill>
                <a:latin typeface="Calibri" panose="020F0502020204030204" pitchFamily="34" charset="0"/>
              </a:rPr>
              <a:t> </a:t>
            </a:r>
            <a:r>
              <a:rPr lang="en-US" b="1" spc="-6" dirty="0" err="1" smtClean="0">
                <a:solidFill>
                  <a:srgbClr val="3B5998"/>
                </a:solidFill>
                <a:latin typeface="Calibri" panose="020F0502020204030204" pitchFamily="34" charset="0"/>
              </a:rPr>
              <a:t>među-institucionalni</a:t>
            </a:r>
            <a:r>
              <a:rPr lang="en-US" b="1" spc="-6" dirty="0" smtClean="0">
                <a:solidFill>
                  <a:srgbClr val="3B5998"/>
                </a:solidFill>
                <a:latin typeface="Calibri" panose="020F0502020204030204" pitchFamily="34" charset="0"/>
              </a:rPr>
              <a:t> </a:t>
            </a:r>
            <a:r>
              <a:rPr lang="en-US" b="1" spc="-6" dirty="0" err="1" smtClean="0">
                <a:solidFill>
                  <a:srgbClr val="3B5998"/>
                </a:solidFill>
                <a:latin typeface="Calibri" panose="020F0502020204030204" pitchFamily="34" charset="0"/>
              </a:rPr>
              <a:t>sporazum</a:t>
            </a:r>
            <a:r>
              <a:rPr lang="en-US" b="1" spc="-6" dirty="0" smtClean="0">
                <a:solidFill>
                  <a:srgbClr val="3B5998"/>
                </a:solidFill>
                <a:latin typeface="Calibri" panose="020F0502020204030204" pitchFamily="34" charset="0"/>
              </a:rPr>
              <a:t> </a:t>
            </a:r>
            <a:endParaRPr lang="en-US" sz="1800" b="1" spc="-6" dirty="0">
              <a:solidFill>
                <a:srgbClr val="3B5998"/>
              </a:solidFill>
              <a:latin typeface="Calibri" panose="020F0502020204030204" pitchFamily="34" charset="0"/>
              <a:ea typeface="+mn-ea"/>
            </a:endParaRPr>
          </a:p>
        </p:txBody>
      </p:sp>
      <p:sp>
        <p:nvSpPr>
          <p:cNvPr id="52234" name="OTLSHAPE_M_6a283b367375415b92b0e5fc4e16a0cc_Date" hidden="1"/>
          <p:cNvSpPr txBox="1">
            <a:spLocks noChangeArrowheads="1"/>
          </p:cNvSpPr>
          <p:nvPr>
            <p:custDataLst>
              <p:tags r:id="rId10"/>
            </p:custDataLst>
          </p:nvPr>
        </p:nvSpPr>
        <p:spPr bwMode="auto">
          <a:xfrm>
            <a:off x="6054725" y="2686050"/>
            <a:ext cx="0" cy="122238"/>
          </a:xfrm>
          <a:prstGeom prst="rect">
            <a:avLst/>
          </a:prstGeom>
          <a:noFill/>
          <a:ln w="9525">
            <a:noFill/>
            <a:miter lim="800000"/>
            <a:headEnd/>
            <a:tailEnd/>
          </a:ln>
        </p:spPr>
        <p:txBody>
          <a:bodyPr lIns="0" tIns="0" rIns="0" bIns="0" anchor="ctr">
            <a:spAutoFit/>
          </a:bodyPr>
          <a:lstStyle/>
          <a:p>
            <a:pPr algn="ctr"/>
            <a:r>
              <a:rPr lang="en-US" sz="800">
                <a:solidFill>
                  <a:srgbClr val="D1282E"/>
                </a:solidFill>
                <a:latin typeface="Calibri" pitchFamily="34" charset="0"/>
              </a:rPr>
              <a:t>Nov 7</a:t>
            </a:r>
          </a:p>
        </p:txBody>
      </p:sp>
      <p:sp>
        <p:nvSpPr>
          <p:cNvPr id="52235" name="OTLSHAPE_M_7b0996464ffd4cd3a3b383ab1ba22438_Date" hidden="1"/>
          <p:cNvSpPr txBox="1">
            <a:spLocks noChangeArrowheads="1"/>
          </p:cNvSpPr>
          <p:nvPr>
            <p:custDataLst>
              <p:tags r:id="rId11"/>
            </p:custDataLst>
          </p:nvPr>
        </p:nvSpPr>
        <p:spPr bwMode="auto">
          <a:xfrm>
            <a:off x="7248525" y="3038475"/>
            <a:ext cx="0" cy="123825"/>
          </a:xfrm>
          <a:prstGeom prst="rect">
            <a:avLst/>
          </a:prstGeom>
          <a:noFill/>
          <a:ln w="9525">
            <a:noFill/>
            <a:miter lim="800000"/>
            <a:headEnd/>
            <a:tailEnd/>
          </a:ln>
        </p:spPr>
        <p:txBody>
          <a:bodyPr lIns="0" tIns="0" rIns="0" bIns="0" anchor="ctr">
            <a:spAutoFit/>
          </a:bodyPr>
          <a:lstStyle/>
          <a:p>
            <a:pPr algn="ctr"/>
            <a:r>
              <a:rPr lang="en-US" sz="800">
                <a:solidFill>
                  <a:srgbClr val="D1282E"/>
                </a:solidFill>
                <a:latin typeface="Calibri" pitchFamily="34" charset="0"/>
              </a:rPr>
              <a:t>Dec 20</a:t>
            </a:r>
          </a:p>
        </p:txBody>
      </p:sp>
      <p:sp>
        <p:nvSpPr>
          <p:cNvPr id="9051" name="OTLSHAPE_T_7c518fb37f2142bb8e0445920d0403b5_ShapePercentage" hidden="1"/>
          <p:cNvSpPr/>
          <p:nvPr>
            <p:custDataLst>
              <p:tags r:id="rId12"/>
            </p:custDataLst>
          </p:nvPr>
        </p:nvSpPr>
        <p:spPr>
          <a:xfrm>
            <a:off x="3109913" y="3498850"/>
            <a:ext cx="0" cy="0"/>
          </a:xfrm>
          <a:prstGeom prst="roundRect">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37" name="OTLSHAPE_T_7c518fb37f2142bb8e0445920d0403b5_Duration" hidden="1"/>
          <p:cNvSpPr txBox="1">
            <a:spLocks noChangeArrowheads="1"/>
          </p:cNvSpPr>
          <p:nvPr>
            <p:custDataLst>
              <p:tags r:id="rId13"/>
            </p:custDataLst>
          </p:nvPr>
        </p:nvSpPr>
        <p:spPr bwMode="auto">
          <a:xfrm>
            <a:off x="0" y="3422650"/>
            <a:ext cx="247650" cy="307975"/>
          </a:xfrm>
          <a:prstGeom prst="rect">
            <a:avLst/>
          </a:prstGeom>
          <a:noFill/>
          <a:ln w="9525">
            <a:noFill/>
            <a:miter lim="800000"/>
            <a:headEnd/>
            <a:tailEnd/>
          </a:ln>
        </p:spPr>
        <p:txBody>
          <a:bodyPr lIns="0" tIns="0" rIns="0" bIns="0" anchor="ctr">
            <a:spAutoFit/>
          </a:bodyPr>
          <a:lstStyle/>
          <a:p>
            <a:pPr algn="ctr"/>
            <a:r>
              <a:rPr lang="en-US" sz="1000">
                <a:solidFill>
                  <a:srgbClr val="C0504D"/>
                </a:solidFill>
                <a:latin typeface="Calibri" pitchFamily="34" charset="0"/>
              </a:rPr>
              <a:t>6 days</a:t>
            </a:r>
          </a:p>
        </p:txBody>
      </p:sp>
      <p:sp>
        <p:nvSpPr>
          <p:cNvPr id="52238" name="OTLSHAPE_T_7c518fb37f2142bb8e0445920d0403b5_TextPercentage" hidden="1"/>
          <p:cNvSpPr txBox="1">
            <a:spLocks noChangeArrowheads="1"/>
          </p:cNvSpPr>
          <p:nvPr>
            <p:custDataLst>
              <p:tags r:id="rId14"/>
            </p:custDataLst>
          </p:nvPr>
        </p:nvSpPr>
        <p:spPr bwMode="auto">
          <a:xfrm>
            <a:off x="0" y="36544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C0504D"/>
              </a:solidFill>
              <a:latin typeface="Calibri" pitchFamily="34" charset="0"/>
            </a:endParaRPr>
          </a:p>
        </p:txBody>
      </p:sp>
      <p:sp>
        <p:nvSpPr>
          <p:cNvPr id="52239" name="OTLSHAPE_T_7c518fb37f2142bb8e0445920d0403b5_StartDate" hidden="1"/>
          <p:cNvSpPr txBox="1">
            <a:spLocks noChangeArrowheads="1"/>
          </p:cNvSpPr>
          <p:nvPr>
            <p:custDataLst>
              <p:tags r:id="rId15"/>
            </p:custDataLst>
          </p:nvPr>
        </p:nvSpPr>
        <p:spPr bwMode="auto">
          <a:xfrm>
            <a:off x="0" y="36544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52240" name="OTLSHAPE_T_7c518fb37f2142bb8e0445920d0403b5_EndDate" hidden="1"/>
          <p:cNvSpPr txBox="1">
            <a:spLocks noChangeArrowheads="1"/>
          </p:cNvSpPr>
          <p:nvPr>
            <p:custDataLst>
              <p:tags r:id="rId16"/>
            </p:custDataLst>
          </p:nvPr>
        </p:nvSpPr>
        <p:spPr bwMode="auto">
          <a:xfrm>
            <a:off x="0" y="36544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9059" name="OTLSHAPE_T_be3ae38f60b3402d8a13f1e91eec41f5_ShapePercentage" hidden="1"/>
          <p:cNvSpPr/>
          <p:nvPr>
            <p:custDataLst>
              <p:tags r:id="rId17"/>
            </p:custDataLst>
          </p:nvPr>
        </p:nvSpPr>
        <p:spPr>
          <a:xfrm>
            <a:off x="3692525" y="3765550"/>
            <a:ext cx="0" cy="0"/>
          </a:xfrm>
          <a:prstGeom prst="roundRect">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42" name="OTLSHAPE_T_be3ae38f60b3402d8a13f1e91eec41f5_Duration" hidden="1"/>
          <p:cNvSpPr txBox="1">
            <a:spLocks noChangeArrowheads="1"/>
          </p:cNvSpPr>
          <p:nvPr>
            <p:custDataLst>
              <p:tags r:id="rId18"/>
            </p:custDataLst>
          </p:nvPr>
        </p:nvSpPr>
        <p:spPr bwMode="auto">
          <a:xfrm>
            <a:off x="0" y="3689350"/>
            <a:ext cx="295275" cy="307975"/>
          </a:xfrm>
          <a:prstGeom prst="rect">
            <a:avLst/>
          </a:prstGeom>
          <a:noFill/>
          <a:ln w="9525">
            <a:noFill/>
            <a:miter lim="800000"/>
            <a:headEnd/>
            <a:tailEnd/>
          </a:ln>
        </p:spPr>
        <p:txBody>
          <a:bodyPr lIns="0" tIns="0" rIns="0" bIns="0" anchor="ctr">
            <a:spAutoFit/>
          </a:bodyPr>
          <a:lstStyle/>
          <a:p>
            <a:pPr algn="ctr"/>
            <a:r>
              <a:rPr lang="en-US" sz="1000">
                <a:solidFill>
                  <a:srgbClr val="C0504D"/>
                </a:solidFill>
                <a:latin typeface="Calibri" pitchFamily="34" charset="0"/>
              </a:rPr>
              <a:t>18 days</a:t>
            </a:r>
          </a:p>
        </p:txBody>
      </p:sp>
      <p:sp>
        <p:nvSpPr>
          <p:cNvPr id="52243" name="OTLSHAPE_T_be3ae38f60b3402d8a13f1e91eec41f5_TextPercentage" hidden="1"/>
          <p:cNvSpPr txBox="1">
            <a:spLocks noChangeArrowheads="1"/>
          </p:cNvSpPr>
          <p:nvPr>
            <p:custDataLst>
              <p:tags r:id="rId19"/>
            </p:custDataLst>
          </p:nvPr>
        </p:nvSpPr>
        <p:spPr bwMode="auto">
          <a:xfrm>
            <a:off x="0" y="39211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C0504D"/>
              </a:solidFill>
              <a:latin typeface="Calibri" pitchFamily="34" charset="0"/>
            </a:endParaRPr>
          </a:p>
        </p:txBody>
      </p:sp>
      <p:sp>
        <p:nvSpPr>
          <p:cNvPr id="52244" name="OTLSHAPE_T_be3ae38f60b3402d8a13f1e91eec41f5_StartDate" hidden="1"/>
          <p:cNvSpPr txBox="1">
            <a:spLocks noChangeArrowheads="1"/>
          </p:cNvSpPr>
          <p:nvPr>
            <p:custDataLst>
              <p:tags r:id="rId20"/>
            </p:custDataLst>
          </p:nvPr>
        </p:nvSpPr>
        <p:spPr bwMode="auto">
          <a:xfrm>
            <a:off x="0" y="39211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52245" name="OTLSHAPE_T_be3ae38f60b3402d8a13f1e91eec41f5_EndDate" hidden="1"/>
          <p:cNvSpPr txBox="1">
            <a:spLocks noChangeArrowheads="1"/>
          </p:cNvSpPr>
          <p:nvPr>
            <p:custDataLst>
              <p:tags r:id="rId21"/>
            </p:custDataLst>
          </p:nvPr>
        </p:nvSpPr>
        <p:spPr bwMode="auto">
          <a:xfrm>
            <a:off x="0" y="39211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9066" name="OTLSHAPE_T_9aa183d65df24b0c8fecd0a002471583_Shape"/>
          <p:cNvSpPr/>
          <p:nvPr>
            <p:custDataLst>
              <p:tags r:id="rId22"/>
            </p:custDataLst>
          </p:nvPr>
        </p:nvSpPr>
        <p:spPr>
          <a:xfrm>
            <a:off x="1115616" y="3284984"/>
            <a:ext cx="1944216" cy="504056"/>
          </a:xfrm>
          <a:prstGeom prst="roundRect">
            <a:avLst>
              <a:gd name="adj" fmla="val 100000"/>
            </a:avLst>
          </a:prstGeom>
          <a:solidFill>
            <a:schemeClr val="tx2"/>
          </a:solidFill>
          <a:ln w="12700" cap="flat" cmpd="sng" algn="ctr">
            <a:noFill/>
            <a:prstDash val="solid"/>
            <a:miter lim="800000"/>
          </a:ln>
          <a:effectLst/>
          <a:scene3d>
            <a:camera prst="orthographicFront"/>
            <a:lightRig rig="balanced" dir="t">
              <a:rot lat="0" lon="0" rev="8700000"/>
            </a:lightRig>
          </a:scene3d>
          <a:sp3d>
            <a:bevelT w="165100" h="12700"/>
          </a:sp3d>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067" name="OTLSHAPE_T_9aa183d65df24b0c8fecd0a002471583_ShapePercentage" hidden="1"/>
          <p:cNvSpPr/>
          <p:nvPr>
            <p:custDataLst>
              <p:tags r:id="rId23"/>
            </p:custDataLst>
          </p:nvPr>
        </p:nvSpPr>
        <p:spPr>
          <a:xfrm>
            <a:off x="3692525" y="4032250"/>
            <a:ext cx="0" cy="0"/>
          </a:xfrm>
          <a:prstGeom prst="roundRect">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50" name="OTLSHAPE_T_9aa183d65df24b0c8fecd0a002471583_Duration" hidden="1"/>
          <p:cNvSpPr txBox="1">
            <a:spLocks noChangeArrowheads="1"/>
          </p:cNvSpPr>
          <p:nvPr>
            <p:custDataLst>
              <p:tags r:id="rId24"/>
            </p:custDataLst>
          </p:nvPr>
        </p:nvSpPr>
        <p:spPr bwMode="auto">
          <a:xfrm>
            <a:off x="0" y="3956050"/>
            <a:ext cx="295275" cy="307975"/>
          </a:xfrm>
          <a:prstGeom prst="rect">
            <a:avLst/>
          </a:prstGeom>
          <a:noFill/>
          <a:ln w="9525">
            <a:noFill/>
            <a:miter lim="800000"/>
            <a:headEnd/>
            <a:tailEnd/>
          </a:ln>
        </p:spPr>
        <p:txBody>
          <a:bodyPr lIns="0" tIns="0" rIns="0" bIns="0" anchor="ctr">
            <a:spAutoFit/>
          </a:bodyPr>
          <a:lstStyle/>
          <a:p>
            <a:pPr algn="ctr"/>
            <a:r>
              <a:rPr lang="en-US" sz="1000">
                <a:solidFill>
                  <a:srgbClr val="C0504D"/>
                </a:solidFill>
                <a:latin typeface="Calibri" pitchFamily="34" charset="0"/>
              </a:rPr>
              <a:t>25 days</a:t>
            </a:r>
          </a:p>
        </p:txBody>
      </p:sp>
      <p:sp>
        <p:nvSpPr>
          <p:cNvPr id="52251" name="OTLSHAPE_T_9aa183d65df24b0c8fecd0a002471583_TextPercentage" hidden="1"/>
          <p:cNvSpPr txBox="1">
            <a:spLocks noChangeArrowheads="1"/>
          </p:cNvSpPr>
          <p:nvPr>
            <p:custDataLst>
              <p:tags r:id="rId25"/>
            </p:custDataLst>
          </p:nvPr>
        </p:nvSpPr>
        <p:spPr bwMode="auto">
          <a:xfrm>
            <a:off x="0" y="41878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C0504D"/>
              </a:solidFill>
              <a:latin typeface="Calibri" pitchFamily="34" charset="0"/>
            </a:endParaRPr>
          </a:p>
        </p:txBody>
      </p:sp>
      <p:sp>
        <p:nvSpPr>
          <p:cNvPr id="52252" name="OTLSHAPE_T_9aa183d65df24b0c8fecd0a002471583_StartDate" hidden="1"/>
          <p:cNvSpPr txBox="1">
            <a:spLocks noChangeArrowheads="1"/>
          </p:cNvSpPr>
          <p:nvPr>
            <p:custDataLst>
              <p:tags r:id="rId26"/>
            </p:custDataLst>
          </p:nvPr>
        </p:nvSpPr>
        <p:spPr bwMode="auto">
          <a:xfrm>
            <a:off x="0" y="41878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52253" name="OTLSHAPE_T_9aa183d65df24b0c8fecd0a002471583_EndDate" hidden="1"/>
          <p:cNvSpPr txBox="1">
            <a:spLocks noChangeArrowheads="1"/>
          </p:cNvSpPr>
          <p:nvPr>
            <p:custDataLst>
              <p:tags r:id="rId27"/>
            </p:custDataLst>
          </p:nvPr>
        </p:nvSpPr>
        <p:spPr bwMode="auto">
          <a:xfrm>
            <a:off x="0" y="41878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9075" name="OTLSHAPE_T_06a6a20021ea4acdac20b41f7b37b0dd_ShapePercentage" hidden="1"/>
          <p:cNvSpPr/>
          <p:nvPr>
            <p:custDataLst>
              <p:tags r:id="rId28"/>
            </p:custDataLst>
          </p:nvPr>
        </p:nvSpPr>
        <p:spPr>
          <a:xfrm>
            <a:off x="4359275" y="4298950"/>
            <a:ext cx="0" cy="0"/>
          </a:xfrm>
          <a:prstGeom prst="roundRect">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55" name="OTLSHAPE_T_06a6a20021ea4acdac20b41f7b37b0dd_Duration" hidden="1"/>
          <p:cNvSpPr txBox="1">
            <a:spLocks noChangeArrowheads="1"/>
          </p:cNvSpPr>
          <p:nvPr>
            <p:custDataLst>
              <p:tags r:id="rId29"/>
            </p:custDataLst>
          </p:nvPr>
        </p:nvSpPr>
        <p:spPr bwMode="auto">
          <a:xfrm>
            <a:off x="0" y="4222750"/>
            <a:ext cx="295275" cy="307975"/>
          </a:xfrm>
          <a:prstGeom prst="rect">
            <a:avLst/>
          </a:prstGeom>
          <a:noFill/>
          <a:ln w="9525">
            <a:noFill/>
            <a:miter lim="800000"/>
            <a:headEnd/>
            <a:tailEnd/>
          </a:ln>
        </p:spPr>
        <p:txBody>
          <a:bodyPr lIns="0" tIns="0" rIns="0" bIns="0" anchor="ctr">
            <a:spAutoFit/>
          </a:bodyPr>
          <a:lstStyle/>
          <a:p>
            <a:pPr algn="ctr"/>
            <a:r>
              <a:rPr lang="en-US" sz="1000">
                <a:solidFill>
                  <a:srgbClr val="C0504D"/>
                </a:solidFill>
                <a:latin typeface="Calibri" pitchFamily="34" charset="0"/>
              </a:rPr>
              <a:t>17 days</a:t>
            </a:r>
          </a:p>
        </p:txBody>
      </p:sp>
      <p:sp>
        <p:nvSpPr>
          <p:cNvPr id="52256" name="OTLSHAPE_T_06a6a20021ea4acdac20b41f7b37b0dd_TextPercentage" hidden="1"/>
          <p:cNvSpPr txBox="1">
            <a:spLocks noChangeArrowheads="1"/>
          </p:cNvSpPr>
          <p:nvPr>
            <p:custDataLst>
              <p:tags r:id="rId30"/>
            </p:custDataLst>
          </p:nvPr>
        </p:nvSpPr>
        <p:spPr bwMode="auto">
          <a:xfrm>
            <a:off x="0" y="44545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C0504D"/>
              </a:solidFill>
              <a:latin typeface="Calibri" pitchFamily="34" charset="0"/>
            </a:endParaRPr>
          </a:p>
        </p:txBody>
      </p:sp>
      <p:sp>
        <p:nvSpPr>
          <p:cNvPr id="52257" name="OTLSHAPE_T_06a6a20021ea4acdac20b41f7b37b0dd_StartDate" hidden="1"/>
          <p:cNvSpPr txBox="1">
            <a:spLocks noChangeArrowheads="1"/>
          </p:cNvSpPr>
          <p:nvPr>
            <p:custDataLst>
              <p:tags r:id="rId31"/>
            </p:custDataLst>
          </p:nvPr>
        </p:nvSpPr>
        <p:spPr bwMode="auto">
          <a:xfrm>
            <a:off x="0" y="44545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52258" name="OTLSHAPE_T_06a6a20021ea4acdac20b41f7b37b0dd_EndDate" hidden="1"/>
          <p:cNvSpPr txBox="1">
            <a:spLocks noChangeArrowheads="1"/>
          </p:cNvSpPr>
          <p:nvPr>
            <p:custDataLst>
              <p:tags r:id="rId32"/>
            </p:custDataLst>
          </p:nvPr>
        </p:nvSpPr>
        <p:spPr bwMode="auto">
          <a:xfrm>
            <a:off x="0" y="44545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9083" name="OTLSHAPE_T_e6f5c918bdd649a1ac919cf22468a23b_ShapePercentage" hidden="1"/>
          <p:cNvSpPr/>
          <p:nvPr>
            <p:custDataLst>
              <p:tags r:id="rId33"/>
            </p:custDataLst>
          </p:nvPr>
        </p:nvSpPr>
        <p:spPr>
          <a:xfrm>
            <a:off x="5081588" y="4565650"/>
            <a:ext cx="0" cy="0"/>
          </a:xfrm>
          <a:prstGeom prst="roundRect">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260" name="OTLSHAPE_T_e6f5c918bdd649a1ac919cf22468a23b_Duration" hidden="1"/>
          <p:cNvSpPr txBox="1">
            <a:spLocks noChangeArrowheads="1"/>
          </p:cNvSpPr>
          <p:nvPr>
            <p:custDataLst>
              <p:tags r:id="rId34"/>
            </p:custDataLst>
          </p:nvPr>
        </p:nvSpPr>
        <p:spPr bwMode="auto">
          <a:xfrm>
            <a:off x="0" y="4489450"/>
            <a:ext cx="295275" cy="307975"/>
          </a:xfrm>
          <a:prstGeom prst="rect">
            <a:avLst/>
          </a:prstGeom>
          <a:noFill/>
          <a:ln w="9525">
            <a:noFill/>
            <a:miter lim="800000"/>
            <a:headEnd/>
            <a:tailEnd/>
          </a:ln>
        </p:spPr>
        <p:txBody>
          <a:bodyPr lIns="0" tIns="0" rIns="0" bIns="0" anchor="ctr">
            <a:spAutoFit/>
          </a:bodyPr>
          <a:lstStyle/>
          <a:p>
            <a:pPr algn="ctr"/>
            <a:r>
              <a:rPr lang="en-US" sz="1000">
                <a:solidFill>
                  <a:srgbClr val="C0504D"/>
                </a:solidFill>
                <a:latin typeface="Calibri" pitchFamily="34" charset="0"/>
              </a:rPr>
              <a:t>25 days</a:t>
            </a:r>
          </a:p>
        </p:txBody>
      </p:sp>
      <p:sp>
        <p:nvSpPr>
          <p:cNvPr id="52261" name="OTLSHAPE_T_e6f5c918bdd649a1ac919cf22468a23b_TextPercentage" hidden="1"/>
          <p:cNvSpPr txBox="1">
            <a:spLocks noChangeArrowheads="1"/>
          </p:cNvSpPr>
          <p:nvPr>
            <p:custDataLst>
              <p:tags r:id="rId35"/>
            </p:custDataLst>
          </p:nvPr>
        </p:nvSpPr>
        <p:spPr bwMode="auto">
          <a:xfrm>
            <a:off x="0" y="47212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C0504D"/>
              </a:solidFill>
              <a:latin typeface="Calibri" pitchFamily="34" charset="0"/>
            </a:endParaRPr>
          </a:p>
        </p:txBody>
      </p:sp>
      <p:sp>
        <p:nvSpPr>
          <p:cNvPr id="52262" name="OTLSHAPE_T_e6f5c918bdd649a1ac919cf22468a23b_StartDate" hidden="1"/>
          <p:cNvSpPr txBox="1">
            <a:spLocks noChangeArrowheads="1"/>
          </p:cNvSpPr>
          <p:nvPr>
            <p:custDataLst>
              <p:tags r:id="rId36"/>
            </p:custDataLst>
          </p:nvPr>
        </p:nvSpPr>
        <p:spPr bwMode="auto">
          <a:xfrm>
            <a:off x="0" y="47212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52263" name="OTLSHAPE_T_e6f5c918bdd649a1ac919cf22468a23b_EndDate" hidden="1"/>
          <p:cNvSpPr txBox="1">
            <a:spLocks noChangeArrowheads="1"/>
          </p:cNvSpPr>
          <p:nvPr>
            <p:custDataLst>
              <p:tags r:id="rId37"/>
            </p:custDataLst>
          </p:nvPr>
        </p:nvSpPr>
        <p:spPr bwMode="auto">
          <a:xfrm>
            <a:off x="0" y="4721225"/>
            <a:ext cx="0" cy="153988"/>
          </a:xfrm>
          <a:prstGeom prst="rect">
            <a:avLst/>
          </a:prstGeom>
          <a:noFill/>
          <a:ln w="9525">
            <a:noFill/>
            <a:miter lim="800000"/>
            <a:headEnd/>
            <a:tailEnd/>
          </a:ln>
        </p:spPr>
        <p:txBody>
          <a:bodyPr lIns="0" tIns="0" rIns="0" bIns="0" anchor="ctr">
            <a:spAutoFit/>
          </a:bodyPr>
          <a:lstStyle/>
          <a:p>
            <a:pPr algn="ctr"/>
            <a:endParaRPr lang="en-US" sz="1000">
              <a:solidFill>
                <a:srgbClr val="7F7F7F"/>
              </a:solidFill>
              <a:latin typeface="Calibri" pitchFamily="34" charset="0"/>
            </a:endParaRPr>
          </a:p>
        </p:txBody>
      </p:sp>
      <p:sp>
        <p:nvSpPr>
          <p:cNvPr id="90" name="OTLSHAPE_M_a58f29487c0343c08abcf41913e40cae_Title"/>
          <p:cNvSpPr txBox="1"/>
          <p:nvPr>
            <p:custDataLst>
              <p:tags r:id="rId38"/>
            </p:custDataLst>
          </p:nvPr>
        </p:nvSpPr>
        <p:spPr>
          <a:xfrm>
            <a:off x="755650" y="4141035"/>
            <a:ext cx="2592388" cy="1107995"/>
          </a:xfrm>
          <a:prstGeom prst="rect">
            <a:avLst/>
          </a:prstGeom>
          <a:noFill/>
        </p:spPr>
        <p:txBody>
          <a:bodyPr lIns="0" tIns="0" rIns="0" bIns="0" anchor="ctr">
            <a:spAutoFit/>
          </a:bodyPr>
          <a:lstStyle/>
          <a:p>
            <a:pPr algn="ctr">
              <a:defRPr/>
            </a:pPr>
            <a:r>
              <a:rPr lang="en-US" sz="2400" b="1" spc="-6" dirty="0" err="1" smtClean="0">
                <a:solidFill>
                  <a:srgbClr val="073E87"/>
                </a:solidFill>
                <a:latin typeface="Calibri" panose="020F0502020204030204" pitchFamily="34" charset="0"/>
              </a:rPr>
              <a:t>Pošten</a:t>
            </a:r>
            <a:r>
              <a:rPr lang="en-US" sz="2400" b="1" spc="-6" dirty="0" smtClean="0">
                <a:solidFill>
                  <a:srgbClr val="073E87"/>
                </a:solidFill>
                <a:latin typeface="Calibri" panose="020F0502020204030204" pitchFamily="34" charset="0"/>
              </a:rPr>
              <a:t> </a:t>
            </a:r>
            <a:r>
              <a:rPr lang="en-US" sz="2400" b="1" spc="-6" dirty="0" err="1" smtClean="0">
                <a:solidFill>
                  <a:srgbClr val="073E87"/>
                </a:solidFill>
                <a:latin typeface="Calibri" panose="020F0502020204030204" pitchFamily="34" charset="0"/>
              </a:rPr>
              <a:t>i</a:t>
            </a:r>
            <a:r>
              <a:rPr lang="en-US" sz="2400" b="1" spc="-6" dirty="0" smtClean="0">
                <a:solidFill>
                  <a:srgbClr val="073E87"/>
                </a:solidFill>
                <a:latin typeface="Calibri" panose="020F0502020204030204" pitchFamily="34" charset="0"/>
              </a:rPr>
              <a:t> </a:t>
            </a:r>
            <a:r>
              <a:rPr lang="en-US" sz="2400" b="1" spc="-6" dirty="0" err="1" smtClean="0">
                <a:solidFill>
                  <a:srgbClr val="073E87"/>
                </a:solidFill>
                <a:latin typeface="Calibri" panose="020F0502020204030204" pitchFamily="34" charset="0"/>
              </a:rPr>
              <a:t>transparentan</a:t>
            </a:r>
            <a:r>
              <a:rPr lang="en-US" sz="2400" b="1" spc="-6" dirty="0" smtClean="0">
                <a:solidFill>
                  <a:srgbClr val="073E87"/>
                </a:solidFill>
                <a:latin typeface="Calibri" panose="020F0502020204030204" pitchFamily="34" charset="0"/>
              </a:rPr>
              <a:t> </a:t>
            </a:r>
            <a:r>
              <a:rPr lang="en-US" sz="2400" b="1" spc="-6" dirty="0" err="1" smtClean="0">
                <a:solidFill>
                  <a:srgbClr val="073E87"/>
                </a:solidFill>
                <a:latin typeface="Calibri" panose="020F0502020204030204" pitchFamily="34" charset="0"/>
              </a:rPr>
              <a:t>proces</a:t>
            </a:r>
            <a:r>
              <a:rPr lang="en-US" sz="2400" b="1" spc="-6" dirty="0" smtClean="0">
                <a:solidFill>
                  <a:srgbClr val="073E87"/>
                </a:solidFill>
                <a:latin typeface="Calibri" panose="020F0502020204030204" pitchFamily="34" charset="0"/>
              </a:rPr>
              <a:t> </a:t>
            </a:r>
            <a:r>
              <a:rPr lang="en-US" sz="2400" b="1" spc="-6" dirty="0" err="1" smtClean="0">
                <a:solidFill>
                  <a:srgbClr val="073E87"/>
                </a:solidFill>
                <a:latin typeface="Calibri" panose="020F0502020204030204" pitchFamily="34" charset="0"/>
              </a:rPr>
              <a:t>selekcije</a:t>
            </a:r>
            <a:endParaRPr lang="en-US" sz="2400" b="1" spc="-6" dirty="0">
              <a:solidFill>
                <a:srgbClr val="073E87"/>
              </a:solidFill>
              <a:latin typeface="Calibri" panose="020F0502020204030204" pitchFamily="34" charset="0"/>
              <a:ea typeface="+mn-ea"/>
            </a:endParaRPr>
          </a:p>
        </p:txBody>
      </p:sp>
      <p:sp>
        <p:nvSpPr>
          <p:cNvPr id="92" name="OTLSHAPE_M_a58f29487c0343c08abcf41913e40cae_Title"/>
          <p:cNvSpPr txBox="1"/>
          <p:nvPr>
            <p:custDataLst>
              <p:tags r:id="rId39"/>
            </p:custDataLst>
          </p:nvPr>
        </p:nvSpPr>
        <p:spPr>
          <a:xfrm>
            <a:off x="2124075" y="1340842"/>
            <a:ext cx="2303463" cy="615553"/>
          </a:xfrm>
          <a:prstGeom prst="rect">
            <a:avLst/>
          </a:prstGeom>
          <a:noFill/>
        </p:spPr>
        <p:txBody>
          <a:bodyPr lIns="0" tIns="0" rIns="0" bIns="0" anchor="ctr">
            <a:spAutoFit/>
          </a:bodyPr>
          <a:lstStyle/>
          <a:p>
            <a:pPr algn="ctr">
              <a:defRPr/>
            </a:pPr>
            <a:r>
              <a:rPr lang="en-US" sz="2000" b="1" spc="-6" dirty="0" err="1" smtClean="0">
                <a:solidFill>
                  <a:srgbClr val="800000"/>
                </a:solidFill>
                <a:latin typeface="Calibri" panose="020F0502020204030204" pitchFamily="34" charset="0"/>
              </a:rPr>
              <a:t>Potpisan</a:t>
            </a:r>
            <a:r>
              <a:rPr lang="en-US" sz="2000" b="1" spc="-6" dirty="0" smtClean="0">
                <a:solidFill>
                  <a:srgbClr val="800000"/>
                </a:solidFill>
                <a:latin typeface="Calibri" panose="020F0502020204030204" pitchFamily="34" charset="0"/>
              </a:rPr>
              <a:t> </a:t>
            </a:r>
            <a:r>
              <a:rPr lang="en-US" sz="2000" b="1" spc="-6" dirty="0" err="1" smtClean="0">
                <a:solidFill>
                  <a:srgbClr val="800000"/>
                </a:solidFill>
                <a:latin typeface="Calibri" panose="020F0502020204030204" pitchFamily="34" charset="0"/>
              </a:rPr>
              <a:t>Ugovor</a:t>
            </a:r>
            <a:r>
              <a:rPr lang="en-US" sz="2000" b="1" spc="-6" dirty="0" smtClean="0">
                <a:solidFill>
                  <a:srgbClr val="800000"/>
                </a:solidFill>
                <a:latin typeface="Calibri" panose="020F0502020204030204" pitchFamily="34" charset="0"/>
              </a:rPr>
              <a:t> o </a:t>
            </a:r>
            <a:r>
              <a:rPr lang="en-US" sz="2000" b="1" spc="-6" dirty="0" err="1" smtClean="0">
                <a:solidFill>
                  <a:srgbClr val="800000"/>
                </a:solidFill>
                <a:latin typeface="Calibri" panose="020F0502020204030204" pitchFamily="34" charset="0"/>
              </a:rPr>
              <a:t>učenju</a:t>
            </a:r>
            <a:r>
              <a:rPr lang="en-US" sz="2000" b="1" spc="-6" dirty="0" smtClean="0">
                <a:solidFill>
                  <a:srgbClr val="800000"/>
                </a:solidFill>
                <a:latin typeface="Calibri" panose="020F0502020204030204" pitchFamily="34" charset="0"/>
              </a:rPr>
              <a:t> </a:t>
            </a:r>
            <a:r>
              <a:rPr lang="en-US" sz="2000" b="1" spc="-6" dirty="0" err="1" smtClean="0">
                <a:solidFill>
                  <a:srgbClr val="800000"/>
                </a:solidFill>
                <a:latin typeface="Calibri" panose="020F0502020204030204" pitchFamily="34" charset="0"/>
              </a:rPr>
              <a:t>ili</a:t>
            </a:r>
            <a:r>
              <a:rPr lang="en-US" sz="2000" b="1" spc="-6" dirty="0" smtClean="0">
                <a:solidFill>
                  <a:srgbClr val="800000"/>
                </a:solidFill>
                <a:latin typeface="Calibri" panose="020F0502020204030204" pitchFamily="34" charset="0"/>
              </a:rPr>
              <a:t> </a:t>
            </a:r>
            <a:r>
              <a:rPr lang="en-US" sz="2000" b="1" spc="-6" dirty="0" err="1" smtClean="0">
                <a:solidFill>
                  <a:srgbClr val="800000"/>
                </a:solidFill>
                <a:latin typeface="Calibri" panose="020F0502020204030204" pitchFamily="34" charset="0"/>
              </a:rPr>
              <a:t>mobilnosti</a:t>
            </a:r>
            <a:endParaRPr lang="en-US" sz="2000" b="1" spc="-6" dirty="0">
              <a:solidFill>
                <a:srgbClr val="800000"/>
              </a:solidFill>
              <a:latin typeface="Calibri" panose="020F0502020204030204" pitchFamily="34" charset="0"/>
              <a:ea typeface="+mn-ea"/>
            </a:endParaRPr>
          </a:p>
        </p:txBody>
      </p:sp>
      <p:sp>
        <p:nvSpPr>
          <p:cNvPr id="95" name="OTLSHAPE_T_9aa183d65df24b0c8fecd0a002471583_Shape"/>
          <p:cNvSpPr/>
          <p:nvPr>
            <p:custDataLst>
              <p:tags r:id="rId40"/>
            </p:custDataLst>
          </p:nvPr>
        </p:nvSpPr>
        <p:spPr>
          <a:xfrm>
            <a:off x="3347864" y="3284984"/>
            <a:ext cx="3384376" cy="504056"/>
          </a:xfrm>
          <a:prstGeom prst="roundRect">
            <a:avLst>
              <a:gd name="adj" fmla="val 100000"/>
            </a:avLst>
          </a:prstGeom>
          <a:solidFill>
            <a:srgbClr val="FF6600"/>
          </a:solidFill>
          <a:ln w="12700" cap="flat" cmpd="sng" algn="ctr">
            <a:noFill/>
            <a:prstDash val="solid"/>
            <a:miter lim="800000"/>
          </a:ln>
          <a:effectLst/>
          <a:scene3d>
            <a:camera prst="orthographicFront"/>
            <a:lightRig rig="balanced" dir="t">
              <a:rot lat="0" lon="0" rev="8700000"/>
            </a:lightRig>
          </a:scene3d>
          <a:sp3d>
            <a:bevelT w="165100" h="12700"/>
          </a:sp3d>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cxnSp>
        <p:nvCxnSpPr>
          <p:cNvPr id="96" name="OTLSHAPE_M_93afb554552a4221a5380f7919409aa7_Connector1"/>
          <p:cNvCxnSpPr/>
          <p:nvPr>
            <p:custDataLst>
              <p:tags r:id="rId41"/>
            </p:custDataLst>
          </p:nvPr>
        </p:nvCxnSpPr>
        <p:spPr>
          <a:xfrm>
            <a:off x="6588125" y="2276475"/>
            <a:ext cx="0" cy="647700"/>
          </a:xfrm>
          <a:prstGeom prst="line">
            <a:avLst/>
          </a:prstGeom>
          <a:ln w="9525" cap="flat" cmpd="sng" algn="ctr">
            <a:solidFill>
              <a:srgbClr val="DC592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8" name="OTLSHAPE_M_a58f29487c0343c08abcf41913e40cae_Title"/>
          <p:cNvSpPr txBox="1"/>
          <p:nvPr>
            <p:custDataLst>
              <p:tags r:id="rId42"/>
            </p:custDataLst>
          </p:nvPr>
        </p:nvSpPr>
        <p:spPr>
          <a:xfrm>
            <a:off x="5867400" y="1042591"/>
            <a:ext cx="1441450" cy="1231106"/>
          </a:xfrm>
          <a:prstGeom prst="rect">
            <a:avLst/>
          </a:prstGeom>
          <a:noFill/>
        </p:spPr>
        <p:txBody>
          <a:bodyPr lIns="0" tIns="0" rIns="0" bIns="0" anchor="ctr">
            <a:spAutoFit/>
          </a:bodyPr>
          <a:lstStyle/>
          <a:p>
            <a:pPr algn="ctr">
              <a:defRPr/>
            </a:pPr>
            <a:r>
              <a:rPr lang="en-US" sz="2000" b="1" spc="-6" dirty="0" err="1" smtClean="0">
                <a:solidFill>
                  <a:srgbClr val="800000"/>
                </a:solidFill>
                <a:latin typeface="Calibri" panose="020F0502020204030204" pitchFamily="34" charset="0"/>
                <a:ea typeface="+mn-ea"/>
              </a:rPr>
              <a:t>Popunjen</a:t>
            </a:r>
            <a:r>
              <a:rPr lang="en-US" sz="2000" b="1" spc="-6" dirty="0" err="1" smtClean="0">
                <a:solidFill>
                  <a:srgbClr val="800000"/>
                </a:solidFill>
                <a:latin typeface="Calibri" panose="020F0502020204030204" pitchFamily="34" charset="0"/>
              </a:rPr>
              <a:t>o</a:t>
            </a:r>
            <a:r>
              <a:rPr lang="en-US" sz="2000" b="1" spc="-6" dirty="0" smtClean="0">
                <a:solidFill>
                  <a:srgbClr val="800000"/>
                </a:solidFill>
                <a:latin typeface="Calibri" panose="020F0502020204030204" pitchFamily="34" charset="0"/>
              </a:rPr>
              <a:t> </a:t>
            </a:r>
            <a:r>
              <a:rPr lang="en-US" sz="2000" b="1" spc="-6" dirty="0" err="1" smtClean="0">
                <a:solidFill>
                  <a:srgbClr val="800000"/>
                </a:solidFill>
                <a:latin typeface="Calibri" panose="020F0502020204030204" pitchFamily="34" charset="0"/>
              </a:rPr>
              <a:t>uvjerenje</a:t>
            </a:r>
            <a:r>
              <a:rPr lang="en-US" sz="2000" b="1" spc="-6" dirty="0" smtClean="0">
                <a:solidFill>
                  <a:srgbClr val="800000"/>
                </a:solidFill>
                <a:latin typeface="Calibri" panose="020F0502020204030204" pitchFamily="34" charset="0"/>
              </a:rPr>
              <a:t> o </a:t>
            </a:r>
            <a:r>
              <a:rPr lang="en-US" sz="2000" b="1" spc="-6" dirty="0" err="1" smtClean="0">
                <a:solidFill>
                  <a:srgbClr val="800000"/>
                </a:solidFill>
                <a:latin typeface="Calibri" panose="020F0502020204030204" pitchFamily="34" charset="0"/>
              </a:rPr>
              <a:t>položenim</a:t>
            </a:r>
            <a:r>
              <a:rPr lang="en-US" sz="2000" b="1" spc="-6" dirty="0" smtClean="0">
                <a:solidFill>
                  <a:srgbClr val="800000"/>
                </a:solidFill>
                <a:latin typeface="Calibri" panose="020F0502020204030204" pitchFamily="34" charset="0"/>
              </a:rPr>
              <a:t> </a:t>
            </a:r>
            <a:r>
              <a:rPr lang="en-US" sz="2000" b="1" spc="-6" dirty="0" err="1" smtClean="0">
                <a:solidFill>
                  <a:srgbClr val="800000"/>
                </a:solidFill>
                <a:latin typeface="Calibri" panose="020F0502020204030204" pitchFamily="34" charset="0"/>
              </a:rPr>
              <a:t>ispitima</a:t>
            </a:r>
            <a:endParaRPr lang="en-US" sz="2000" b="1" spc="-6" dirty="0">
              <a:solidFill>
                <a:srgbClr val="800000"/>
              </a:solidFill>
              <a:latin typeface="Calibri" panose="020F0502020204030204" pitchFamily="34" charset="0"/>
              <a:ea typeface="+mn-ea"/>
            </a:endParaRPr>
          </a:p>
        </p:txBody>
      </p:sp>
      <p:sp>
        <p:nvSpPr>
          <p:cNvPr id="99" name="OTLSHAPE_M_a58f29487c0343c08abcf41913e40cae_Title"/>
          <p:cNvSpPr txBox="1"/>
          <p:nvPr>
            <p:custDataLst>
              <p:tags r:id="rId43"/>
            </p:custDataLst>
          </p:nvPr>
        </p:nvSpPr>
        <p:spPr>
          <a:xfrm>
            <a:off x="3635375" y="4437341"/>
            <a:ext cx="2952750" cy="369332"/>
          </a:xfrm>
          <a:prstGeom prst="rect">
            <a:avLst/>
          </a:prstGeom>
          <a:noFill/>
        </p:spPr>
        <p:txBody>
          <a:bodyPr lIns="0" tIns="0" rIns="0" bIns="0" anchor="ctr">
            <a:spAutoFit/>
          </a:bodyPr>
          <a:lstStyle/>
          <a:p>
            <a:pPr algn="ctr">
              <a:defRPr/>
            </a:pPr>
            <a:r>
              <a:rPr lang="en-US" sz="2400" b="1" spc="-6" dirty="0" smtClean="0">
                <a:solidFill>
                  <a:srgbClr val="FF6600"/>
                </a:solidFill>
                <a:latin typeface="Calibri" panose="020F0502020204030204" pitchFamily="34" charset="0"/>
                <a:ea typeface="+mn-ea"/>
              </a:rPr>
              <a:t>Period </a:t>
            </a:r>
            <a:r>
              <a:rPr lang="en-US" sz="2400" b="1" spc="-6" dirty="0" err="1" smtClean="0">
                <a:solidFill>
                  <a:srgbClr val="FF6600"/>
                </a:solidFill>
                <a:latin typeface="Calibri" panose="020F0502020204030204" pitchFamily="34" charset="0"/>
                <a:ea typeface="+mn-ea"/>
              </a:rPr>
              <a:t>mobilnosti</a:t>
            </a:r>
            <a:endParaRPr lang="en-US" sz="2400" b="1" spc="-6" dirty="0">
              <a:solidFill>
                <a:srgbClr val="FF6600"/>
              </a:solidFill>
              <a:latin typeface="Calibri" panose="020F0502020204030204" pitchFamily="34" charset="0"/>
              <a:ea typeface="+mn-ea"/>
            </a:endParaRPr>
          </a:p>
        </p:txBody>
      </p:sp>
      <p:sp>
        <p:nvSpPr>
          <p:cNvPr id="59" name="OTLSHAPE_T_9aa183d65df24b0c8fecd0a002471583_Shape"/>
          <p:cNvSpPr/>
          <p:nvPr>
            <p:custDataLst>
              <p:tags r:id="rId44"/>
            </p:custDataLst>
          </p:nvPr>
        </p:nvSpPr>
        <p:spPr>
          <a:xfrm>
            <a:off x="7020272" y="3284984"/>
            <a:ext cx="1080120" cy="504056"/>
          </a:xfrm>
          <a:prstGeom prst="roundRect">
            <a:avLst>
              <a:gd name="adj" fmla="val 100000"/>
            </a:avLst>
          </a:prstGeom>
          <a:solidFill>
            <a:srgbClr val="660066"/>
          </a:solidFill>
          <a:ln w="12700" cap="flat" cmpd="sng" algn="ctr">
            <a:noFill/>
            <a:prstDash val="solid"/>
            <a:miter lim="800000"/>
          </a:ln>
          <a:effectLst/>
          <a:scene3d>
            <a:camera prst="orthographicFront"/>
            <a:lightRig rig="balanced" dir="t">
              <a:rot lat="0" lon="0" rev="8700000"/>
            </a:lightRig>
          </a:scene3d>
          <a:sp3d>
            <a:bevelT w="165100" h="12700"/>
          </a:sp3d>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0" name="OTLSHAPE_M_a58f29487c0343c08abcf41913e40cae_Title"/>
          <p:cNvSpPr txBox="1"/>
          <p:nvPr>
            <p:custDataLst>
              <p:tags r:id="rId45"/>
            </p:custDataLst>
          </p:nvPr>
        </p:nvSpPr>
        <p:spPr>
          <a:xfrm>
            <a:off x="6804025" y="4488141"/>
            <a:ext cx="1512888" cy="369332"/>
          </a:xfrm>
          <a:prstGeom prst="rect">
            <a:avLst/>
          </a:prstGeom>
          <a:noFill/>
        </p:spPr>
        <p:txBody>
          <a:bodyPr lIns="0" tIns="0" rIns="0" bIns="0" anchor="ctr">
            <a:spAutoFit/>
          </a:bodyPr>
          <a:lstStyle/>
          <a:p>
            <a:pPr algn="ctr">
              <a:defRPr/>
            </a:pPr>
            <a:r>
              <a:rPr lang="en-US" sz="2400" b="1" spc="-6" dirty="0" err="1" smtClean="0">
                <a:solidFill>
                  <a:srgbClr val="660066"/>
                </a:solidFill>
                <a:latin typeface="Calibri" panose="020F0502020204030204" pitchFamily="34" charset="0"/>
              </a:rPr>
              <a:t>Priznavanje</a:t>
            </a:r>
            <a:endParaRPr lang="en-US" sz="2400" b="1" spc="-6" dirty="0">
              <a:solidFill>
                <a:srgbClr val="660066"/>
              </a:solidFill>
              <a:latin typeface="Calibri" panose="020F0502020204030204" pitchFamily="34" charset="0"/>
              <a:ea typeface="+mn-ea"/>
            </a:endParaRPr>
          </a:p>
        </p:txBody>
      </p:sp>
      <p:sp>
        <p:nvSpPr>
          <p:cNvPr id="63" name="OTLSHAPE_M_a58f29487c0343c08abcf41913e40cae_Title"/>
          <p:cNvSpPr txBox="1"/>
          <p:nvPr>
            <p:custDataLst>
              <p:tags r:id="rId46"/>
            </p:custDataLst>
          </p:nvPr>
        </p:nvSpPr>
        <p:spPr>
          <a:xfrm>
            <a:off x="2051050" y="266333"/>
            <a:ext cx="3025775" cy="830997"/>
          </a:xfrm>
          <a:prstGeom prst="rect">
            <a:avLst/>
          </a:prstGeom>
          <a:noFill/>
        </p:spPr>
        <p:txBody>
          <a:bodyPr lIns="0" tIns="0" rIns="0" bIns="0" anchor="ctr">
            <a:spAutoFit/>
          </a:bodyPr>
          <a:lstStyle/>
          <a:p>
            <a:pPr algn="ctr">
              <a:defRPr/>
            </a:pPr>
            <a:r>
              <a:rPr lang="en-US" sz="1800" b="1" spc="-6" dirty="0" err="1" smtClean="0">
                <a:solidFill>
                  <a:prstClr val="white">
                    <a:lumMod val="50000"/>
                  </a:prstClr>
                </a:solidFill>
                <a:latin typeface="Calibri" panose="020F0502020204030204" pitchFamily="34" charset="0"/>
                <a:ea typeface="+mn-ea"/>
              </a:rPr>
              <a:t>Potpisan</a:t>
            </a:r>
            <a:r>
              <a:rPr lang="en-US" sz="1800" b="1" spc="-6" dirty="0" smtClean="0">
                <a:solidFill>
                  <a:prstClr val="white">
                    <a:lumMod val="50000"/>
                  </a:prstClr>
                </a:solidFill>
                <a:latin typeface="Calibri" panose="020F0502020204030204" pitchFamily="34" charset="0"/>
                <a:ea typeface="+mn-ea"/>
              </a:rPr>
              <a:t> </a:t>
            </a:r>
            <a:r>
              <a:rPr lang="en-US" b="1" spc="-6" dirty="0" err="1" smtClean="0">
                <a:solidFill>
                  <a:prstClr val="white">
                    <a:lumMod val="50000"/>
                  </a:prstClr>
                </a:solidFill>
                <a:latin typeface="Calibri" panose="020F0502020204030204" pitchFamily="34" charset="0"/>
              </a:rPr>
              <a:t>sporazum</a:t>
            </a:r>
            <a:r>
              <a:rPr lang="en-US" b="1" spc="-6" dirty="0" smtClean="0">
                <a:solidFill>
                  <a:prstClr val="white">
                    <a:lumMod val="50000"/>
                  </a:prstClr>
                </a:solidFill>
                <a:latin typeface="Calibri" panose="020F0502020204030204" pitchFamily="34" charset="0"/>
              </a:rPr>
              <a:t> o </a:t>
            </a:r>
            <a:r>
              <a:rPr lang="en-US" b="1" spc="-6" dirty="0" err="1" smtClean="0">
                <a:solidFill>
                  <a:prstClr val="white">
                    <a:lumMod val="50000"/>
                  </a:prstClr>
                </a:solidFill>
                <a:latin typeface="Calibri" panose="020F0502020204030204" pitchFamily="34" charset="0"/>
              </a:rPr>
              <a:t>grantu</a:t>
            </a:r>
            <a:r>
              <a:rPr lang="en-US" b="1" spc="-6" dirty="0" smtClean="0">
                <a:solidFill>
                  <a:prstClr val="white">
                    <a:lumMod val="50000"/>
                  </a:prstClr>
                </a:solidFill>
                <a:latin typeface="Calibri" panose="020F0502020204030204" pitchFamily="34" charset="0"/>
              </a:rPr>
              <a:t> </a:t>
            </a:r>
            <a:r>
              <a:rPr lang="en-US" b="1" spc="-6" dirty="0" err="1" smtClean="0">
                <a:solidFill>
                  <a:prstClr val="white">
                    <a:lumMod val="50000"/>
                  </a:prstClr>
                </a:solidFill>
                <a:latin typeface="Calibri" panose="020F0502020204030204" pitchFamily="34" charset="0"/>
              </a:rPr>
              <a:t>sa</a:t>
            </a:r>
            <a:r>
              <a:rPr lang="en-US" b="1" spc="-6" dirty="0" smtClean="0">
                <a:solidFill>
                  <a:prstClr val="white">
                    <a:lumMod val="50000"/>
                  </a:prstClr>
                </a:solidFill>
                <a:latin typeface="Calibri" panose="020F0502020204030204" pitchFamily="34" charset="0"/>
              </a:rPr>
              <a:t> </a:t>
            </a:r>
            <a:r>
              <a:rPr lang="en-US" b="1" spc="-6" dirty="0" err="1" smtClean="0">
                <a:solidFill>
                  <a:prstClr val="white">
                    <a:lumMod val="50000"/>
                  </a:prstClr>
                </a:solidFill>
                <a:latin typeface="Calibri" panose="020F0502020204030204" pitchFamily="34" charset="0"/>
              </a:rPr>
              <a:t>univerzitetom</a:t>
            </a:r>
            <a:r>
              <a:rPr lang="en-US" b="1" spc="-6" dirty="0" smtClean="0">
                <a:solidFill>
                  <a:prstClr val="white">
                    <a:lumMod val="50000"/>
                  </a:prstClr>
                </a:solidFill>
                <a:latin typeface="Calibri" panose="020F0502020204030204" pitchFamily="34" charset="0"/>
              </a:rPr>
              <a:t> </a:t>
            </a:r>
            <a:r>
              <a:rPr lang="en-US" b="1" spc="-6" dirty="0" err="1" smtClean="0">
                <a:solidFill>
                  <a:prstClr val="white">
                    <a:lumMod val="50000"/>
                  </a:prstClr>
                </a:solidFill>
                <a:latin typeface="Calibri" panose="020F0502020204030204" pitchFamily="34" charset="0"/>
              </a:rPr>
              <a:t>Iz</a:t>
            </a:r>
            <a:r>
              <a:rPr lang="en-US" b="1" spc="-6" dirty="0" smtClean="0">
                <a:solidFill>
                  <a:prstClr val="white">
                    <a:lumMod val="50000"/>
                  </a:prstClr>
                </a:solidFill>
                <a:latin typeface="Calibri" panose="020F0502020204030204" pitchFamily="34" charset="0"/>
              </a:rPr>
              <a:t> </a:t>
            </a:r>
            <a:r>
              <a:rPr lang="en-US" b="1" spc="-6" dirty="0" err="1" smtClean="0">
                <a:solidFill>
                  <a:prstClr val="white">
                    <a:lumMod val="50000"/>
                  </a:prstClr>
                </a:solidFill>
                <a:latin typeface="Calibri" panose="020F0502020204030204" pitchFamily="34" charset="0"/>
              </a:rPr>
              <a:t>programskePotpisan</a:t>
            </a:r>
            <a:r>
              <a:rPr lang="en-US" b="1" spc="-6" dirty="0" smtClean="0">
                <a:solidFill>
                  <a:prstClr val="white">
                    <a:lumMod val="50000"/>
                  </a:prstClr>
                </a:solidFill>
                <a:latin typeface="Calibri" panose="020F0502020204030204" pitchFamily="34" charset="0"/>
              </a:rPr>
              <a:t> </a:t>
            </a:r>
            <a:r>
              <a:rPr lang="en-US" b="1" spc="-6" dirty="0" err="1" smtClean="0">
                <a:solidFill>
                  <a:prstClr val="white">
                    <a:lumMod val="50000"/>
                  </a:prstClr>
                </a:solidFill>
                <a:latin typeface="Calibri" panose="020F0502020204030204" pitchFamily="34" charset="0"/>
              </a:rPr>
              <a:t>uzemlje</a:t>
            </a:r>
            <a:endParaRPr lang="en-US" sz="1800" b="1" spc="-6" dirty="0">
              <a:solidFill>
                <a:prstClr val="white">
                  <a:lumMod val="50000"/>
                </a:prstClr>
              </a:solidFill>
              <a:latin typeface="Calibri" panose="020F0502020204030204" pitchFamily="34" charset="0"/>
              <a:ea typeface="+mn-ea"/>
            </a:endParaRPr>
          </a:p>
        </p:txBody>
      </p:sp>
      <p:sp>
        <p:nvSpPr>
          <p:cNvPr id="52277" name="TextBox 5"/>
          <p:cNvSpPr txBox="1">
            <a:spLocks noChangeArrowheads="1"/>
          </p:cNvSpPr>
          <p:nvPr/>
        </p:nvSpPr>
        <p:spPr bwMode="auto">
          <a:xfrm>
            <a:off x="11317288" y="1512888"/>
            <a:ext cx="184150" cy="461962"/>
          </a:xfrm>
          <a:prstGeom prst="rect">
            <a:avLst/>
          </a:prstGeom>
          <a:noFill/>
          <a:ln w="9525">
            <a:noFill/>
            <a:miter lim="800000"/>
            <a:headEnd/>
            <a:tailEnd/>
          </a:ln>
        </p:spPr>
        <p:txBody>
          <a:bodyPr wrap="none">
            <a:spAutoFit/>
          </a:bodyPr>
          <a:lstStyle/>
          <a:p>
            <a:endParaRPr lang="en-US" sz="2400"/>
          </a:p>
        </p:txBody>
      </p:sp>
      <p:sp>
        <p:nvSpPr>
          <p:cNvPr id="69" name="OTLSHAPE_M_a58f29487c0343c08abcf41913e40cae_Title"/>
          <p:cNvSpPr txBox="1"/>
          <p:nvPr>
            <p:custDataLst>
              <p:tags r:id="rId47"/>
            </p:custDataLst>
          </p:nvPr>
        </p:nvSpPr>
        <p:spPr>
          <a:xfrm>
            <a:off x="7308850" y="620345"/>
            <a:ext cx="1439863" cy="830997"/>
          </a:xfrm>
          <a:prstGeom prst="rect">
            <a:avLst/>
          </a:prstGeom>
          <a:noFill/>
        </p:spPr>
        <p:txBody>
          <a:bodyPr lIns="0" tIns="0" rIns="0" bIns="0" anchor="ctr">
            <a:spAutoFit/>
          </a:bodyPr>
          <a:lstStyle/>
          <a:p>
            <a:pPr algn="ctr">
              <a:defRPr/>
            </a:pPr>
            <a:r>
              <a:rPr lang="en-US" b="1" spc="-6" dirty="0" err="1" smtClean="0">
                <a:solidFill>
                  <a:srgbClr val="660066"/>
                </a:solidFill>
                <a:latin typeface="Calibri" panose="020F0502020204030204" pitchFamily="34" charset="0"/>
              </a:rPr>
              <a:t>Izvještaj</a:t>
            </a:r>
            <a:r>
              <a:rPr lang="en-US" b="1" spc="-6" dirty="0" smtClean="0">
                <a:solidFill>
                  <a:srgbClr val="660066"/>
                </a:solidFill>
                <a:latin typeface="Calibri" panose="020F0502020204030204" pitchFamily="34" charset="0"/>
              </a:rPr>
              <a:t> </a:t>
            </a:r>
            <a:r>
              <a:rPr lang="en-US" b="1" spc="-6" dirty="0" err="1" smtClean="0">
                <a:solidFill>
                  <a:srgbClr val="660066"/>
                </a:solidFill>
                <a:latin typeface="Calibri" panose="020F0502020204030204" pitchFamily="34" charset="0"/>
              </a:rPr>
              <a:t>učesnika</a:t>
            </a:r>
            <a:r>
              <a:rPr lang="en-US" b="1" spc="-6" dirty="0" smtClean="0">
                <a:solidFill>
                  <a:srgbClr val="660066"/>
                </a:solidFill>
                <a:latin typeface="Calibri" panose="020F0502020204030204" pitchFamily="34" charset="0"/>
              </a:rPr>
              <a:t> o </a:t>
            </a:r>
            <a:r>
              <a:rPr lang="en-US" b="1" spc="-6" dirty="0" err="1" smtClean="0">
                <a:solidFill>
                  <a:srgbClr val="660066"/>
                </a:solidFill>
                <a:latin typeface="Calibri" panose="020F0502020204030204" pitchFamily="34" charset="0"/>
              </a:rPr>
              <a:t>priznavanju</a:t>
            </a:r>
            <a:endParaRPr lang="en-US" sz="1800" b="1" spc="-6" dirty="0">
              <a:solidFill>
                <a:srgbClr val="660066"/>
              </a:solidFill>
              <a:latin typeface="Calibri" panose="020F0502020204030204" pitchFamily="34" charset="0"/>
              <a:ea typeface="+mn-ea"/>
            </a:endParaRPr>
          </a:p>
        </p:txBody>
      </p:sp>
      <p:cxnSp>
        <p:nvCxnSpPr>
          <p:cNvPr id="70" name="OTLSHAPE_M_93afb554552a4221a5380f7919409aa7_Connector1"/>
          <p:cNvCxnSpPr/>
          <p:nvPr>
            <p:custDataLst>
              <p:tags r:id="rId48"/>
            </p:custDataLst>
          </p:nvPr>
        </p:nvCxnSpPr>
        <p:spPr>
          <a:xfrm>
            <a:off x="8027988" y="1557338"/>
            <a:ext cx="0" cy="1366837"/>
          </a:xfrm>
          <a:prstGeom prst="line">
            <a:avLst/>
          </a:prstGeom>
          <a:ln w="9525" cap="flat" cmpd="sng" algn="ctr">
            <a:solidFill>
              <a:srgbClr val="660066"/>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p:cNvPicPr>
            <a:picLocks noChangeAspect="1" noChangeArrowheads="1"/>
          </p:cNvPicPr>
          <p:nvPr/>
        </p:nvPicPr>
        <p:blipFill>
          <a:blip r:embed="rId3" cstate="print"/>
          <a:srcRect/>
          <a:stretch>
            <a:fillRect/>
          </a:stretch>
        </p:blipFill>
        <p:spPr bwMode="auto">
          <a:xfrm>
            <a:off x="684213" y="404813"/>
            <a:ext cx="1989137" cy="2822575"/>
          </a:xfrm>
          <a:prstGeom prst="rect">
            <a:avLst/>
          </a:prstGeom>
          <a:noFill/>
          <a:ln w="9525">
            <a:solidFill>
              <a:srgbClr val="2D5EC1"/>
            </a:solidFill>
            <a:miter lim="800000"/>
            <a:headEnd/>
            <a:tailEnd/>
          </a:ln>
        </p:spPr>
      </p:pic>
      <p:pic>
        <p:nvPicPr>
          <p:cNvPr id="53251" name="Picture 2"/>
          <p:cNvPicPr>
            <a:picLocks noChangeAspect="1" noChangeArrowheads="1"/>
          </p:cNvPicPr>
          <p:nvPr/>
        </p:nvPicPr>
        <p:blipFill>
          <a:blip r:embed="rId4" cstate="print"/>
          <a:srcRect/>
          <a:stretch>
            <a:fillRect/>
          </a:stretch>
        </p:blipFill>
        <p:spPr bwMode="auto">
          <a:xfrm>
            <a:off x="6659563" y="404813"/>
            <a:ext cx="2119312" cy="2994025"/>
          </a:xfrm>
          <a:prstGeom prst="rect">
            <a:avLst/>
          </a:prstGeom>
          <a:noFill/>
          <a:ln w="9525">
            <a:solidFill>
              <a:srgbClr val="2D5EC1"/>
            </a:solidFill>
            <a:miter lim="800000"/>
            <a:headEnd/>
            <a:tailEnd/>
          </a:ln>
        </p:spPr>
      </p:pic>
      <p:pic>
        <p:nvPicPr>
          <p:cNvPr id="53252" name="Picture 3"/>
          <p:cNvPicPr>
            <a:picLocks noChangeAspect="1" noChangeArrowheads="1"/>
          </p:cNvPicPr>
          <p:nvPr/>
        </p:nvPicPr>
        <p:blipFill>
          <a:blip r:embed="rId5" cstate="print"/>
          <a:srcRect/>
          <a:stretch>
            <a:fillRect/>
          </a:stretch>
        </p:blipFill>
        <p:spPr bwMode="auto">
          <a:xfrm>
            <a:off x="5364163" y="1773238"/>
            <a:ext cx="2087562" cy="2963862"/>
          </a:xfrm>
          <a:prstGeom prst="rect">
            <a:avLst/>
          </a:prstGeom>
          <a:noFill/>
          <a:ln w="9525">
            <a:solidFill>
              <a:srgbClr val="2D5EC1"/>
            </a:solidFill>
            <a:miter lim="800000"/>
            <a:headEnd/>
            <a:tailEnd/>
          </a:ln>
        </p:spPr>
      </p:pic>
      <p:pic>
        <p:nvPicPr>
          <p:cNvPr id="53253" name="Picture 4"/>
          <p:cNvPicPr>
            <a:picLocks noChangeAspect="1" noChangeArrowheads="1"/>
          </p:cNvPicPr>
          <p:nvPr/>
        </p:nvPicPr>
        <p:blipFill>
          <a:blip r:embed="rId3" cstate="print"/>
          <a:srcRect/>
          <a:stretch>
            <a:fillRect/>
          </a:stretch>
        </p:blipFill>
        <p:spPr bwMode="auto">
          <a:xfrm>
            <a:off x="2227263" y="1773238"/>
            <a:ext cx="2030412" cy="2879725"/>
          </a:xfrm>
          <a:prstGeom prst="rect">
            <a:avLst/>
          </a:prstGeom>
          <a:noFill/>
          <a:ln w="9525">
            <a:solidFill>
              <a:srgbClr val="2D5EC1"/>
            </a:solidFill>
            <a:miter lim="800000"/>
            <a:headEnd/>
            <a:tailEnd/>
          </a:ln>
        </p:spPr>
      </p:pic>
      <p:pic>
        <p:nvPicPr>
          <p:cNvPr id="53254" name="Picture 2"/>
          <p:cNvPicPr>
            <a:picLocks noChangeAspect="1" noChangeArrowheads="1"/>
          </p:cNvPicPr>
          <p:nvPr/>
        </p:nvPicPr>
        <p:blipFill>
          <a:blip r:embed="rId6" cstate="print"/>
          <a:srcRect/>
          <a:stretch>
            <a:fillRect/>
          </a:stretch>
        </p:blipFill>
        <p:spPr bwMode="auto">
          <a:xfrm>
            <a:off x="3635375" y="2636838"/>
            <a:ext cx="2528888" cy="3571875"/>
          </a:xfrm>
          <a:prstGeom prst="rect">
            <a:avLst/>
          </a:prstGeom>
          <a:noFill/>
          <a:ln w="9525">
            <a:solidFill>
              <a:srgbClr val="2D5EC1"/>
            </a:solidFill>
            <a:miter lim="800000"/>
            <a:headEnd/>
            <a:tailEnd/>
          </a:ln>
        </p:spPr>
      </p:pic>
      <p:sp>
        <p:nvSpPr>
          <p:cNvPr id="53255" name="TextBox 5"/>
          <p:cNvSpPr txBox="1">
            <a:spLocks noChangeArrowheads="1"/>
          </p:cNvSpPr>
          <p:nvPr/>
        </p:nvSpPr>
        <p:spPr bwMode="auto">
          <a:xfrm>
            <a:off x="3563938" y="6308725"/>
            <a:ext cx="3856037" cy="369332"/>
          </a:xfrm>
          <a:prstGeom prst="rect">
            <a:avLst/>
          </a:prstGeom>
          <a:noFill/>
          <a:ln w="9525">
            <a:noFill/>
            <a:miter lim="800000"/>
            <a:headEnd/>
            <a:tailEnd/>
          </a:ln>
        </p:spPr>
        <p:txBody>
          <a:bodyPr>
            <a:spAutoFit/>
          </a:bodyPr>
          <a:lstStyle/>
          <a:p>
            <a:r>
              <a:rPr lang="en-GB" sz="1800" b="1" dirty="0" err="1" smtClean="0">
                <a:latin typeface="Arial" pitchFamily="34" charset="0"/>
              </a:rPr>
              <a:t>Programski</a:t>
            </a:r>
            <a:r>
              <a:rPr lang="en-GB" sz="1800" b="1" dirty="0" smtClean="0">
                <a:latin typeface="Arial" pitchFamily="34" charset="0"/>
              </a:rPr>
              <a:t> </a:t>
            </a:r>
            <a:r>
              <a:rPr lang="en-GB" sz="1800" b="1" dirty="0" err="1" smtClean="0">
                <a:latin typeface="Arial" pitchFamily="34" charset="0"/>
              </a:rPr>
              <a:t>vodič</a:t>
            </a:r>
            <a:r>
              <a:rPr lang="en-GB" sz="1800" b="1" dirty="0" smtClean="0">
                <a:latin typeface="Arial" pitchFamily="34" charset="0"/>
              </a:rPr>
              <a:t> 2016</a:t>
            </a:r>
            <a:endParaRPr lang="en-GB" sz="1800" b="1" dirty="0">
              <a:latin typeface="Arial" pitchFamily="34" charset="0"/>
            </a:endParaRPr>
          </a:p>
        </p:txBody>
      </p:sp>
      <p:sp>
        <p:nvSpPr>
          <p:cNvPr id="53256" name="TextBox 9"/>
          <p:cNvSpPr txBox="1">
            <a:spLocks noChangeArrowheads="1"/>
          </p:cNvSpPr>
          <p:nvPr/>
        </p:nvSpPr>
        <p:spPr bwMode="auto">
          <a:xfrm>
            <a:off x="6156325" y="4724400"/>
            <a:ext cx="2447925" cy="923330"/>
          </a:xfrm>
          <a:prstGeom prst="rect">
            <a:avLst/>
          </a:prstGeom>
          <a:noFill/>
          <a:ln w="9525">
            <a:noFill/>
            <a:miter lim="800000"/>
            <a:headEnd/>
            <a:tailEnd/>
          </a:ln>
        </p:spPr>
        <p:txBody>
          <a:bodyPr>
            <a:spAutoFit/>
          </a:bodyPr>
          <a:lstStyle/>
          <a:p>
            <a:r>
              <a:rPr lang="en-GB" sz="1800" b="1" dirty="0" err="1" smtClean="0">
                <a:latin typeface="Arial" pitchFamily="34" charset="0"/>
              </a:rPr>
              <a:t>Brzi</a:t>
            </a:r>
            <a:r>
              <a:rPr lang="en-GB" sz="1800" b="1" dirty="0" smtClean="0">
                <a:latin typeface="Arial" pitchFamily="34" charset="0"/>
              </a:rPr>
              <a:t> </a:t>
            </a:r>
            <a:r>
              <a:rPr lang="en-US" b="1" dirty="0" err="1" smtClean="0">
                <a:latin typeface="Arial" pitchFamily="34" charset="0"/>
              </a:rPr>
              <a:t>referentni</a:t>
            </a:r>
            <a:r>
              <a:rPr lang="en-US" b="1" dirty="0" smtClean="0">
                <a:latin typeface="Arial" pitchFamily="34" charset="0"/>
              </a:rPr>
              <a:t> </a:t>
            </a:r>
            <a:r>
              <a:rPr lang="en-US" b="1" dirty="0" err="1" smtClean="0">
                <a:latin typeface="Arial" pitchFamily="34" charset="0"/>
              </a:rPr>
              <a:t>vodič</a:t>
            </a:r>
            <a:r>
              <a:rPr lang="en-US" b="1" dirty="0" smtClean="0">
                <a:latin typeface="Arial" pitchFamily="34" charset="0"/>
              </a:rPr>
              <a:t> </a:t>
            </a:r>
            <a:r>
              <a:rPr lang="en-US" b="1" dirty="0" err="1" smtClean="0">
                <a:latin typeface="Arial" pitchFamily="34" charset="0"/>
              </a:rPr>
              <a:t>za</a:t>
            </a:r>
            <a:r>
              <a:rPr lang="en-US" b="1" dirty="0" smtClean="0">
                <a:latin typeface="Arial" pitchFamily="34" charset="0"/>
              </a:rPr>
              <a:t> </a:t>
            </a:r>
            <a:r>
              <a:rPr lang="en-US" b="1" dirty="0" err="1" smtClean="0">
                <a:latin typeface="Arial" pitchFamily="34" charset="0"/>
              </a:rPr>
              <a:t>stanove</a:t>
            </a:r>
            <a:r>
              <a:rPr lang="en-US" b="1" dirty="0" smtClean="0">
                <a:latin typeface="Arial" pitchFamily="34" charset="0"/>
              </a:rPr>
              <a:t> </a:t>
            </a:r>
            <a:r>
              <a:rPr lang="en-US" b="1" dirty="0" err="1" smtClean="0">
                <a:latin typeface="Arial" pitchFamily="34" charset="0"/>
              </a:rPr>
              <a:t>iz</a:t>
            </a:r>
            <a:r>
              <a:rPr lang="en-US" b="1" dirty="0" smtClean="0">
                <a:latin typeface="Arial" pitchFamily="34" charset="0"/>
              </a:rPr>
              <a:t> </a:t>
            </a:r>
            <a:r>
              <a:rPr lang="en-US" b="1" dirty="0" err="1" smtClean="0">
                <a:latin typeface="Arial" pitchFamily="34" charset="0"/>
              </a:rPr>
              <a:t>partnerskih</a:t>
            </a:r>
            <a:r>
              <a:rPr lang="en-US" b="1" dirty="0" smtClean="0">
                <a:latin typeface="Arial" pitchFamily="34" charset="0"/>
              </a:rPr>
              <a:t> </a:t>
            </a:r>
            <a:r>
              <a:rPr lang="en-US" b="1" dirty="0" err="1" smtClean="0">
                <a:latin typeface="Arial" pitchFamily="34" charset="0"/>
              </a:rPr>
              <a:t>zemalja</a:t>
            </a:r>
            <a:endParaRPr lang="en-GB" sz="1800" b="1" dirty="0">
              <a:latin typeface="Arial" pitchFamily="34" charset="0"/>
            </a:endParaRPr>
          </a:p>
        </p:txBody>
      </p:sp>
      <p:sp>
        <p:nvSpPr>
          <p:cNvPr id="53257" name="TextBox 10"/>
          <p:cNvSpPr txBox="1">
            <a:spLocks noChangeArrowheads="1"/>
          </p:cNvSpPr>
          <p:nvPr/>
        </p:nvSpPr>
        <p:spPr bwMode="auto">
          <a:xfrm>
            <a:off x="539750" y="3213100"/>
            <a:ext cx="1655763" cy="923330"/>
          </a:xfrm>
          <a:prstGeom prst="rect">
            <a:avLst/>
          </a:prstGeom>
          <a:noFill/>
          <a:ln w="9525">
            <a:noFill/>
            <a:miter lim="800000"/>
            <a:headEnd/>
            <a:tailEnd/>
          </a:ln>
        </p:spPr>
        <p:txBody>
          <a:bodyPr>
            <a:spAutoFit/>
          </a:bodyPr>
          <a:lstStyle/>
          <a:p>
            <a:pPr algn="r"/>
            <a:r>
              <a:rPr lang="en-GB" sz="1800" b="1" dirty="0">
                <a:latin typeface="Arial" pitchFamily="34" charset="0"/>
              </a:rPr>
              <a:t>FAQs </a:t>
            </a:r>
            <a:r>
              <a:rPr lang="en-GB" sz="1800" b="1" dirty="0" err="1" smtClean="0">
                <a:latin typeface="Arial" pitchFamily="34" charset="0"/>
              </a:rPr>
              <a:t>za</a:t>
            </a:r>
            <a:r>
              <a:rPr lang="en-GB" sz="1800" b="1" dirty="0" smtClean="0">
                <a:latin typeface="Arial" pitchFamily="34" charset="0"/>
              </a:rPr>
              <a:t> </a:t>
            </a:r>
            <a:r>
              <a:rPr lang="en-GB" sz="1800" b="1" dirty="0" err="1" smtClean="0">
                <a:latin typeface="Arial" pitchFamily="34" charset="0"/>
              </a:rPr>
              <a:t>studente</a:t>
            </a:r>
            <a:r>
              <a:rPr lang="en-GB" sz="1800" b="1" dirty="0" smtClean="0">
                <a:latin typeface="Arial" pitchFamily="34" charset="0"/>
              </a:rPr>
              <a:t> </a:t>
            </a:r>
            <a:r>
              <a:rPr lang="en-US" b="1" dirty="0" err="1" smtClean="0">
                <a:latin typeface="Arial" pitchFamily="34" charset="0"/>
              </a:rPr>
              <a:t>i</a:t>
            </a:r>
            <a:r>
              <a:rPr lang="en-US" b="1" dirty="0" smtClean="0">
                <a:latin typeface="Arial" pitchFamily="34" charset="0"/>
              </a:rPr>
              <a:t> </a:t>
            </a:r>
            <a:r>
              <a:rPr lang="en-US" b="1" dirty="0" err="1" smtClean="0">
                <a:latin typeface="Arial" pitchFamily="34" charset="0"/>
              </a:rPr>
              <a:t>osoblje</a:t>
            </a:r>
            <a:endParaRPr lang="en-GB" sz="1800" b="1" dirty="0">
              <a:latin typeface="Arial" pitchFamily="34" charset="0"/>
            </a:endParaRPr>
          </a:p>
        </p:txBody>
      </p:sp>
      <p:sp>
        <p:nvSpPr>
          <p:cNvPr id="53258" name="TextBox 11"/>
          <p:cNvSpPr txBox="1">
            <a:spLocks noChangeArrowheads="1"/>
          </p:cNvSpPr>
          <p:nvPr/>
        </p:nvSpPr>
        <p:spPr bwMode="auto">
          <a:xfrm>
            <a:off x="4500563" y="404813"/>
            <a:ext cx="2159000" cy="646112"/>
          </a:xfrm>
          <a:prstGeom prst="rect">
            <a:avLst/>
          </a:prstGeom>
          <a:noFill/>
          <a:ln w="9525">
            <a:noFill/>
            <a:miter lim="800000"/>
            <a:headEnd/>
            <a:tailEnd/>
          </a:ln>
        </p:spPr>
        <p:txBody>
          <a:bodyPr>
            <a:spAutoFit/>
          </a:bodyPr>
          <a:lstStyle/>
          <a:p>
            <a:pPr algn="r"/>
            <a:r>
              <a:rPr lang="en-GB" sz="1800" b="1">
                <a:latin typeface="Arial" pitchFamily="34" charset="0"/>
              </a:rPr>
              <a:t>'Do's and don'ts' for applicants</a:t>
            </a:r>
          </a:p>
        </p:txBody>
      </p:sp>
      <p:sp>
        <p:nvSpPr>
          <p:cNvPr id="53259" name="TextBox 17"/>
          <p:cNvSpPr txBox="1">
            <a:spLocks noChangeArrowheads="1"/>
          </p:cNvSpPr>
          <p:nvPr/>
        </p:nvSpPr>
        <p:spPr bwMode="auto">
          <a:xfrm>
            <a:off x="323850" y="6021388"/>
            <a:ext cx="3643746" cy="584776"/>
          </a:xfrm>
          <a:prstGeom prst="rect">
            <a:avLst/>
          </a:prstGeom>
          <a:noFill/>
          <a:ln w="9525">
            <a:noFill/>
            <a:miter lim="800000"/>
            <a:headEnd/>
            <a:tailEnd/>
          </a:ln>
        </p:spPr>
        <p:txBody>
          <a:bodyPr wrap="none">
            <a:spAutoFit/>
          </a:bodyPr>
          <a:lstStyle/>
          <a:p>
            <a:r>
              <a:rPr lang="de-DE" sz="3200" b="1" dirty="0" err="1" smtClean="0">
                <a:solidFill>
                  <a:srgbClr val="000000"/>
                </a:solidFill>
                <a:latin typeface="Calibri,Bold" charset="0"/>
              </a:rPr>
              <a:t>Vodiči</a:t>
            </a:r>
            <a:r>
              <a:rPr lang="de-DE" sz="3200" b="1" dirty="0">
                <a:solidFill>
                  <a:srgbClr val="000000"/>
                </a:solidFill>
                <a:latin typeface="Calibri,Bold" charset="0"/>
              </a:rPr>
              <a:t> </a:t>
            </a:r>
            <a:r>
              <a:rPr lang="de-DE" sz="3200" b="1" dirty="0" smtClean="0">
                <a:solidFill>
                  <a:srgbClr val="000000"/>
                </a:solidFill>
                <a:latin typeface="Calibri,Bold" charset="0"/>
              </a:rPr>
              <a:t>i </a:t>
            </a:r>
            <a:r>
              <a:rPr lang="de-DE" sz="3200" b="1" dirty="0" err="1" smtClean="0">
                <a:solidFill>
                  <a:srgbClr val="000000"/>
                </a:solidFill>
                <a:latin typeface="Calibri,Bold" charset="0"/>
              </a:rPr>
              <a:t>smjernice</a:t>
            </a:r>
            <a:endParaRPr lang="en-GB" sz="3200" dirty="0"/>
          </a:p>
        </p:txBody>
      </p:sp>
      <p:sp>
        <p:nvSpPr>
          <p:cNvPr id="53260" name="TextBox 19"/>
          <p:cNvSpPr txBox="1">
            <a:spLocks noChangeArrowheads="1"/>
          </p:cNvSpPr>
          <p:nvPr/>
        </p:nvSpPr>
        <p:spPr bwMode="auto">
          <a:xfrm>
            <a:off x="1908175" y="4652963"/>
            <a:ext cx="1655763" cy="646331"/>
          </a:xfrm>
          <a:prstGeom prst="rect">
            <a:avLst/>
          </a:prstGeom>
          <a:noFill/>
          <a:ln w="9525">
            <a:noFill/>
            <a:miter lim="800000"/>
            <a:headEnd/>
            <a:tailEnd/>
          </a:ln>
        </p:spPr>
        <p:txBody>
          <a:bodyPr>
            <a:spAutoFit/>
          </a:bodyPr>
          <a:lstStyle/>
          <a:p>
            <a:pPr algn="r"/>
            <a:r>
              <a:rPr lang="en-GB" sz="1800" b="1" dirty="0" smtClean="0">
                <a:latin typeface="Arial" pitchFamily="34" charset="0"/>
              </a:rPr>
              <a:t>FAQs </a:t>
            </a:r>
            <a:r>
              <a:rPr lang="en-GB" sz="1800" b="1" dirty="0" err="1" smtClean="0">
                <a:latin typeface="Arial" pitchFamily="34" charset="0"/>
              </a:rPr>
              <a:t>za</a:t>
            </a:r>
            <a:r>
              <a:rPr lang="en-GB" sz="1800" b="1" dirty="0" smtClean="0">
                <a:latin typeface="Arial" pitchFamily="34" charset="0"/>
              </a:rPr>
              <a:t> </a:t>
            </a:r>
            <a:r>
              <a:rPr lang="en-GB" sz="1800" b="1" dirty="0" err="1" smtClean="0">
                <a:latin typeface="Arial" pitchFamily="34" charset="0"/>
              </a:rPr>
              <a:t>ustanove</a:t>
            </a:r>
            <a:r>
              <a:rPr lang="en-GB" sz="1800" b="1" dirty="0" smtClean="0">
                <a:latin typeface="Arial" pitchFamily="34" charset="0"/>
              </a:rPr>
              <a:t> </a:t>
            </a:r>
            <a:endParaRPr lang="en-GB" sz="1800" b="1" dirty="0">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ctrTitle"/>
          </p:nvPr>
        </p:nvSpPr>
        <p:spPr>
          <a:xfrm>
            <a:off x="457200" y="980728"/>
            <a:ext cx="7772400" cy="927447"/>
          </a:xfrm>
        </p:spPr>
        <p:txBody>
          <a:bodyPr/>
          <a:lstStyle/>
          <a:p>
            <a:pPr marL="0" indent="0" algn="ctr" eaLnBrk="1" hangingPunct="1"/>
            <a:r>
              <a:rPr lang="x-none" dirty="0" smtClean="0">
                <a:solidFill>
                  <a:srgbClr val="002060"/>
                </a:solidFill>
              </a:rPr>
              <a:t>Savjeti za ustanove visokog obrazovanja iz partnerskih zemalja</a:t>
            </a:r>
            <a:endParaRPr lang="en-US" dirty="0" smtClean="0">
              <a:solidFill>
                <a:srgbClr val="002060"/>
              </a:solidFill>
            </a:endParaRPr>
          </a:p>
        </p:txBody>
      </p:sp>
      <p:sp>
        <p:nvSpPr>
          <p:cNvPr id="58371" name="Content Placeholder 2"/>
          <p:cNvSpPr>
            <a:spLocks noGrp="1"/>
          </p:cNvSpPr>
          <p:nvPr>
            <p:ph type="subTitle" idx="1"/>
          </p:nvPr>
        </p:nvSpPr>
        <p:spPr>
          <a:xfrm>
            <a:off x="0" y="2060575"/>
            <a:ext cx="9144000" cy="3959225"/>
          </a:xfrm>
        </p:spPr>
        <p:txBody>
          <a:bodyPr/>
          <a:lstStyle/>
          <a:p>
            <a:pPr lvl="1" algn="l" eaLnBrk="1" hangingPunct="1">
              <a:buFont typeface="Wingdings" pitchFamily="2" charset="2"/>
              <a:buChar char="Ø"/>
            </a:pPr>
            <a:r>
              <a:rPr lang="en-US" dirty="0" err="1" smtClean="0">
                <a:solidFill>
                  <a:srgbClr val="0070C0"/>
                </a:solidFill>
              </a:rPr>
              <a:t>Povezati</a:t>
            </a:r>
            <a:r>
              <a:rPr lang="en-US" dirty="0" smtClean="0">
                <a:solidFill>
                  <a:srgbClr val="0070C0"/>
                </a:solidFill>
              </a:rPr>
              <a:t> </a:t>
            </a:r>
            <a:r>
              <a:rPr lang="en-US" dirty="0" err="1" smtClean="0">
                <a:solidFill>
                  <a:srgbClr val="0070C0"/>
                </a:solidFill>
              </a:rPr>
              <a:t>projekat</a:t>
            </a:r>
            <a:r>
              <a:rPr lang="en-US" dirty="0" smtClean="0">
                <a:solidFill>
                  <a:srgbClr val="0070C0"/>
                </a:solidFill>
              </a:rPr>
              <a:t> </a:t>
            </a:r>
            <a:r>
              <a:rPr lang="en-US" dirty="0" err="1" smtClean="0">
                <a:solidFill>
                  <a:srgbClr val="0070C0"/>
                </a:solidFill>
              </a:rPr>
              <a:t>sa</a:t>
            </a:r>
            <a:r>
              <a:rPr lang="en-US" dirty="0" smtClean="0">
                <a:solidFill>
                  <a:srgbClr val="0070C0"/>
                </a:solidFill>
              </a:rPr>
              <a:t> </a:t>
            </a:r>
            <a:r>
              <a:rPr lang="en-US" dirty="0" err="1" smtClean="0">
                <a:solidFill>
                  <a:srgbClr val="0070C0"/>
                </a:solidFill>
              </a:rPr>
              <a:t>institucionalnim</a:t>
            </a:r>
            <a:r>
              <a:rPr lang="en-US" dirty="0" smtClean="0">
                <a:solidFill>
                  <a:srgbClr val="0070C0"/>
                </a:solidFill>
              </a:rPr>
              <a:t> </a:t>
            </a:r>
            <a:r>
              <a:rPr lang="en-US" dirty="0" err="1" smtClean="0">
                <a:solidFill>
                  <a:srgbClr val="0070C0"/>
                </a:solidFill>
              </a:rPr>
              <a:t>strategijama</a:t>
            </a:r>
            <a:r>
              <a:rPr lang="en-US" dirty="0" smtClean="0">
                <a:solidFill>
                  <a:srgbClr val="0070C0"/>
                </a:solidFill>
              </a:rPr>
              <a:t> </a:t>
            </a:r>
            <a:r>
              <a:rPr lang="en-US" dirty="0" err="1" smtClean="0">
                <a:solidFill>
                  <a:srgbClr val="0070C0"/>
                </a:solidFill>
              </a:rPr>
              <a:t>internacionalizacije</a:t>
            </a:r>
            <a:endParaRPr lang="en-US" dirty="0" smtClean="0">
              <a:solidFill>
                <a:srgbClr val="0070C0"/>
              </a:solidFill>
            </a:endParaRPr>
          </a:p>
          <a:p>
            <a:pPr lvl="1" algn="l" eaLnBrk="1" hangingPunct="1">
              <a:buFont typeface="Wingdings" pitchFamily="2" charset="2"/>
              <a:buChar char="Ø"/>
            </a:pPr>
            <a:r>
              <a:rPr lang="en-US" dirty="0" err="1" smtClean="0">
                <a:solidFill>
                  <a:srgbClr val="0070C0"/>
                </a:solidFill>
              </a:rPr>
              <a:t>Imenovati</a:t>
            </a:r>
            <a:r>
              <a:rPr lang="en-US" dirty="0" smtClean="0">
                <a:solidFill>
                  <a:srgbClr val="0070C0"/>
                </a:solidFill>
              </a:rPr>
              <a:t> </a:t>
            </a:r>
            <a:r>
              <a:rPr lang="en-US" dirty="0" smtClean="0">
                <a:solidFill>
                  <a:srgbClr val="0070C0"/>
                </a:solidFill>
              </a:rPr>
              <a:t>ECTS </a:t>
            </a:r>
            <a:r>
              <a:rPr lang="en-US" dirty="0" err="1" smtClean="0">
                <a:solidFill>
                  <a:srgbClr val="0070C0"/>
                </a:solidFill>
              </a:rPr>
              <a:t>ili</a:t>
            </a:r>
            <a:r>
              <a:rPr lang="en-US" dirty="0" smtClean="0">
                <a:solidFill>
                  <a:srgbClr val="0070C0"/>
                </a:solidFill>
              </a:rPr>
              <a:t> </a:t>
            </a:r>
            <a:r>
              <a:rPr lang="en-US" dirty="0" smtClean="0">
                <a:solidFill>
                  <a:srgbClr val="0070C0"/>
                </a:solidFill>
              </a:rPr>
              <a:t>Erasmus+ </a:t>
            </a:r>
            <a:r>
              <a:rPr lang="en-US" dirty="0" err="1" smtClean="0">
                <a:solidFill>
                  <a:srgbClr val="0070C0"/>
                </a:solidFill>
              </a:rPr>
              <a:t>coordinatore</a:t>
            </a:r>
            <a:endParaRPr lang="en-US" dirty="0" smtClean="0">
              <a:solidFill>
                <a:srgbClr val="0070C0"/>
              </a:solidFill>
            </a:endParaRPr>
          </a:p>
          <a:p>
            <a:pPr lvl="1" algn="l" eaLnBrk="1" hangingPunct="1">
              <a:buFont typeface="Wingdings" pitchFamily="2" charset="2"/>
              <a:buChar char="Ø"/>
            </a:pPr>
            <a:r>
              <a:rPr lang="en-US" dirty="0" err="1" smtClean="0">
                <a:solidFill>
                  <a:srgbClr val="0070C0"/>
                </a:solidFill>
              </a:rPr>
              <a:t>Objaviti</a:t>
            </a:r>
            <a:r>
              <a:rPr lang="en-US" dirty="0" smtClean="0">
                <a:solidFill>
                  <a:srgbClr val="0070C0"/>
                </a:solidFill>
              </a:rPr>
              <a:t> </a:t>
            </a:r>
            <a:r>
              <a:rPr lang="en-US" dirty="0" err="1" smtClean="0">
                <a:solidFill>
                  <a:srgbClr val="0070C0"/>
                </a:solidFill>
              </a:rPr>
              <a:t>kataloge</a:t>
            </a:r>
            <a:r>
              <a:rPr lang="en-US" dirty="0" smtClean="0">
                <a:solidFill>
                  <a:srgbClr val="0070C0"/>
                </a:solidFill>
              </a:rPr>
              <a:t> </a:t>
            </a:r>
            <a:r>
              <a:rPr lang="en-US" dirty="0" err="1" smtClean="0">
                <a:solidFill>
                  <a:srgbClr val="0070C0"/>
                </a:solidFill>
              </a:rPr>
              <a:t>kurseva</a:t>
            </a:r>
            <a:r>
              <a:rPr lang="en-US" dirty="0" smtClean="0">
                <a:solidFill>
                  <a:srgbClr val="0070C0"/>
                </a:solidFill>
              </a:rPr>
              <a:t> </a:t>
            </a:r>
            <a:r>
              <a:rPr lang="en-US" dirty="0" err="1" smtClean="0">
                <a:solidFill>
                  <a:srgbClr val="0070C0"/>
                </a:solidFill>
              </a:rPr>
              <a:t>na</a:t>
            </a:r>
            <a:r>
              <a:rPr lang="en-US" dirty="0" smtClean="0">
                <a:solidFill>
                  <a:srgbClr val="0070C0"/>
                </a:solidFill>
              </a:rPr>
              <a:t> </a:t>
            </a:r>
            <a:r>
              <a:rPr lang="en-US" dirty="0" err="1" smtClean="0">
                <a:solidFill>
                  <a:srgbClr val="0070C0"/>
                </a:solidFill>
              </a:rPr>
              <a:t>engleskom</a:t>
            </a:r>
            <a:endParaRPr lang="en-US" dirty="0" smtClean="0">
              <a:solidFill>
                <a:srgbClr val="0070C0"/>
              </a:solidFill>
            </a:endParaRPr>
          </a:p>
          <a:p>
            <a:pPr lvl="1" algn="l" eaLnBrk="1" hangingPunct="1">
              <a:buFont typeface="Wingdings" pitchFamily="2" charset="2"/>
              <a:buChar char="Ø"/>
            </a:pPr>
            <a:r>
              <a:rPr lang="en-US" dirty="0" err="1" smtClean="0">
                <a:solidFill>
                  <a:srgbClr val="0070C0"/>
                </a:solidFill>
              </a:rPr>
              <a:t>Redizajnirati</a:t>
            </a:r>
            <a:r>
              <a:rPr lang="en-US" dirty="0" smtClean="0">
                <a:solidFill>
                  <a:srgbClr val="0070C0"/>
                </a:solidFill>
              </a:rPr>
              <a:t> web </a:t>
            </a:r>
            <a:r>
              <a:rPr lang="en-US" dirty="0" err="1" smtClean="0">
                <a:solidFill>
                  <a:srgbClr val="0070C0"/>
                </a:solidFill>
              </a:rPr>
              <a:t>stranice</a:t>
            </a:r>
            <a:r>
              <a:rPr lang="en-US" dirty="0" smtClean="0">
                <a:solidFill>
                  <a:srgbClr val="0070C0"/>
                </a:solidFill>
              </a:rPr>
              <a:t> </a:t>
            </a:r>
            <a:r>
              <a:rPr lang="en-US" dirty="0" err="1" smtClean="0">
                <a:solidFill>
                  <a:srgbClr val="0070C0"/>
                </a:solidFill>
              </a:rPr>
              <a:t>fakulteta</a:t>
            </a:r>
            <a:r>
              <a:rPr lang="en-US" dirty="0" smtClean="0">
                <a:solidFill>
                  <a:srgbClr val="0070C0"/>
                </a:solidFill>
              </a:rPr>
              <a:t> </a:t>
            </a:r>
            <a:endParaRPr lang="en-US" dirty="0" smtClean="0">
              <a:solidFill>
                <a:srgbClr val="0070C0"/>
              </a:solidFill>
            </a:endParaRPr>
          </a:p>
          <a:p>
            <a:pPr lvl="1" algn="l" eaLnBrk="1" hangingPunct="1">
              <a:buFont typeface="Wingdings" pitchFamily="2" charset="2"/>
              <a:buChar char="Ø"/>
            </a:pPr>
            <a:r>
              <a:rPr lang="en-US" dirty="0" err="1" smtClean="0">
                <a:solidFill>
                  <a:srgbClr val="0070C0"/>
                </a:solidFill>
              </a:rPr>
              <a:t>Graditi</a:t>
            </a:r>
            <a:r>
              <a:rPr lang="en-US" dirty="0" smtClean="0">
                <a:solidFill>
                  <a:srgbClr val="0070C0"/>
                </a:solidFill>
              </a:rPr>
              <a:t> </a:t>
            </a:r>
            <a:r>
              <a:rPr lang="en-US" dirty="0" err="1" smtClean="0">
                <a:solidFill>
                  <a:srgbClr val="0070C0"/>
                </a:solidFill>
              </a:rPr>
              <a:t>partnerstva</a:t>
            </a:r>
            <a:r>
              <a:rPr lang="en-US" dirty="0" smtClean="0">
                <a:solidFill>
                  <a:srgbClr val="0070C0"/>
                </a:solidFill>
              </a:rPr>
              <a:t> </a:t>
            </a:r>
            <a:r>
              <a:rPr lang="en-US" dirty="0" err="1" smtClean="0">
                <a:solidFill>
                  <a:srgbClr val="0070C0"/>
                </a:solidFill>
              </a:rPr>
              <a:t>na</a:t>
            </a:r>
            <a:r>
              <a:rPr lang="en-US" dirty="0" smtClean="0">
                <a:solidFill>
                  <a:srgbClr val="0070C0"/>
                </a:solidFill>
              </a:rPr>
              <a:t> </a:t>
            </a:r>
            <a:r>
              <a:rPr lang="en-US" dirty="0" err="1" smtClean="0">
                <a:solidFill>
                  <a:srgbClr val="0070C0"/>
                </a:solidFill>
              </a:rPr>
              <a:t>postojećoj</a:t>
            </a:r>
            <a:r>
              <a:rPr lang="en-US" dirty="0" smtClean="0">
                <a:solidFill>
                  <a:srgbClr val="0070C0"/>
                </a:solidFill>
              </a:rPr>
              <a:t> </a:t>
            </a:r>
            <a:r>
              <a:rPr lang="en-US" dirty="0" err="1" smtClean="0">
                <a:solidFill>
                  <a:srgbClr val="0070C0"/>
                </a:solidFill>
              </a:rPr>
              <a:t>saradnji</a:t>
            </a:r>
            <a:endParaRPr lang="x-none" dirty="0" smtClean="0">
              <a:solidFill>
                <a:srgbClr val="0070C0"/>
              </a:solidFill>
            </a:endParaRPr>
          </a:p>
          <a:p>
            <a:pPr lvl="1" algn="l" eaLnBrk="1" hangingPunct="1">
              <a:buFont typeface="Wingdings" pitchFamily="2" charset="2"/>
              <a:buChar char="Ø"/>
            </a:pPr>
            <a:r>
              <a:rPr lang="fr-BE" altLang="en-US" dirty="0" smtClean="0">
                <a:solidFill>
                  <a:srgbClr val="0070C0"/>
                </a:solidFill>
              </a:rPr>
              <a:t>Imati u vidu da je saradnja moguća sa 33 programske zemlje</a:t>
            </a:r>
            <a:endParaRPr lang="x-none" altLang="en-US" dirty="0" smtClean="0">
              <a:solidFill>
                <a:srgbClr val="0070C0"/>
              </a:solidFill>
            </a:endParaRPr>
          </a:p>
          <a:p>
            <a:pPr lvl="1" algn="l" eaLnBrk="1" hangingPunct="1">
              <a:buFont typeface="Wingdings" pitchFamily="2" charset="2"/>
              <a:buChar char="Ø"/>
            </a:pPr>
            <a:r>
              <a:rPr lang="fr-BE" altLang="en-US" dirty="0" smtClean="0">
                <a:solidFill>
                  <a:srgbClr val="0070C0"/>
                </a:solidFill>
              </a:rPr>
              <a:t>Raditi na aplikaciji zajedno sa partnerom iz programske zemlje</a:t>
            </a:r>
            <a:endParaRPr lang="fr-BE" altLang="en-US" sz="2000" dirty="0" smtClean="0">
              <a:solidFill>
                <a:srgbClr val="0070C0"/>
              </a:solidFill>
            </a:endParaRPr>
          </a:p>
          <a:p>
            <a:pPr lvl="1" algn="l" eaLnBrk="1" hangingPunct="1">
              <a:buFont typeface="Wingdings" pitchFamily="2" charset="2"/>
              <a:buChar char="Ø"/>
            </a:pPr>
            <a:endParaRPr lang="en-US" dirty="0" smtClean="0">
              <a:solidFill>
                <a:srgbClr val="0070C0"/>
              </a:solidFill>
            </a:endParaRPr>
          </a:p>
          <a:p>
            <a:pPr lvl="1" eaLnBrk="1" hangingPunct="1"/>
            <a:endParaRPr lang="en-US" sz="2400" dirty="0" smtClean="0">
              <a:solidFill>
                <a:srgbClr val="002060"/>
              </a:solidFill>
            </a:endParaRPr>
          </a:p>
          <a:p>
            <a:pPr lvl="1" eaLnBrk="1" hangingPunct="1"/>
            <a:endParaRPr lang="en-US" sz="2400" dirty="0" smtClean="0">
              <a:solidFill>
                <a:srgbClr val="002060"/>
              </a:solidFill>
            </a:endParaRPr>
          </a:p>
        </p:txBody>
      </p:sp>
      <p:pic>
        <p:nvPicPr>
          <p:cNvPr id="58372" name="Picture 21" descr="EU flag-Erasmus+_vect_POS.png"/>
          <p:cNvPicPr>
            <a:picLocks noChangeAspect="1"/>
          </p:cNvPicPr>
          <p:nvPr/>
        </p:nvPicPr>
        <p:blipFill>
          <a:blip r:embed="rId2" cstate="print"/>
          <a:srcRect/>
          <a:stretch>
            <a:fillRect/>
          </a:stretch>
        </p:blipFill>
        <p:spPr bwMode="auto">
          <a:xfrm>
            <a:off x="0" y="0"/>
            <a:ext cx="3471863" cy="990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825500" y="1772816"/>
            <a:ext cx="7772400" cy="504055"/>
          </a:xfrm>
        </p:spPr>
        <p:txBody>
          <a:bodyPr/>
          <a:lstStyle/>
          <a:p>
            <a:pPr algn="ctr"/>
            <a:r>
              <a:rPr lang="en-US" sz="4000" dirty="0" err="1" smtClean="0">
                <a:solidFill>
                  <a:schemeClr val="bg1"/>
                </a:solidFill>
                <a:latin typeface="Arial" pitchFamily="34" charset="0"/>
              </a:rPr>
              <a:t>Korisni</a:t>
            </a:r>
            <a:r>
              <a:rPr lang="en-US" sz="4000" dirty="0" smtClean="0">
                <a:solidFill>
                  <a:schemeClr val="bg1"/>
                </a:solidFill>
                <a:latin typeface="Arial" pitchFamily="34" charset="0"/>
              </a:rPr>
              <a:t> </a:t>
            </a:r>
            <a:r>
              <a:rPr lang="en-US" sz="4000" dirty="0" err="1" smtClean="0">
                <a:solidFill>
                  <a:schemeClr val="bg1"/>
                </a:solidFill>
                <a:latin typeface="Arial" pitchFamily="34" charset="0"/>
              </a:rPr>
              <a:t>linkovi</a:t>
            </a:r>
            <a:r>
              <a:rPr lang="en-US" sz="4000" b="1" dirty="0" smtClean="0">
                <a:solidFill>
                  <a:schemeClr val="bg1"/>
                </a:solidFill>
                <a:latin typeface="Arial" pitchFamily="34" charset="0"/>
              </a:rPr>
              <a:t>:</a:t>
            </a:r>
            <a:endParaRPr lang="en-US" sz="4000" dirty="0" smtClean="0">
              <a:solidFill>
                <a:schemeClr val="bg1"/>
              </a:solidFill>
              <a:latin typeface="Arial" pitchFamily="34" charset="0"/>
            </a:endParaRPr>
          </a:p>
        </p:txBody>
      </p:sp>
      <p:sp>
        <p:nvSpPr>
          <p:cNvPr id="60419" name="Content Placeholder 2"/>
          <p:cNvSpPr>
            <a:spLocks noGrp="1"/>
          </p:cNvSpPr>
          <p:nvPr>
            <p:ph idx="1"/>
          </p:nvPr>
        </p:nvSpPr>
        <p:spPr>
          <a:xfrm>
            <a:off x="467544" y="2636912"/>
            <a:ext cx="7488832" cy="3528392"/>
          </a:xfrm>
        </p:spPr>
        <p:txBody>
          <a:bodyPr/>
          <a:lstStyle/>
          <a:p>
            <a:pPr algn="ctr" eaLnBrk="1" hangingPunct="1">
              <a:buFont typeface="Arial" pitchFamily="34" charset="0"/>
              <a:buNone/>
            </a:pPr>
            <a:r>
              <a:rPr lang="en-US" sz="2400" b="1" dirty="0" smtClean="0">
                <a:latin typeface="Calibri" pitchFamily="34" charset="0"/>
                <a:hlinkClick r:id="rId2"/>
              </a:rPr>
              <a:t>www.neomontenegro.ac.me</a:t>
            </a:r>
          </a:p>
          <a:p>
            <a:pPr algn="ctr" eaLnBrk="1" hangingPunct="1"/>
            <a:r>
              <a:rPr lang="en-US" sz="2400" b="1" dirty="0" smtClean="0">
                <a:latin typeface="Calibri" pitchFamily="34" charset="0"/>
                <a:hlinkClick r:id="rId3"/>
              </a:rPr>
              <a:t>http</a:t>
            </a:r>
            <a:r>
              <a:rPr lang="en-US" sz="2400" b="1" dirty="0" smtClean="0">
                <a:latin typeface="Calibri" pitchFamily="34" charset="0"/>
                <a:hlinkClick r:id="rId3"/>
              </a:rPr>
              <a:t>://ec.europa.eu/education/opportunities/international-cooperation/documents/credit-mobility-guidance_en.pdf</a:t>
            </a:r>
            <a:r>
              <a:rPr lang="en-US" sz="2400" b="1" dirty="0" smtClean="0">
                <a:latin typeface="Calibri" pitchFamily="34" charset="0"/>
              </a:rPr>
              <a:t>   </a:t>
            </a:r>
          </a:p>
          <a:p>
            <a:pPr algn="ctr" eaLnBrk="1" hangingPunct="1">
              <a:buFont typeface="Arial" pitchFamily="34" charset="0"/>
              <a:buNone/>
            </a:pPr>
            <a:r>
              <a:rPr lang="en-US" sz="2400" b="1" dirty="0" err="1" smtClean="0">
                <a:latin typeface="Calibri" pitchFamily="34" charset="0"/>
              </a:rPr>
              <a:t>Nacionalne</a:t>
            </a:r>
            <a:r>
              <a:rPr lang="en-US" sz="2400" b="1" dirty="0" smtClean="0">
                <a:latin typeface="Calibri" pitchFamily="34" charset="0"/>
              </a:rPr>
              <a:t> </a:t>
            </a:r>
            <a:r>
              <a:rPr lang="en-US" sz="2400" b="1" dirty="0" err="1" smtClean="0">
                <a:latin typeface="Calibri" pitchFamily="34" charset="0"/>
              </a:rPr>
              <a:t>agencije</a:t>
            </a:r>
            <a:r>
              <a:rPr lang="en-US" sz="2400" b="1" dirty="0" smtClean="0">
                <a:latin typeface="Calibri" pitchFamily="34" charset="0"/>
              </a:rPr>
              <a:t> </a:t>
            </a:r>
            <a:r>
              <a:rPr lang="en-US" sz="2400" b="1" dirty="0" err="1" smtClean="0">
                <a:latin typeface="Calibri" pitchFamily="34" charset="0"/>
              </a:rPr>
              <a:t>za</a:t>
            </a:r>
            <a:r>
              <a:rPr lang="en-US" sz="2400" dirty="0">
                <a:latin typeface="Calibri" pitchFamily="34" charset="0"/>
              </a:rPr>
              <a:t> </a:t>
            </a:r>
            <a:r>
              <a:rPr lang="en-US" sz="2400" b="1" dirty="0" smtClean="0">
                <a:latin typeface="Calibri" pitchFamily="34" charset="0"/>
              </a:rPr>
              <a:t>Erasmus</a:t>
            </a:r>
            <a:r>
              <a:rPr lang="en-US" sz="2400" b="1" dirty="0" smtClean="0">
                <a:latin typeface="Calibri" pitchFamily="34" charset="0"/>
              </a:rPr>
              <a:t>+ </a:t>
            </a:r>
            <a:r>
              <a:rPr lang="en-US" sz="2400" b="1" dirty="0" smtClean="0">
                <a:latin typeface="Calibri" pitchFamily="34" charset="0"/>
              </a:rPr>
              <a:t>program:</a:t>
            </a:r>
            <a:endParaRPr lang="en-US" sz="2400" b="1" dirty="0" smtClean="0">
              <a:latin typeface="Calibri" pitchFamily="34" charset="0"/>
            </a:endParaRPr>
          </a:p>
          <a:p>
            <a:pPr algn="ctr" eaLnBrk="1" hangingPunct="1">
              <a:buFont typeface="Arial" pitchFamily="34" charset="0"/>
              <a:buNone/>
            </a:pPr>
            <a:r>
              <a:rPr lang="en-US" sz="2400" b="1" dirty="0" smtClean="0">
                <a:latin typeface="Calibri" pitchFamily="34" charset="0"/>
                <a:hlinkClick r:id="rId4"/>
              </a:rPr>
              <a:t>http://ec.europa.eu/erasmus-plus/tools/national-agencies</a:t>
            </a:r>
            <a:endParaRPr lang="en-US" sz="2400" b="1" dirty="0" smtClean="0">
              <a:latin typeface="Calibri" pitchFamily="34" charset="0"/>
            </a:endParaRPr>
          </a:p>
        </p:txBody>
      </p:sp>
      <p:sp>
        <p:nvSpPr>
          <p:cNvPr id="60420" name="Slide Number Placeholder 3"/>
          <p:cNvSpPr>
            <a:spLocks noGrp="1"/>
          </p:cNvSpPr>
          <p:nvPr>
            <p:ph type="sldNum" sz="quarter" idx="10"/>
          </p:nvPr>
        </p:nvSpPr>
        <p:spPr bwMode="auto">
          <a:noFill/>
          <a:ln>
            <a:miter lim="800000"/>
            <a:headEnd/>
            <a:tailEnd/>
          </a:ln>
        </p:spPr>
        <p:txBody>
          <a:bodyPr/>
          <a:lstStyle/>
          <a:p>
            <a:fld id="{77D92B40-F58A-45D1-BEA0-501D459ABD99}" type="slidenum">
              <a:rPr lang="en-US"/>
              <a:pPr/>
              <a:t>25</a:t>
            </a:fld>
            <a:endParaRPr lang="en-US"/>
          </a:p>
        </p:txBody>
      </p:sp>
      <p:pic>
        <p:nvPicPr>
          <p:cNvPr id="60421" name="Picture 5" descr="EU flag-Erasmus+_vect_POS.png"/>
          <p:cNvPicPr>
            <a:picLocks noChangeAspect="1"/>
          </p:cNvPicPr>
          <p:nvPr/>
        </p:nvPicPr>
        <p:blipFill>
          <a:blip r:embed="rId5" cstate="print"/>
          <a:srcRect/>
          <a:stretch>
            <a:fillRect/>
          </a:stretch>
        </p:blipFill>
        <p:spPr bwMode="auto">
          <a:xfrm>
            <a:off x="2843213" y="0"/>
            <a:ext cx="3471862" cy="1125538"/>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err="1" smtClean="0">
                <a:solidFill>
                  <a:srgbClr val="002060"/>
                </a:solidFill>
                <a:latin typeface="Verdana" pitchFamily="34" charset="0"/>
              </a:rPr>
              <a:t>Kontakti</a:t>
            </a:r>
            <a:endParaRPr lang="en-US" dirty="0"/>
          </a:p>
        </p:txBody>
      </p:sp>
      <p:sp>
        <p:nvSpPr>
          <p:cNvPr id="3" name="Content Placeholder 2"/>
          <p:cNvSpPr>
            <a:spLocks noGrp="1"/>
          </p:cNvSpPr>
          <p:nvPr>
            <p:ph idx="1"/>
          </p:nvPr>
        </p:nvSpPr>
        <p:spPr/>
        <p:txBody>
          <a:bodyPr/>
          <a:lstStyle/>
          <a:p>
            <a:r>
              <a:rPr lang="en-US" dirty="0" smtClean="0">
                <a:solidFill>
                  <a:srgbClr val="0070C0"/>
                </a:solidFill>
                <a:latin typeface="Arial" pitchFamily="34" charset="0"/>
                <a:hlinkClick r:id="rId2"/>
              </a:rPr>
              <a:t>neo@ac.me</a:t>
            </a:r>
            <a:r>
              <a:rPr lang="en-US" dirty="0" smtClean="0">
                <a:solidFill>
                  <a:srgbClr val="0070C0"/>
                </a:solidFill>
                <a:latin typeface="Arial" pitchFamily="34" charset="0"/>
              </a:rPr>
              <a:t> </a:t>
            </a:r>
          </a:p>
          <a:p>
            <a:r>
              <a:rPr lang="en-US" dirty="0" smtClean="0">
                <a:solidFill>
                  <a:srgbClr val="0070C0"/>
                </a:solidFill>
                <a:latin typeface="Arial" pitchFamily="34" charset="0"/>
                <a:hlinkClick r:id="rId3"/>
              </a:rPr>
              <a:t>rankerasmusplus@ac.me</a:t>
            </a:r>
            <a:r>
              <a:rPr lang="en-US" dirty="0" smtClean="0">
                <a:solidFill>
                  <a:srgbClr val="0070C0"/>
                </a:solidFill>
                <a:latin typeface="Arial" pitchFamily="34" charset="0"/>
              </a:rPr>
              <a:t> </a:t>
            </a:r>
          </a:p>
          <a:p>
            <a:endParaRPr lang="en-US" dirty="0" smtClean="0">
              <a:latin typeface="Arial" pitchFamily="34" charset="0"/>
            </a:endParaRPr>
          </a:p>
          <a:p>
            <a:pPr algn="ctr">
              <a:buNone/>
            </a:pPr>
            <a:r>
              <a:rPr lang="en-US" dirty="0" err="1" smtClean="0">
                <a:solidFill>
                  <a:srgbClr val="002060"/>
                </a:solidFill>
                <a:latin typeface="Arial" pitchFamily="34" charset="0"/>
              </a:rPr>
              <a:t>Hvala</a:t>
            </a:r>
            <a:r>
              <a:rPr lang="en-US" dirty="0" smtClean="0">
                <a:solidFill>
                  <a:srgbClr val="002060"/>
                </a:solidFill>
                <a:latin typeface="Arial" pitchFamily="34" charset="0"/>
              </a:rPr>
              <a:t> </a:t>
            </a:r>
            <a:r>
              <a:rPr lang="en-US" dirty="0" err="1" smtClean="0">
                <a:solidFill>
                  <a:srgbClr val="002060"/>
                </a:solidFill>
                <a:latin typeface="Arial" pitchFamily="34" charset="0"/>
              </a:rPr>
              <a:t>na</a:t>
            </a:r>
            <a:r>
              <a:rPr lang="en-US" dirty="0" smtClean="0">
                <a:solidFill>
                  <a:srgbClr val="002060"/>
                </a:solidFill>
                <a:latin typeface="Arial" pitchFamily="34" charset="0"/>
              </a:rPr>
              <a:t> </a:t>
            </a:r>
            <a:r>
              <a:rPr lang="en-US" dirty="0" err="1" smtClean="0">
                <a:solidFill>
                  <a:srgbClr val="002060"/>
                </a:solidFill>
                <a:latin typeface="Arial" pitchFamily="34" charset="0"/>
              </a:rPr>
              <a:t>pažnji</a:t>
            </a:r>
            <a:r>
              <a:rPr lang="en-US" dirty="0" smtClean="0">
                <a:solidFill>
                  <a:srgbClr val="002060"/>
                </a:solidFill>
                <a:latin typeface="Arial" pitchFamily="34" charset="0"/>
              </a:rPr>
              <a:t>!</a:t>
            </a:r>
            <a:endParaRPr lang="en-US" dirty="0" smtClean="0">
              <a:solidFill>
                <a:srgbClr val="002060"/>
              </a:solidFill>
              <a:latin typeface="Arial" pitchFamily="34"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Šta</a:t>
            </a:r>
            <a:r>
              <a:rPr lang="en-US" dirty="0" smtClean="0"/>
              <a:t> je </a:t>
            </a:r>
            <a:r>
              <a:rPr lang="en-US" dirty="0" err="1" smtClean="0"/>
              <a:t>međunarodna</a:t>
            </a:r>
            <a:r>
              <a:rPr lang="en-US" dirty="0" smtClean="0"/>
              <a:t> </a:t>
            </a:r>
            <a:r>
              <a:rPr lang="en-US" dirty="0" err="1" smtClean="0"/>
              <a:t>kreditna</a:t>
            </a:r>
            <a:r>
              <a:rPr lang="en-US" dirty="0" smtClean="0"/>
              <a:t> </a:t>
            </a:r>
            <a:r>
              <a:rPr lang="en-US" dirty="0" err="1" smtClean="0"/>
              <a:t>mobilnost</a:t>
            </a:r>
            <a:r>
              <a:rPr lang="en-US" dirty="0" smtClean="0"/>
              <a:t>?</a:t>
            </a:r>
            <a:endParaRPr lang="en-GB" dirty="0"/>
          </a:p>
        </p:txBody>
      </p:sp>
      <p:sp>
        <p:nvSpPr>
          <p:cNvPr id="3" name="Content Placeholder 2"/>
          <p:cNvSpPr>
            <a:spLocks noGrp="1"/>
          </p:cNvSpPr>
          <p:nvPr>
            <p:ph idx="1"/>
          </p:nvPr>
        </p:nvSpPr>
        <p:spPr/>
        <p:txBody>
          <a:bodyPr/>
          <a:lstStyle/>
          <a:p>
            <a:pPr>
              <a:lnSpc>
                <a:spcPct val="110000"/>
              </a:lnSpc>
              <a:spcBef>
                <a:spcPct val="60000"/>
              </a:spcBef>
            </a:pPr>
            <a:r>
              <a:rPr lang="en-US" altLang="fr-FR" dirty="0" err="1" smtClean="0">
                <a:latin typeface="Verdana" panose="020B0604030504040204" pitchFamily="34" charset="0"/>
                <a:ea typeface="Verdana" panose="020B0604030504040204" pitchFamily="34" charset="0"/>
                <a:cs typeface="Verdana" panose="020B0604030504040204" pitchFamily="34" charset="0"/>
              </a:rPr>
              <a:t>Međunarodna</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otvorenost</a:t>
            </a:r>
            <a:r>
              <a:rPr lang="en-US" altLang="fr-FR" dirty="0" smtClean="0">
                <a:latin typeface="Verdana" panose="020B0604030504040204" pitchFamily="34" charset="0"/>
                <a:ea typeface="Verdana" panose="020B0604030504040204" pitchFamily="34" charset="0"/>
                <a:cs typeface="Verdana" panose="020B0604030504040204" pitchFamily="34" charset="0"/>
              </a:rPr>
              <a:t> Erasmus+ </a:t>
            </a:r>
            <a:r>
              <a:rPr lang="en-US" altLang="fr-FR" dirty="0" err="1" smtClean="0">
                <a:latin typeface="Verdana" panose="020B0604030504040204" pitchFamily="34" charset="0"/>
                <a:ea typeface="Verdana" panose="020B0604030504040204" pitchFamily="34" charset="0"/>
                <a:cs typeface="Verdana" panose="020B0604030504040204" pitchFamily="34" charset="0"/>
              </a:rPr>
              <a:t>programa</a:t>
            </a:r>
            <a:endParaRPr lang="en-US" altLang="fr-FR" dirty="0">
              <a:latin typeface="Verdana" panose="020B0604030504040204" pitchFamily="34" charset="0"/>
              <a:ea typeface="Verdana" panose="020B0604030504040204" pitchFamily="34" charset="0"/>
              <a:cs typeface="Verdana" panose="020B0604030504040204" pitchFamily="34" charset="0"/>
            </a:endParaRPr>
          </a:p>
          <a:p>
            <a:pPr>
              <a:lnSpc>
                <a:spcPct val="110000"/>
              </a:lnSpc>
              <a:spcBef>
                <a:spcPct val="60000"/>
              </a:spcBef>
            </a:pPr>
            <a:r>
              <a:rPr lang="en-US" altLang="fr-FR" dirty="0">
                <a:latin typeface="Verdana" panose="020B0604030504040204" pitchFamily="34" charset="0"/>
                <a:ea typeface="Verdana" panose="020B0604030504040204" pitchFamily="34" charset="0"/>
                <a:cs typeface="Verdana" panose="020B0604030504040204" pitchFamily="34" charset="0"/>
              </a:rPr>
              <a:t>135,000 </a:t>
            </a:r>
            <a:r>
              <a:rPr lang="en-US" altLang="fr-FR" dirty="0" err="1" smtClean="0">
                <a:latin typeface="Verdana" panose="020B0604030504040204" pitchFamily="34" charset="0"/>
                <a:ea typeface="Verdana" panose="020B0604030504040204" pitchFamily="34" charset="0"/>
                <a:cs typeface="Verdana" panose="020B0604030504040204" pitchFamily="34" charset="0"/>
              </a:rPr>
              <a:t>grantova</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za</a:t>
            </a:r>
            <a:r>
              <a:rPr lang="en-US" altLang="fr-FR" dirty="0" smtClean="0">
                <a:latin typeface="Verdana" panose="020B0604030504040204" pitchFamily="34" charset="0"/>
                <a:ea typeface="Verdana" panose="020B0604030504040204" pitchFamily="34" charset="0"/>
                <a:cs typeface="Verdana" panose="020B0604030504040204" pitchFamily="34" charset="0"/>
              </a:rPr>
              <a:t> 6 </a:t>
            </a:r>
            <a:r>
              <a:rPr lang="en-US" altLang="fr-FR" dirty="0" err="1" smtClean="0">
                <a:latin typeface="Verdana" panose="020B0604030504040204" pitchFamily="34" charset="0"/>
                <a:ea typeface="Verdana" panose="020B0604030504040204" pitchFamily="34" charset="0"/>
                <a:cs typeface="Verdana" panose="020B0604030504040204" pitchFamily="34" charset="0"/>
              </a:rPr>
              <a:t>godina</a:t>
            </a:r>
            <a:endParaRPr lang="en-US" altLang="fr-FR" dirty="0">
              <a:latin typeface="Verdana" panose="020B0604030504040204" pitchFamily="34" charset="0"/>
              <a:ea typeface="Verdana" panose="020B0604030504040204" pitchFamily="34" charset="0"/>
              <a:cs typeface="Verdana" panose="020B0604030504040204" pitchFamily="34" charset="0"/>
            </a:endParaRPr>
          </a:p>
          <a:p>
            <a:pPr>
              <a:lnSpc>
                <a:spcPct val="110000"/>
              </a:lnSpc>
              <a:spcBef>
                <a:spcPct val="60000"/>
              </a:spcBef>
            </a:pPr>
            <a:r>
              <a:rPr lang="en-US" altLang="fr-FR" dirty="0" err="1" smtClean="0">
                <a:latin typeface="Verdana" panose="020B0604030504040204" pitchFamily="34" charset="0"/>
                <a:ea typeface="Verdana" panose="020B0604030504040204" pitchFamily="34" charset="0"/>
                <a:cs typeface="Verdana" panose="020B0604030504040204" pitchFamily="34" charset="0"/>
              </a:rPr>
              <a:t>Za</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studente</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i</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osoblje</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za</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učenje</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nastavu</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i</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obuku</a:t>
            </a:r>
            <a:r>
              <a:rPr lang="en-US" altLang="fr-FR" dirty="0" smtClean="0">
                <a:latin typeface="Verdana" panose="020B0604030504040204" pitchFamily="34" charset="0"/>
                <a:ea typeface="Verdana" panose="020B0604030504040204" pitchFamily="34" charset="0"/>
                <a:cs typeface="Verdana" panose="020B0604030504040204" pitchFamily="34" charset="0"/>
              </a:rPr>
              <a:t>)</a:t>
            </a:r>
            <a:endParaRPr lang="en-US" altLang="fr-FR" dirty="0">
              <a:latin typeface="Verdana" panose="020B0604030504040204" pitchFamily="34" charset="0"/>
              <a:ea typeface="Verdana" panose="020B0604030504040204" pitchFamily="34" charset="0"/>
              <a:cs typeface="Verdana" panose="020B0604030504040204" pitchFamily="34" charset="0"/>
            </a:endParaRPr>
          </a:p>
          <a:p>
            <a:pPr>
              <a:lnSpc>
                <a:spcPct val="110000"/>
              </a:lnSpc>
              <a:spcBef>
                <a:spcPct val="60000"/>
              </a:spcBef>
            </a:pPr>
            <a:r>
              <a:rPr lang="en-US" altLang="fr-FR" dirty="0" err="1" smtClean="0">
                <a:latin typeface="Verdana" panose="020B0604030504040204" pitchFamily="34" charset="0"/>
                <a:ea typeface="Verdana" panose="020B0604030504040204" pitchFamily="34" charset="0"/>
                <a:cs typeface="Verdana" panose="020B0604030504040204" pitchFamily="34" charset="0"/>
              </a:rPr>
              <a:t>Upravljanje</a:t>
            </a:r>
            <a:r>
              <a:rPr lang="en-US" altLang="fr-FR" dirty="0" smtClean="0">
                <a:latin typeface="Verdana" panose="020B0604030504040204" pitchFamily="34" charset="0"/>
                <a:ea typeface="Verdana" panose="020B0604030504040204" pitchFamily="34" charset="0"/>
                <a:cs typeface="Verdana" panose="020B0604030504040204" pitchFamily="34" charset="0"/>
              </a:rPr>
              <a:t> od </a:t>
            </a:r>
            <a:r>
              <a:rPr lang="en-US" altLang="fr-FR" dirty="0" err="1" smtClean="0">
                <a:latin typeface="Verdana" panose="020B0604030504040204" pitchFamily="34" charset="0"/>
                <a:ea typeface="Verdana" panose="020B0604030504040204" pitchFamily="34" charset="0"/>
                <a:cs typeface="Verdana" panose="020B0604030504040204" pitchFamily="34" charset="0"/>
              </a:rPr>
              <a:t>strane</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Nacionalnih</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agencijau</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programskim</a:t>
            </a:r>
            <a:r>
              <a:rPr lang="en-US" altLang="fr-FR" dirty="0" smtClean="0">
                <a:latin typeface="Verdana" panose="020B0604030504040204" pitchFamily="34" charset="0"/>
                <a:ea typeface="Verdana" panose="020B0604030504040204" pitchFamily="34" charset="0"/>
                <a:cs typeface="Verdana" panose="020B0604030504040204" pitchFamily="34" charset="0"/>
              </a:rPr>
              <a:t> </a:t>
            </a:r>
            <a:r>
              <a:rPr lang="en-US" altLang="fr-FR" dirty="0" err="1" smtClean="0">
                <a:latin typeface="Verdana" panose="020B0604030504040204" pitchFamily="34" charset="0"/>
                <a:ea typeface="Verdana" panose="020B0604030504040204" pitchFamily="34" charset="0"/>
                <a:cs typeface="Verdana" panose="020B0604030504040204" pitchFamily="34" charset="0"/>
              </a:rPr>
              <a:t>zemljama</a:t>
            </a:r>
            <a:endParaRPr lang="en-US" altLang="fr-FR" i="1" dirty="0">
              <a:latin typeface="Verdana" panose="020B0604030504040204" pitchFamily="34" charset="0"/>
              <a:ea typeface="Verdana" panose="020B0604030504040204" pitchFamily="34" charset="0"/>
              <a:cs typeface="Verdana" panose="020B0604030504040204" pitchFamily="34" charset="0"/>
            </a:endParaRPr>
          </a:p>
          <a:p>
            <a:endParaRPr lang="en-GB" dirty="0"/>
          </a:p>
        </p:txBody>
      </p:sp>
    </p:spTree>
    <p:extLst>
      <p:ext uri="{BB962C8B-B14F-4D97-AF65-F5344CB8AC3E}">
        <p14:creationId xmlns:p14="http://schemas.microsoft.com/office/powerpoint/2010/main" val="39874532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1341438"/>
            <a:ext cx="8229600" cy="1008062"/>
          </a:xfrm>
        </p:spPr>
        <p:txBody>
          <a:bodyPr/>
          <a:lstStyle/>
          <a:p>
            <a:pPr marL="4763" indent="-4763"/>
            <a:r>
              <a:rPr lang="en-GB" altLang="en-US" dirty="0" err="1" smtClean="0"/>
              <a:t>Međunarodna</a:t>
            </a:r>
            <a:r>
              <a:rPr lang="en-GB" altLang="en-US" dirty="0" smtClean="0"/>
              <a:t> </a:t>
            </a:r>
            <a:r>
              <a:rPr lang="en-GB" altLang="en-US" dirty="0" err="1" smtClean="0"/>
              <a:t>saradnja</a:t>
            </a:r>
            <a:r>
              <a:rPr lang="en-GB" altLang="en-US" dirty="0" smtClean="0"/>
              <a:t> </a:t>
            </a:r>
            <a:r>
              <a:rPr lang="en-GB" altLang="en-US" dirty="0" err="1" smtClean="0"/>
              <a:t>između</a:t>
            </a:r>
            <a:r>
              <a:rPr lang="en-GB" altLang="en-US" dirty="0" smtClean="0"/>
              <a:t> </a:t>
            </a:r>
            <a:r>
              <a:rPr lang="en-GB" altLang="en-US" dirty="0" err="1" smtClean="0"/>
              <a:t>programskih</a:t>
            </a:r>
            <a:r>
              <a:rPr lang="en-GB" altLang="en-US" dirty="0" smtClean="0"/>
              <a:t> </a:t>
            </a:r>
            <a:r>
              <a:rPr lang="en-US" altLang="en-US" dirty="0"/>
              <a:t>i</a:t>
            </a:r>
            <a:r>
              <a:rPr lang="en-GB" altLang="en-US" dirty="0" smtClean="0"/>
              <a:t> </a:t>
            </a:r>
            <a:r>
              <a:rPr lang="en-GB" altLang="en-US" dirty="0" err="1" smtClean="0"/>
              <a:t>partnerskih</a:t>
            </a:r>
            <a:r>
              <a:rPr lang="en-GB" altLang="en-US" dirty="0" smtClean="0"/>
              <a:t> </a:t>
            </a:r>
            <a:r>
              <a:rPr lang="en-GB" altLang="en-US" dirty="0" err="1" smtClean="0"/>
              <a:t>zemalja</a:t>
            </a:r>
            <a:endParaRPr lang="en-GB" altLang="en-US" sz="2600" dirty="0" smtClean="0"/>
          </a:p>
        </p:txBody>
      </p:sp>
      <p:sp>
        <p:nvSpPr>
          <p:cNvPr id="7171" name="Content Placeholder 1"/>
          <p:cNvSpPr>
            <a:spLocks noGrp="1"/>
          </p:cNvSpPr>
          <p:nvPr>
            <p:ph idx="1"/>
          </p:nvPr>
        </p:nvSpPr>
        <p:spPr>
          <a:xfrm>
            <a:off x="457200" y="2565400"/>
            <a:ext cx="8229600" cy="3633788"/>
          </a:xfrm>
        </p:spPr>
        <p:txBody>
          <a:bodyPr/>
          <a:lstStyle/>
          <a:p>
            <a:pPr>
              <a:buFontTx/>
              <a:buChar char="•"/>
            </a:pPr>
            <a:endParaRPr lang="en-GB" altLang="en-US" smtClean="0"/>
          </a:p>
        </p:txBody>
      </p:sp>
      <p:graphicFrame>
        <p:nvGraphicFramePr>
          <p:cNvPr id="3" name="Table 2"/>
          <p:cNvGraphicFramePr>
            <a:graphicFrameLocks noGrp="1"/>
          </p:cNvGraphicFramePr>
          <p:nvPr>
            <p:extLst>
              <p:ext uri="{D42A27DB-BD31-4B8C-83A1-F6EECF244321}">
                <p14:modId xmlns:p14="http://schemas.microsoft.com/office/powerpoint/2010/main" val="853587903"/>
              </p:ext>
            </p:extLst>
          </p:nvPr>
        </p:nvGraphicFramePr>
        <p:xfrm>
          <a:off x="468313" y="2573338"/>
          <a:ext cx="8424862" cy="3871912"/>
        </p:xfrm>
        <a:graphic>
          <a:graphicData uri="http://schemas.openxmlformats.org/drawingml/2006/table">
            <a:tbl>
              <a:tblPr firstRow="1" bandRow="1">
                <a:tableStyleId>{5C22544A-7EE6-4342-B048-85BDC9FD1C3A}</a:tableStyleId>
              </a:tblPr>
              <a:tblGrid>
                <a:gridCol w="4437550"/>
                <a:gridCol w="3987312"/>
              </a:tblGrid>
              <a:tr h="441932">
                <a:tc>
                  <a:txBody>
                    <a:bodyPr/>
                    <a:lstStyle/>
                    <a:p>
                      <a:pPr algn="ctr">
                        <a:lnSpc>
                          <a:spcPct val="115000"/>
                        </a:lnSpc>
                        <a:spcAft>
                          <a:spcPts val="0"/>
                        </a:spcAft>
                      </a:pPr>
                      <a:r>
                        <a:rPr lang="en-GB" sz="2000" kern="1200" dirty="0" err="1" smtClean="0">
                          <a:effectLst/>
                        </a:rPr>
                        <a:t>Programske</a:t>
                      </a:r>
                      <a:r>
                        <a:rPr lang="en-GB" sz="2000" kern="1200" dirty="0" smtClean="0">
                          <a:effectLst/>
                        </a:rPr>
                        <a:t> </a:t>
                      </a:r>
                      <a:r>
                        <a:rPr lang="en-GB" sz="2000" kern="1200" dirty="0" err="1" smtClean="0">
                          <a:effectLst/>
                        </a:rPr>
                        <a:t>zemljeme</a:t>
                      </a:r>
                      <a:endParaRPr lang="en-GB" sz="1800" dirty="0">
                        <a:effectLst/>
                        <a:latin typeface="Calibri"/>
                        <a:ea typeface="Calibri"/>
                        <a:cs typeface="Times New Roman"/>
                      </a:endParaRPr>
                    </a:p>
                  </a:txBody>
                  <a:tcPr marL="91439" marR="91439" marT="45706" marB="45706"/>
                </a:tc>
                <a:tc>
                  <a:txBody>
                    <a:bodyPr/>
                    <a:lstStyle/>
                    <a:p>
                      <a:pPr algn="ctr">
                        <a:lnSpc>
                          <a:spcPct val="115000"/>
                        </a:lnSpc>
                        <a:spcAft>
                          <a:spcPts val="0"/>
                        </a:spcAft>
                      </a:pPr>
                      <a:r>
                        <a:rPr lang="en-GB" sz="2000" kern="1200" dirty="0" err="1" smtClean="0">
                          <a:effectLst/>
                        </a:rPr>
                        <a:t>Partnerske</a:t>
                      </a:r>
                      <a:r>
                        <a:rPr lang="en-GB" sz="2000" kern="1200" dirty="0" smtClean="0">
                          <a:effectLst/>
                        </a:rPr>
                        <a:t> </a:t>
                      </a:r>
                      <a:r>
                        <a:rPr lang="en-GB" sz="2000" kern="1200" dirty="0" err="1" smtClean="0">
                          <a:effectLst/>
                        </a:rPr>
                        <a:t>zemlje</a:t>
                      </a:r>
                      <a:endParaRPr lang="en-GB" sz="1800" dirty="0">
                        <a:effectLst/>
                        <a:latin typeface="Calibri"/>
                        <a:ea typeface="Calibri"/>
                        <a:cs typeface="Times New Roman"/>
                      </a:endParaRPr>
                    </a:p>
                  </a:txBody>
                  <a:tcPr marL="91439" marR="91439" marT="45706" marB="45706"/>
                </a:tc>
              </a:tr>
              <a:tr h="3429980">
                <a:tc>
                  <a:txBody>
                    <a:bodyPr/>
                    <a:lstStyle/>
                    <a:p>
                      <a:pPr algn="ctr">
                        <a:lnSpc>
                          <a:spcPct val="115000"/>
                        </a:lnSpc>
                        <a:spcAft>
                          <a:spcPts val="0"/>
                        </a:spcAft>
                      </a:pPr>
                      <a:r>
                        <a:rPr lang="en-GB" sz="1800" b="1" dirty="0" err="1" smtClean="0">
                          <a:effectLst/>
                        </a:rPr>
                        <a:t>Države</a:t>
                      </a:r>
                      <a:r>
                        <a:rPr lang="en-GB" sz="1800" b="1" dirty="0" smtClean="0">
                          <a:effectLst/>
                        </a:rPr>
                        <a:t> </a:t>
                      </a:r>
                      <a:r>
                        <a:rPr lang="en-GB" sz="1800" b="1" dirty="0" err="1" smtClean="0">
                          <a:effectLst/>
                        </a:rPr>
                        <a:t>članice</a:t>
                      </a:r>
                      <a:r>
                        <a:rPr lang="en-GB" sz="1800" b="1" dirty="0" smtClean="0">
                          <a:effectLst/>
                        </a:rPr>
                        <a:t> EU:</a:t>
                      </a:r>
                      <a:endParaRPr lang="en-GB" sz="1800" b="1" dirty="0">
                        <a:effectLst/>
                      </a:endParaRPr>
                    </a:p>
                    <a:p>
                      <a:pPr algn="ctr">
                        <a:lnSpc>
                          <a:spcPct val="115000"/>
                        </a:lnSpc>
                        <a:spcAft>
                          <a:spcPts val="1000"/>
                        </a:spcAft>
                      </a:pPr>
                      <a:r>
                        <a:rPr lang="en-GB" sz="1400" dirty="0" err="1" smtClean="0">
                          <a:effectLst/>
                        </a:rPr>
                        <a:t>Austrija</a:t>
                      </a:r>
                      <a:r>
                        <a:rPr lang="en-GB" sz="1400" dirty="0">
                          <a:effectLst/>
                        </a:rPr>
                        <a:t>, </a:t>
                      </a:r>
                      <a:r>
                        <a:rPr lang="en-GB" sz="1400" dirty="0" err="1" smtClean="0">
                          <a:effectLst/>
                        </a:rPr>
                        <a:t>Belgija</a:t>
                      </a:r>
                      <a:r>
                        <a:rPr lang="en-GB" sz="1400" dirty="0" smtClean="0">
                          <a:effectLst/>
                        </a:rPr>
                        <a:t>, </a:t>
                      </a:r>
                      <a:r>
                        <a:rPr lang="en-GB" sz="1400" dirty="0" err="1" smtClean="0">
                          <a:effectLst/>
                        </a:rPr>
                        <a:t>Bugarska</a:t>
                      </a:r>
                      <a:r>
                        <a:rPr lang="en-GB" sz="1400" dirty="0">
                          <a:effectLst/>
                        </a:rPr>
                        <a:t>, </a:t>
                      </a:r>
                      <a:r>
                        <a:rPr lang="en-GB" sz="1400" dirty="0" err="1" smtClean="0">
                          <a:effectLst/>
                        </a:rPr>
                        <a:t>Hrvatska</a:t>
                      </a:r>
                      <a:r>
                        <a:rPr lang="en-GB" sz="1400" dirty="0" smtClean="0">
                          <a:effectLst/>
                        </a:rPr>
                        <a:t>, </a:t>
                      </a:r>
                      <a:r>
                        <a:rPr lang="en-GB" sz="1400" dirty="0" err="1" smtClean="0">
                          <a:effectLst/>
                        </a:rPr>
                        <a:t>Kipar</a:t>
                      </a:r>
                      <a:r>
                        <a:rPr lang="en-GB" sz="1400" dirty="0" smtClean="0">
                          <a:effectLst/>
                        </a:rPr>
                        <a:t>, </a:t>
                      </a:r>
                      <a:r>
                        <a:rPr lang="en-GB" sz="1400" dirty="0" err="1" smtClean="0">
                          <a:effectLst/>
                        </a:rPr>
                        <a:t>Češka</a:t>
                      </a:r>
                      <a:r>
                        <a:rPr lang="en-GB" sz="1400" dirty="0" smtClean="0">
                          <a:effectLst/>
                        </a:rPr>
                        <a:t>, </a:t>
                      </a:r>
                      <a:r>
                        <a:rPr lang="en-GB" sz="1400" dirty="0" err="1" smtClean="0">
                          <a:effectLst/>
                        </a:rPr>
                        <a:t>Danska</a:t>
                      </a:r>
                      <a:r>
                        <a:rPr lang="en-GB" sz="1400" dirty="0" smtClean="0">
                          <a:effectLst/>
                        </a:rPr>
                        <a:t>, </a:t>
                      </a:r>
                      <a:r>
                        <a:rPr lang="en-GB" sz="1400" dirty="0" err="1" smtClean="0">
                          <a:effectLst/>
                        </a:rPr>
                        <a:t>Estonija</a:t>
                      </a:r>
                      <a:r>
                        <a:rPr lang="en-GB" sz="1400" dirty="0">
                          <a:effectLst/>
                        </a:rPr>
                        <a:t>, </a:t>
                      </a:r>
                      <a:r>
                        <a:rPr lang="en-GB" sz="1400" dirty="0" err="1" smtClean="0">
                          <a:effectLst/>
                        </a:rPr>
                        <a:t>Finska</a:t>
                      </a:r>
                      <a:r>
                        <a:rPr lang="en-GB" sz="1400" dirty="0" smtClean="0">
                          <a:effectLst/>
                        </a:rPr>
                        <a:t>, </a:t>
                      </a:r>
                      <a:r>
                        <a:rPr lang="en-GB" sz="1400" dirty="0" err="1" smtClean="0">
                          <a:effectLst/>
                        </a:rPr>
                        <a:t>Francuska</a:t>
                      </a:r>
                      <a:r>
                        <a:rPr lang="en-GB" sz="1400" dirty="0" smtClean="0">
                          <a:effectLst/>
                        </a:rPr>
                        <a:t>, </a:t>
                      </a:r>
                      <a:r>
                        <a:rPr lang="en-GB" sz="1400" dirty="0" err="1" smtClean="0">
                          <a:effectLst/>
                        </a:rPr>
                        <a:t>Njemačka</a:t>
                      </a:r>
                      <a:r>
                        <a:rPr lang="en-GB" sz="1400" dirty="0" smtClean="0">
                          <a:effectLst/>
                        </a:rPr>
                        <a:t>, </a:t>
                      </a:r>
                      <a:r>
                        <a:rPr lang="en-GB" sz="1400" dirty="0" err="1" smtClean="0">
                          <a:effectLst/>
                        </a:rPr>
                        <a:t>Grčka</a:t>
                      </a:r>
                      <a:r>
                        <a:rPr lang="en-GB" sz="1400" dirty="0" smtClean="0">
                          <a:effectLst/>
                        </a:rPr>
                        <a:t>, </a:t>
                      </a:r>
                      <a:r>
                        <a:rPr lang="en-GB" sz="1400" dirty="0" err="1" smtClean="0">
                          <a:effectLst/>
                        </a:rPr>
                        <a:t>Mađarska</a:t>
                      </a:r>
                      <a:r>
                        <a:rPr lang="en-GB" sz="1400" dirty="0" smtClean="0">
                          <a:effectLst/>
                        </a:rPr>
                        <a:t>, </a:t>
                      </a:r>
                      <a:r>
                        <a:rPr lang="en-GB" sz="1400" dirty="0" err="1" smtClean="0">
                          <a:effectLst/>
                        </a:rPr>
                        <a:t>Irska</a:t>
                      </a:r>
                      <a:r>
                        <a:rPr lang="en-GB" sz="1400" dirty="0" smtClean="0">
                          <a:effectLst/>
                        </a:rPr>
                        <a:t>, </a:t>
                      </a:r>
                      <a:r>
                        <a:rPr lang="en-GB" sz="1400" dirty="0" err="1" smtClean="0">
                          <a:effectLst/>
                        </a:rPr>
                        <a:t>Italija</a:t>
                      </a:r>
                      <a:r>
                        <a:rPr lang="en-GB" sz="1400" dirty="0" smtClean="0">
                          <a:effectLst/>
                        </a:rPr>
                        <a:t>, </a:t>
                      </a:r>
                      <a:r>
                        <a:rPr lang="en-GB" sz="1400" dirty="0" err="1" smtClean="0">
                          <a:effectLst/>
                        </a:rPr>
                        <a:t>Letonija</a:t>
                      </a:r>
                      <a:r>
                        <a:rPr lang="en-GB" sz="1400" dirty="0">
                          <a:effectLst/>
                        </a:rPr>
                        <a:t>, </a:t>
                      </a:r>
                      <a:r>
                        <a:rPr lang="en-GB" sz="1400" dirty="0" err="1" smtClean="0">
                          <a:effectLst/>
                        </a:rPr>
                        <a:t>Litvanija</a:t>
                      </a:r>
                      <a:r>
                        <a:rPr lang="en-GB" sz="1400" dirty="0">
                          <a:effectLst/>
                        </a:rPr>
                        <a:t>, </a:t>
                      </a:r>
                      <a:r>
                        <a:rPr lang="en-GB" sz="1400" dirty="0" err="1" smtClean="0">
                          <a:effectLst/>
                        </a:rPr>
                        <a:t>Luksemburg</a:t>
                      </a:r>
                      <a:r>
                        <a:rPr lang="en-GB" sz="1400" dirty="0">
                          <a:effectLst/>
                        </a:rPr>
                        <a:t>, Malta, </a:t>
                      </a:r>
                      <a:r>
                        <a:rPr lang="en-GB" sz="1400" dirty="0" err="1" smtClean="0">
                          <a:effectLst/>
                        </a:rPr>
                        <a:t>Holandija</a:t>
                      </a:r>
                      <a:r>
                        <a:rPr lang="en-GB" sz="1400" dirty="0" smtClean="0">
                          <a:effectLst/>
                        </a:rPr>
                        <a:t>, </a:t>
                      </a:r>
                      <a:r>
                        <a:rPr lang="en-GB" sz="1400" dirty="0" err="1" smtClean="0">
                          <a:effectLst/>
                        </a:rPr>
                        <a:t>Poljska</a:t>
                      </a:r>
                      <a:r>
                        <a:rPr lang="en-GB" sz="1400" dirty="0" smtClean="0">
                          <a:effectLst/>
                        </a:rPr>
                        <a:t>, </a:t>
                      </a:r>
                      <a:r>
                        <a:rPr lang="en-GB" sz="1400" dirty="0">
                          <a:effectLst/>
                        </a:rPr>
                        <a:t>Portugal, </a:t>
                      </a:r>
                      <a:r>
                        <a:rPr lang="en-GB" sz="1400" dirty="0" err="1" smtClean="0">
                          <a:effectLst/>
                        </a:rPr>
                        <a:t>Rumunija</a:t>
                      </a:r>
                      <a:r>
                        <a:rPr lang="en-GB" sz="1400" dirty="0" smtClean="0">
                          <a:effectLst/>
                        </a:rPr>
                        <a:t>, </a:t>
                      </a:r>
                      <a:r>
                        <a:rPr lang="en-GB" sz="1400" dirty="0" err="1" smtClean="0">
                          <a:effectLst/>
                        </a:rPr>
                        <a:t>Slovčška</a:t>
                      </a:r>
                      <a:r>
                        <a:rPr lang="en-GB" sz="1400" dirty="0">
                          <a:effectLst/>
                        </a:rPr>
                        <a:t>, </a:t>
                      </a:r>
                      <a:r>
                        <a:rPr lang="en-GB" sz="1400" dirty="0" err="1" smtClean="0">
                          <a:effectLst/>
                        </a:rPr>
                        <a:t>Slovenija</a:t>
                      </a:r>
                      <a:r>
                        <a:rPr lang="en-GB" sz="1400" dirty="0">
                          <a:effectLst/>
                        </a:rPr>
                        <a:t>, </a:t>
                      </a:r>
                      <a:r>
                        <a:rPr lang="en-GB" sz="1400" dirty="0" err="1" smtClean="0">
                          <a:effectLst/>
                        </a:rPr>
                        <a:t>Španija</a:t>
                      </a:r>
                      <a:r>
                        <a:rPr lang="en-GB" sz="1400" dirty="0" smtClean="0">
                          <a:effectLst/>
                        </a:rPr>
                        <a:t>, </a:t>
                      </a:r>
                      <a:r>
                        <a:rPr lang="en-GB" sz="1400" dirty="0" err="1" smtClean="0">
                          <a:effectLst/>
                        </a:rPr>
                        <a:t>Švedska</a:t>
                      </a:r>
                      <a:r>
                        <a:rPr lang="en-GB" sz="1400" dirty="0" smtClean="0">
                          <a:effectLst/>
                        </a:rPr>
                        <a:t>, </a:t>
                      </a:r>
                      <a:r>
                        <a:rPr lang="en-GB" sz="1400" dirty="0" err="1" smtClean="0">
                          <a:effectLst/>
                        </a:rPr>
                        <a:t>Velika</a:t>
                      </a:r>
                      <a:r>
                        <a:rPr lang="en-GB" sz="1400" dirty="0" smtClean="0">
                          <a:effectLst/>
                        </a:rPr>
                        <a:t> </a:t>
                      </a:r>
                      <a:r>
                        <a:rPr lang="en-GB" sz="1400" dirty="0" err="1" smtClean="0">
                          <a:effectLst/>
                        </a:rPr>
                        <a:t>Britanija</a:t>
                      </a:r>
                      <a:endParaRPr lang="en-GB" sz="1400" dirty="0" smtClean="0">
                        <a:effectLst/>
                      </a:endParaRPr>
                    </a:p>
                    <a:p>
                      <a:pPr algn="ctr">
                        <a:lnSpc>
                          <a:spcPct val="115000"/>
                        </a:lnSpc>
                        <a:spcAft>
                          <a:spcPts val="0"/>
                        </a:spcAft>
                      </a:pPr>
                      <a:r>
                        <a:rPr lang="en-GB" sz="1800" b="1" dirty="0" err="1" smtClean="0">
                          <a:effectLst/>
                        </a:rPr>
                        <a:t>Ostale</a:t>
                      </a:r>
                      <a:r>
                        <a:rPr lang="en-GB" sz="1800" b="1" dirty="0" smtClean="0">
                          <a:effectLst/>
                        </a:rPr>
                        <a:t> </a:t>
                      </a:r>
                      <a:r>
                        <a:rPr lang="en-GB" sz="1800" b="1" dirty="0" err="1" smtClean="0">
                          <a:effectLst/>
                        </a:rPr>
                        <a:t>programske</a:t>
                      </a:r>
                      <a:r>
                        <a:rPr lang="en-GB" sz="1800" b="1" dirty="0" smtClean="0">
                          <a:effectLst/>
                        </a:rPr>
                        <a:t> </a:t>
                      </a:r>
                      <a:r>
                        <a:rPr lang="en-GB" sz="1800" b="1" dirty="0" err="1" smtClean="0">
                          <a:effectLst/>
                        </a:rPr>
                        <a:t>zemlje</a:t>
                      </a:r>
                      <a:r>
                        <a:rPr lang="en-GB" sz="1800" b="1" dirty="0" smtClean="0">
                          <a:effectLst/>
                        </a:rPr>
                        <a:t>:</a:t>
                      </a:r>
                      <a:endParaRPr lang="en-GB" sz="1800" b="1" dirty="0" smtClean="0">
                        <a:effectLst/>
                      </a:endParaRPr>
                    </a:p>
                    <a:p>
                      <a:pPr algn="ctr">
                        <a:lnSpc>
                          <a:spcPct val="115000"/>
                        </a:lnSpc>
                        <a:spcAft>
                          <a:spcPts val="0"/>
                        </a:spcAft>
                      </a:pPr>
                      <a:r>
                        <a:rPr lang="en-GB" sz="1400" dirty="0" smtClean="0">
                          <a:effectLst/>
                        </a:rPr>
                        <a:t>Island</a:t>
                      </a:r>
                      <a:r>
                        <a:rPr lang="en-GB" sz="1400" dirty="0" smtClean="0">
                          <a:effectLst/>
                        </a:rPr>
                        <a:t>, </a:t>
                      </a:r>
                      <a:r>
                        <a:rPr lang="en-GB" sz="1400" dirty="0" err="1" smtClean="0">
                          <a:effectLst/>
                        </a:rPr>
                        <a:t>Lihtenštajn</a:t>
                      </a:r>
                      <a:r>
                        <a:rPr lang="en-GB" sz="1400" dirty="0" smtClean="0">
                          <a:effectLst/>
                        </a:rPr>
                        <a:t>, </a:t>
                      </a:r>
                      <a:r>
                        <a:rPr lang="en-GB" sz="1400" dirty="0" err="1" smtClean="0">
                          <a:effectLst/>
                        </a:rPr>
                        <a:t>Norveška</a:t>
                      </a:r>
                      <a:r>
                        <a:rPr lang="en-GB" sz="1400" dirty="0" smtClean="0">
                          <a:effectLst/>
                        </a:rPr>
                        <a:t>, </a:t>
                      </a:r>
                      <a:r>
                        <a:rPr lang="en-GB" sz="1400" dirty="0" err="1" smtClean="0">
                          <a:effectLst/>
                        </a:rPr>
                        <a:t>Makedonija</a:t>
                      </a:r>
                      <a:r>
                        <a:rPr lang="en-GB" sz="1400" dirty="0" smtClean="0">
                          <a:effectLst/>
                        </a:rPr>
                        <a:t>, </a:t>
                      </a:r>
                      <a:r>
                        <a:rPr lang="en-GB" sz="1400" dirty="0" err="1" smtClean="0">
                          <a:effectLst/>
                        </a:rPr>
                        <a:t>Turska</a:t>
                      </a:r>
                      <a:r>
                        <a:rPr lang="en-GB" sz="1400" dirty="0" smtClean="0">
                          <a:effectLst/>
                        </a:rPr>
                        <a:t>.</a:t>
                      </a:r>
                      <a:endParaRPr lang="en-GB" sz="1400" dirty="0" smtClean="0">
                        <a:effectLst/>
                        <a:latin typeface="Calibri"/>
                        <a:ea typeface="Calibri"/>
                        <a:cs typeface="Times New Roman"/>
                      </a:endParaRPr>
                    </a:p>
                    <a:p>
                      <a:pPr algn="ctr">
                        <a:lnSpc>
                          <a:spcPct val="115000"/>
                        </a:lnSpc>
                        <a:spcAft>
                          <a:spcPts val="1000"/>
                        </a:spcAft>
                      </a:pPr>
                      <a:endParaRPr lang="en-GB" sz="1400" dirty="0">
                        <a:effectLst/>
                        <a:latin typeface="Calibri"/>
                        <a:ea typeface="Calibri"/>
                        <a:cs typeface="Times New Roman"/>
                      </a:endParaRPr>
                    </a:p>
                  </a:txBody>
                  <a:tcPr marL="91439" marR="91439" marT="45706" marB="45706"/>
                </a:tc>
                <a:tc>
                  <a:txBody>
                    <a:bodyPr/>
                    <a:lstStyle/>
                    <a:p>
                      <a:pPr>
                        <a:lnSpc>
                          <a:spcPct val="115000"/>
                        </a:lnSpc>
                        <a:spcAft>
                          <a:spcPts val="0"/>
                        </a:spcAft>
                      </a:pPr>
                      <a:r>
                        <a:rPr lang="x-none" sz="1800" b="1" dirty="0" smtClean="0">
                          <a:effectLst/>
                          <a:latin typeface="Verdana" panose="020B0604030504040204" pitchFamily="34" charset="0"/>
                          <a:ea typeface="Verdana" panose="020B0604030504040204" pitchFamily="34" charset="0"/>
                          <a:cs typeface="Verdana" panose="020B0604030504040204" pitchFamily="34" charset="0"/>
                        </a:rPr>
                        <a:t>Sve zemlje izuzev </a:t>
                      </a:r>
                      <a:r>
                        <a:rPr lang="en-GB" sz="1800" b="1" dirty="0" smtClean="0">
                          <a:effectLst/>
                          <a:latin typeface="Verdana" panose="020B0604030504040204" pitchFamily="34" charset="0"/>
                          <a:ea typeface="Verdana" panose="020B0604030504040204" pitchFamily="34" charset="0"/>
                          <a:cs typeface="Verdana" panose="020B0604030504040204" pitchFamily="34" charset="0"/>
                        </a:rPr>
                        <a:t>:</a:t>
                      </a:r>
                    </a:p>
                    <a:p>
                      <a:pPr>
                        <a:lnSpc>
                          <a:spcPct val="115000"/>
                        </a:lnSpc>
                        <a:spcAft>
                          <a:spcPts val="0"/>
                        </a:spcAft>
                      </a:pPr>
                      <a:r>
                        <a:rPr lang="en-GB" sz="1400" b="0" dirty="0" err="1" smtClean="0">
                          <a:effectLst/>
                          <a:latin typeface="Verdana" panose="020B0604030504040204" pitchFamily="34" charset="0"/>
                          <a:ea typeface="Verdana" panose="020B0604030504040204" pitchFamily="34" charset="0"/>
                          <a:cs typeface="Verdana" panose="020B0604030504040204" pitchFamily="34" charset="0"/>
                        </a:rPr>
                        <a:t>Švajcarska</a:t>
                      </a:r>
                      <a:r>
                        <a:rPr lang="x-none" sz="1400" b="0" dirty="0" smtClean="0">
                          <a:effectLst/>
                          <a:latin typeface="Verdana" panose="020B0604030504040204" pitchFamily="34" charset="0"/>
                          <a:ea typeface="Verdana" panose="020B0604030504040204" pitchFamily="34" charset="0"/>
                          <a:cs typeface="Verdana" panose="020B0604030504040204" pitchFamily="34" charset="0"/>
                        </a:rPr>
                        <a:t> </a:t>
                      </a:r>
                      <a:r>
                        <a:rPr lang="x-none" sz="1400" b="0" dirty="0" smtClean="0">
                          <a:effectLst/>
                          <a:latin typeface="Verdana" panose="020B0604030504040204" pitchFamily="34" charset="0"/>
                          <a:ea typeface="Verdana" panose="020B0604030504040204" pitchFamily="34" charset="0"/>
                          <a:cs typeface="Verdana" panose="020B0604030504040204" pitchFamily="34" charset="0"/>
                        </a:rPr>
                        <a:t>(region 5)</a:t>
                      </a:r>
                      <a:endParaRPr lang="en-GB" sz="1400" b="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0"/>
                        </a:spcAft>
                      </a:pPr>
                      <a:r>
                        <a:rPr lang="en-GB" sz="1400" b="0" dirty="0" err="1" smtClean="0">
                          <a:effectLst/>
                          <a:latin typeface="Verdana" panose="020B0604030504040204" pitchFamily="34" charset="0"/>
                          <a:ea typeface="Verdana" panose="020B0604030504040204" pitchFamily="34" charset="0"/>
                          <a:cs typeface="Verdana" panose="020B0604030504040204" pitchFamily="34" charset="0"/>
                        </a:rPr>
                        <a:t>Zalivske</a:t>
                      </a:r>
                      <a:r>
                        <a:rPr lang="en-GB" sz="1400" b="0" baseline="0" dirty="0" smtClean="0">
                          <a:effectLst/>
                          <a:latin typeface="Verdana" panose="020B0604030504040204" pitchFamily="34" charset="0"/>
                          <a:ea typeface="Verdana" panose="020B0604030504040204" pitchFamily="34" charset="0"/>
                          <a:cs typeface="Verdana" panose="020B0604030504040204" pitchFamily="34" charset="0"/>
                        </a:rPr>
                        <a:t> </a:t>
                      </a:r>
                      <a:r>
                        <a:rPr lang="en-GB" sz="1400" b="0" baseline="0" smtClean="0">
                          <a:effectLst/>
                          <a:latin typeface="Verdana" panose="020B0604030504040204" pitchFamily="34" charset="0"/>
                          <a:ea typeface="Verdana" panose="020B0604030504040204" pitchFamily="34" charset="0"/>
                          <a:cs typeface="Verdana" panose="020B0604030504040204" pitchFamily="34" charset="0"/>
                        </a:rPr>
                        <a:t>zemlje</a:t>
                      </a:r>
                      <a:r>
                        <a:rPr lang="x-none" sz="1400" b="0" smtClean="0">
                          <a:effectLst/>
                          <a:latin typeface="Verdana" panose="020B0604030504040204" pitchFamily="34" charset="0"/>
                          <a:ea typeface="Verdana" panose="020B0604030504040204" pitchFamily="34" charset="0"/>
                          <a:cs typeface="Verdana" panose="020B0604030504040204" pitchFamily="34" charset="0"/>
                        </a:rPr>
                        <a:t> </a:t>
                      </a:r>
                      <a:r>
                        <a:rPr lang="x-none" sz="1400" b="0" dirty="0" smtClean="0">
                          <a:effectLst/>
                          <a:latin typeface="Verdana" panose="020B0604030504040204" pitchFamily="34" charset="0"/>
                          <a:ea typeface="Verdana" panose="020B0604030504040204" pitchFamily="34" charset="0"/>
                          <a:cs typeface="Verdana" panose="020B0604030504040204" pitchFamily="34" charset="0"/>
                        </a:rPr>
                        <a:t>(region 12)</a:t>
                      </a:r>
                      <a:endParaRPr lang="en-GB" sz="1400" b="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0"/>
                        </a:spcAft>
                      </a:pPr>
                      <a:r>
                        <a:rPr lang="en-GB" sz="1400" b="0" dirty="0" smtClean="0">
                          <a:effectLst/>
                          <a:latin typeface="Verdana" panose="020B0604030504040204" pitchFamily="34" charset="0"/>
                          <a:ea typeface="Verdana" panose="020B0604030504040204" pitchFamily="34" charset="0"/>
                          <a:cs typeface="Verdana" panose="020B0604030504040204" pitchFamily="34" charset="0"/>
                        </a:rPr>
                        <a:t>Iran, </a:t>
                      </a:r>
                      <a:r>
                        <a:rPr lang="en-GB" sz="1400" b="0" dirty="0" err="1" smtClean="0">
                          <a:effectLst/>
                          <a:latin typeface="Verdana" panose="020B0604030504040204" pitchFamily="34" charset="0"/>
                          <a:ea typeface="Verdana" panose="020B0604030504040204" pitchFamily="34" charset="0"/>
                          <a:cs typeface="Verdana" panose="020B0604030504040204" pitchFamily="34" charset="0"/>
                        </a:rPr>
                        <a:t>Irak</a:t>
                      </a:r>
                      <a:r>
                        <a:rPr lang="en-GB" sz="1400" b="0" dirty="0" smtClean="0">
                          <a:effectLst/>
                          <a:latin typeface="Verdana" panose="020B0604030504040204" pitchFamily="34" charset="0"/>
                          <a:ea typeface="Verdana" panose="020B0604030504040204" pitchFamily="34" charset="0"/>
                          <a:cs typeface="Verdana" panose="020B0604030504040204" pitchFamily="34" charset="0"/>
                        </a:rPr>
                        <a:t>,</a:t>
                      </a:r>
                      <a:r>
                        <a:rPr lang="en-GB" sz="1400" b="0" baseline="0" dirty="0" smtClean="0">
                          <a:effectLst/>
                          <a:latin typeface="Verdana" panose="020B0604030504040204" pitchFamily="34" charset="0"/>
                          <a:ea typeface="Verdana" panose="020B0604030504040204" pitchFamily="34" charset="0"/>
                          <a:cs typeface="Verdana" panose="020B0604030504040204" pitchFamily="34" charset="0"/>
                        </a:rPr>
                        <a:t> </a:t>
                      </a:r>
                      <a:r>
                        <a:rPr lang="en-GB" sz="1400" b="0" baseline="0" dirty="0" err="1" smtClean="0">
                          <a:effectLst/>
                          <a:latin typeface="Verdana" panose="020B0604030504040204" pitchFamily="34" charset="0"/>
                          <a:ea typeface="Verdana" panose="020B0604030504040204" pitchFamily="34" charset="0"/>
                          <a:cs typeface="Verdana" panose="020B0604030504040204" pitchFamily="34" charset="0"/>
                        </a:rPr>
                        <a:t>Jemen</a:t>
                      </a:r>
                      <a:r>
                        <a:rPr lang="x-none" sz="1400" b="0" baseline="0" dirty="0" smtClean="0">
                          <a:effectLst/>
                          <a:latin typeface="Verdana" panose="020B0604030504040204" pitchFamily="34" charset="0"/>
                          <a:ea typeface="Verdana" panose="020B0604030504040204" pitchFamily="34" charset="0"/>
                          <a:cs typeface="Verdana" panose="020B0604030504040204" pitchFamily="34" charset="0"/>
                        </a:rPr>
                        <a:t> </a:t>
                      </a:r>
                      <a:r>
                        <a:rPr lang="x-none" sz="1400" b="0" baseline="0" dirty="0" smtClean="0">
                          <a:effectLst/>
                          <a:latin typeface="Verdana" panose="020B0604030504040204" pitchFamily="34" charset="0"/>
                          <a:ea typeface="Verdana" panose="020B0604030504040204" pitchFamily="34" charset="0"/>
                          <a:cs typeface="Verdana" panose="020B0604030504040204" pitchFamily="34" charset="0"/>
                        </a:rPr>
                        <a:t>(region 9)</a:t>
                      </a:r>
                      <a:endParaRPr lang="en-GB" sz="1400" b="0" dirty="0" smtClean="0">
                        <a:effectLst/>
                        <a:latin typeface="Verdana" panose="020B0604030504040204" pitchFamily="34" charset="0"/>
                        <a:ea typeface="Verdana" panose="020B0604030504040204" pitchFamily="34" charset="0"/>
                        <a:cs typeface="Verdana" panose="020B0604030504040204" pitchFamily="34" charset="0"/>
                      </a:endParaRPr>
                    </a:p>
                    <a:p>
                      <a:pPr algn="ctr">
                        <a:lnSpc>
                          <a:spcPct val="115000"/>
                        </a:lnSpc>
                        <a:spcAft>
                          <a:spcPts val="0"/>
                        </a:spcAft>
                      </a:pPr>
                      <a:r>
                        <a:rPr lang="en-GB" sz="1400" b="0" dirty="0">
                          <a:effectLst/>
                        </a:rPr>
                        <a:t> </a:t>
                      </a:r>
                    </a:p>
                    <a:p>
                      <a:pPr algn="ctr">
                        <a:lnSpc>
                          <a:spcPct val="115000"/>
                        </a:lnSpc>
                        <a:spcAft>
                          <a:spcPts val="0"/>
                        </a:spcAft>
                      </a:pPr>
                      <a:endParaRPr lang="en-GB" sz="1400" dirty="0" smtClean="0">
                        <a:effectLst/>
                      </a:endParaRPr>
                    </a:p>
                    <a:p>
                      <a:pPr algn="ctr">
                        <a:lnSpc>
                          <a:spcPct val="115000"/>
                        </a:lnSpc>
                        <a:spcAft>
                          <a:spcPts val="0"/>
                        </a:spcAft>
                      </a:pPr>
                      <a:endParaRPr lang="en-GB" sz="1400" dirty="0" smtClean="0">
                        <a:effectLst/>
                      </a:endParaRPr>
                    </a:p>
                    <a:p>
                      <a:pPr algn="ctr">
                        <a:lnSpc>
                          <a:spcPct val="115000"/>
                        </a:lnSpc>
                        <a:spcAft>
                          <a:spcPts val="0"/>
                        </a:spcAft>
                      </a:pPr>
                      <a:endParaRPr lang="en-GB" sz="1400" dirty="0" smtClean="0">
                        <a:effectLst/>
                      </a:endParaRPr>
                    </a:p>
                    <a:p>
                      <a:pPr algn="ctr">
                        <a:lnSpc>
                          <a:spcPct val="115000"/>
                        </a:lnSpc>
                        <a:spcAft>
                          <a:spcPts val="0"/>
                        </a:spcAft>
                      </a:pPr>
                      <a:endParaRPr lang="en-GB" sz="1400" dirty="0" smtClean="0">
                        <a:effectLst/>
                      </a:endParaRPr>
                    </a:p>
                    <a:p>
                      <a:pPr algn="ctr">
                        <a:lnSpc>
                          <a:spcPct val="115000"/>
                        </a:lnSpc>
                        <a:spcAft>
                          <a:spcPts val="0"/>
                        </a:spcAft>
                      </a:pPr>
                      <a:endParaRPr lang="en-GB" sz="1400" dirty="0" smtClean="0">
                        <a:effectLst/>
                      </a:endParaRPr>
                    </a:p>
                    <a:p>
                      <a:pPr algn="ctr">
                        <a:lnSpc>
                          <a:spcPct val="115000"/>
                        </a:lnSpc>
                        <a:spcAft>
                          <a:spcPts val="0"/>
                        </a:spcAft>
                      </a:pPr>
                      <a:r>
                        <a:rPr lang="en-GB" sz="1400" dirty="0">
                          <a:effectLst/>
                        </a:rPr>
                        <a:t> </a:t>
                      </a:r>
                    </a:p>
                    <a:p>
                      <a:pPr algn="ctr">
                        <a:lnSpc>
                          <a:spcPct val="115000"/>
                        </a:lnSpc>
                        <a:spcAft>
                          <a:spcPts val="0"/>
                        </a:spcAft>
                      </a:pPr>
                      <a:r>
                        <a:rPr lang="en-GB" sz="1400" dirty="0">
                          <a:effectLst/>
                        </a:rPr>
                        <a:t> </a:t>
                      </a:r>
                      <a:endParaRPr lang="en-GB" sz="1400" dirty="0">
                        <a:effectLst/>
                        <a:latin typeface="Calibri"/>
                        <a:ea typeface="Calibri"/>
                        <a:cs typeface="Times New Roman"/>
                      </a:endParaRPr>
                    </a:p>
                  </a:txBody>
                  <a:tcPr marL="91439" marR="91439" marT="45706" marB="45706"/>
                </a:tc>
              </a:tr>
            </a:tbl>
          </a:graphicData>
        </a:graphic>
      </p:graphicFrame>
    </p:spTree>
    <p:extLst>
      <p:ext uri="{BB962C8B-B14F-4D97-AF65-F5344CB8AC3E}">
        <p14:creationId xmlns:p14="http://schemas.microsoft.com/office/powerpoint/2010/main" val="39536046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a:grpSpLocks/>
          </p:cNvGrpSpPr>
          <p:nvPr/>
        </p:nvGrpSpPr>
        <p:grpSpPr bwMode="auto">
          <a:xfrm>
            <a:off x="88900" y="1668453"/>
            <a:ext cx="8943975" cy="4838700"/>
            <a:chOff x="56" y="1006"/>
            <a:chExt cx="5634" cy="3048"/>
          </a:xfrm>
          <a:solidFill>
            <a:srgbClr val="0070C0">
              <a:alpha val="14000"/>
            </a:srgbClr>
          </a:solidFill>
        </p:grpSpPr>
        <p:sp>
          <p:nvSpPr>
            <p:cNvPr id="3" name="Freeform 4"/>
            <p:cNvSpPr>
              <a:spLocks noChangeAspect="1" noEditPoints="1"/>
            </p:cNvSpPr>
            <p:nvPr/>
          </p:nvSpPr>
          <p:spPr bwMode="auto">
            <a:xfrm>
              <a:off x="2489" y="1006"/>
              <a:ext cx="3201" cy="2883"/>
            </a:xfrm>
            <a:custGeom>
              <a:avLst/>
              <a:gdLst>
                <a:gd name="T0" fmla="*/ 3199 w 3062"/>
                <a:gd name="T1" fmla="*/ 2916 h 2758"/>
                <a:gd name="T2" fmla="*/ 3131 w 3062"/>
                <a:gd name="T3" fmla="*/ 2781 h 2758"/>
                <a:gd name="T4" fmla="*/ 3250 w 3062"/>
                <a:gd name="T5" fmla="*/ 2698 h 2758"/>
                <a:gd name="T6" fmla="*/ 3210 w 3062"/>
                <a:gd name="T7" fmla="*/ 2568 h 2758"/>
                <a:gd name="T8" fmla="*/ 4355 w 3062"/>
                <a:gd name="T9" fmla="*/ 629 h 2758"/>
                <a:gd name="T10" fmla="*/ 3688 w 3062"/>
                <a:gd name="T11" fmla="*/ 428 h 2758"/>
                <a:gd name="T12" fmla="*/ 3304 w 3062"/>
                <a:gd name="T13" fmla="*/ 358 h 2758"/>
                <a:gd name="T14" fmla="*/ 2996 w 3062"/>
                <a:gd name="T15" fmla="*/ 215 h 2758"/>
                <a:gd name="T16" fmla="*/ 2209 w 3062"/>
                <a:gd name="T17" fmla="*/ 448 h 2758"/>
                <a:gd name="T18" fmla="*/ 1961 w 3062"/>
                <a:gd name="T19" fmla="*/ 652 h 2758"/>
                <a:gd name="T20" fmla="*/ 1449 w 3062"/>
                <a:gd name="T21" fmla="*/ 783 h 2758"/>
                <a:gd name="T22" fmla="*/ 1257 w 3062"/>
                <a:gd name="T23" fmla="*/ 942 h 2758"/>
                <a:gd name="T24" fmla="*/ 1159 w 3062"/>
                <a:gd name="T25" fmla="*/ 629 h 2758"/>
                <a:gd name="T26" fmla="*/ 749 w 3062"/>
                <a:gd name="T27" fmla="*/ 721 h 2758"/>
                <a:gd name="T28" fmla="*/ 659 w 3062"/>
                <a:gd name="T29" fmla="*/ 1185 h 2758"/>
                <a:gd name="T30" fmla="*/ 799 w 3062"/>
                <a:gd name="T31" fmla="*/ 1111 h 2758"/>
                <a:gd name="T32" fmla="*/ 1050 w 3062"/>
                <a:gd name="T33" fmla="*/ 1140 h 2758"/>
                <a:gd name="T34" fmla="*/ 769 w 3062"/>
                <a:gd name="T35" fmla="*/ 1398 h 2758"/>
                <a:gd name="T36" fmla="*/ 602 w 3062"/>
                <a:gd name="T37" fmla="*/ 1405 h 2758"/>
                <a:gd name="T38" fmla="*/ 337 w 3062"/>
                <a:gd name="T39" fmla="*/ 1647 h 2758"/>
                <a:gd name="T40" fmla="*/ 244 w 3062"/>
                <a:gd name="T41" fmla="*/ 1970 h 2758"/>
                <a:gd name="T42" fmla="*/ 757 w 3062"/>
                <a:gd name="T43" fmla="*/ 1960 h 2758"/>
                <a:gd name="T44" fmla="*/ 850 w 3062"/>
                <a:gd name="T45" fmla="*/ 1876 h 2758"/>
                <a:gd name="T46" fmla="*/ 1114 w 3062"/>
                <a:gd name="T47" fmla="*/ 1982 h 2758"/>
                <a:gd name="T48" fmla="*/ 796 w 3062"/>
                <a:gd name="T49" fmla="*/ 2138 h 2758"/>
                <a:gd name="T50" fmla="*/ 283 w 3062"/>
                <a:gd name="T51" fmla="*/ 2017 h 2758"/>
                <a:gd name="T52" fmla="*/ 48 w 3062"/>
                <a:gd name="T53" fmla="*/ 2642 h 2758"/>
                <a:gd name="T54" fmla="*/ 583 w 3062"/>
                <a:gd name="T55" fmla="*/ 2798 h 2758"/>
                <a:gd name="T56" fmla="*/ 721 w 3062"/>
                <a:gd name="T57" fmla="*/ 3430 h 2758"/>
                <a:gd name="T58" fmla="*/ 1249 w 3062"/>
                <a:gd name="T59" fmla="*/ 3321 h 2758"/>
                <a:gd name="T60" fmla="*/ 1571 w 3062"/>
                <a:gd name="T61" fmla="*/ 2638 h 2758"/>
                <a:gd name="T62" fmla="*/ 1341 w 3062"/>
                <a:gd name="T63" fmla="*/ 2440 h 2758"/>
                <a:gd name="T64" fmla="*/ 1578 w 3062"/>
                <a:gd name="T65" fmla="*/ 2287 h 2758"/>
                <a:gd name="T66" fmla="*/ 2068 w 3062"/>
                <a:gd name="T67" fmla="*/ 2380 h 2758"/>
                <a:gd name="T68" fmla="*/ 2577 w 3062"/>
                <a:gd name="T69" fmla="*/ 2498 h 2758"/>
                <a:gd name="T70" fmla="*/ 2758 w 3062"/>
                <a:gd name="T71" fmla="*/ 2597 h 2758"/>
                <a:gd name="T72" fmla="*/ 3098 w 3062"/>
                <a:gd name="T73" fmla="*/ 2339 h 2758"/>
                <a:gd name="T74" fmla="*/ 3218 w 3062"/>
                <a:gd name="T75" fmla="*/ 1876 h 2758"/>
                <a:gd name="T76" fmla="*/ 3450 w 3062"/>
                <a:gd name="T77" fmla="*/ 1815 h 2758"/>
                <a:gd name="T78" fmla="*/ 3843 w 3062"/>
                <a:gd name="T79" fmla="*/ 1185 h 2758"/>
                <a:gd name="T80" fmla="*/ 4028 w 3062"/>
                <a:gd name="T81" fmla="*/ 1271 h 2758"/>
                <a:gd name="T82" fmla="*/ 4336 w 3062"/>
                <a:gd name="T83" fmla="*/ 1174 h 2758"/>
                <a:gd name="T84" fmla="*/ 1289 w 3062"/>
                <a:gd name="T85" fmla="*/ 1853 h 2758"/>
                <a:gd name="T86" fmla="*/ 1295 w 3062"/>
                <a:gd name="T87" fmla="*/ 1737 h 2758"/>
                <a:gd name="T88" fmla="*/ 1461 w 3062"/>
                <a:gd name="T89" fmla="*/ 1872 h 2758"/>
                <a:gd name="T90" fmla="*/ 1702 w 3062"/>
                <a:gd name="T91" fmla="*/ 391 h 2758"/>
                <a:gd name="T92" fmla="*/ 1613 w 3062"/>
                <a:gd name="T93" fmla="*/ 375 h 2758"/>
                <a:gd name="T94" fmla="*/ 178 w 3062"/>
                <a:gd name="T95" fmla="*/ 1468 h 2758"/>
                <a:gd name="T96" fmla="*/ 2703 w 3062"/>
                <a:gd name="T97" fmla="*/ 2894 h 2758"/>
                <a:gd name="T98" fmla="*/ 1536 w 3062"/>
                <a:gd name="T99" fmla="*/ 3189 h 2758"/>
                <a:gd name="T100" fmla="*/ 309 w 3062"/>
                <a:gd name="T101" fmla="*/ 1546 h 2758"/>
                <a:gd name="T102" fmla="*/ 307 w 3062"/>
                <a:gd name="T103" fmla="*/ 1254 h 2758"/>
                <a:gd name="T104" fmla="*/ 4445 w 3062"/>
                <a:gd name="T105" fmla="*/ 3933 h 2758"/>
                <a:gd name="T106" fmla="*/ 4294 w 3062"/>
                <a:gd name="T107" fmla="*/ 4108 h 2758"/>
                <a:gd name="T108" fmla="*/ 3444 w 3062"/>
                <a:gd name="T109" fmla="*/ 2076 h 2758"/>
                <a:gd name="T110" fmla="*/ 3629 w 3062"/>
                <a:gd name="T111" fmla="*/ 3082 h 2758"/>
                <a:gd name="T112" fmla="*/ 3458 w 3062"/>
                <a:gd name="T113" fmla="*/ 2901 h 2758"/>
                <a:gd name="T114" fmla="*/ 3554 w 3062"/>
                <a:gd name="T115" fmla="*/ 3186 h 2758"/>
                <a:gd name="T116" fmla="*/ 3061 w 3062"/>
                <a:gd name="T117" fmla="*/ 3647 h 2758"/>
                <a:gd name="T118" fmla="*/ 3794 w 3062"/>
                <a:gd name="T119" fmla="*/ 3861 h 2758"/>
                <a:gd name="T120" fmla="*/ 3690 w 3062"/>
                <a:gd name="T121" fmla="*/ 1421 h 2758"/>
                <a:gd name="T122" fmla="*/ 3709 w 3062"/>
                <a:gd name="T123" fmla="*/ 1826 h 2758"/>
                <a:gd name="T124" fmla="*/ 3590 w 3062"/>
                <a:gd name="T125" fmla="*/ 2026 h 27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62" h="2758">
                  <a:moveTo>
                    <a:pt x="1982" y="1630"/>
                  </a:moveTo>
                  <a:lnTo>
                    <a:pt x="1982" y="1630"/>
                  </a:lnTo>
                  <a:lnTo>
                    <a:pt x="1976" y="1628"/>
                  </a:lnTo>
                  <a:lnTo>
                    <a:pt x="1972" y="1630"/>
                  </a:lnTo>
                  <a:lnTo>
                    <a:pt x="1962" y="1640"/>
                  </a:lnTo>
                  <a:lnTo>
                    <a:pt x="1960" y="1644"/>
                  </a:lnTo>
                  <a:lnTo>
                    <a:pt x="1962" y="1650"/>
                  </a:lnTo>
                  <a:lnTo>
                    <a:pt x="1966" y="1652"/>
                  </a:lnTo>
                  <a:lnTo>
                    <a:pt x="1972" y="1650"/>
                  </a:lnTo>
                  <a:lnTo>
                    <a:pt x="1982" y="1640"/>
                  </a:lnTo>
                  <a:lnTo>
                    <a:pt x="1984" y="1634"/>
                  </a:lnTo>
                  <a:lnTo>
                    <a:pt x="1982" y="1630"/>
                  </a:lnTo>
                  <a:close/>
                  <a:moveTo>
                    <a:pt x="2112" y="1982"/>
                  </a:moveTo>
                  <a:lnTo>
                    <a:pt x="2112" y="1982"/>
                  </a:lnTo>
                  <a:lnTo>
                    <a:pt x="2116" y="1994"/>
                  </a:lnTo>
                  <a:lnTo>
                    <a:pt x="2120" y="2000"/>
                  </a:lnTo>
                  <a:lnTo>
                    <a:pt x="2122" y="2006"/>
                  </a:lnTo>
                  <a:lnTo>
                    <a:pt x="2122" y="2014"/>
                  </a:lnTo>
                  <a:lnTo>
                    <a:pt x="2122" y="2018"/>
                  </a:lnTo>
                  <a:lnTo>
                    <a:pt x="2124" y="2022"/>
                  </a:lnTo>
                  <a:lnTo>
                    <a:pt x="2126" y="2024"/>
                  </a:lnTo>
                  <a:lnTo>
                    <a:pt x="2128" y="2026"/>
                  </a:lnTo>
                  <a:lnTo>
                    <a:pt x="2130" y="2026"/>
                  </a:lnTo>
                  <a:lnTo>
                    <a:pt x="2134" y="2026"/>
                  </a:lnTo>
                  <a:lnTo>
                    <a:pt x="2140" y="2024"/>
                  </a:lnTo>
                  <a:lnTo>
                    <a:pt x="2142" y="2022"/>
                  </a:lnTo>
                  <a:lnTo>
                    <a:pt x="2142" y="2008"/>
                  </a:lnTo>
                  <a:lnTo>
                    <a:pt x="2142" y="1996"/>
                  </a:lnTo>
                  <a:lnTo>
                    <a:pt x="2144" y="1992"/>
                  </a:lnTo>
                  <a:lnTo>
                    <a:pt x="2146" y="1994"/>
                  </a:lnTo>
                  <a:lnTo>
                    <a:pt x="2148" y="2000"/>
                  </a:lnTo>
                  <a:lnTo>
                    <a:pt x="2158" y="2012"/>
                  </a:lnTo>
                  <a:lnTo>
                    <a:pt x="2166" y="2020"/>
                  </a:lnTo>
                  <a:lnTo>
                    <a:pt x="2172" y="2024"/>
                  </a:lnTo>
                  <a:lnTo>
                    <a:pt x="2180" y="2026"/>
                  </a:lnTo>
                  <a:lnTo>
                    <a:pt x="2184" y="2026"/>
                  </a:lnTo>
                  <a:lnTo>
                    <a:pt x="2186" y="2026"/>
                  </a:lnTo>
                  <a:lnTo>
                    <a:pt x="2188" y="2024"/>
                  </a:lnTo>
                  <a:lnTo>
                    <a:pt x="2190" y="2022"/>
                  </a:lnTo>
                  <a:lnTo>
                    <a:pt x="2188" y="2020"/>
                  </a:lnTo>
                  <a:lnTo>
                    <a:pt x="2186" y="2014"/>
                  </a:lnTo>
                  <a:lnTo>
                    <a:pt x="2176" y="2002"/>
                  </a:lnTo>
                  <a:lnTo>
                    <a:pt x="2168" y="1992"/>
                  </a:lnTo>
                  <a:lnTo>
                    <a:pt x="2166" y="1988"/>
                  </a:lnTo>
                  <a:lnTo>
                    <a:pt x="2166" y="1984"/>
                  </a:lnTo>
                  <a:lnTo>
                    <a:pt x="2168" y="1982"/>
                  </a:lnTo>
                  <a:lnTo>
                    <a:pt x="2178" y="1972"/>
                  </a:lnTo>
                  <a:lnTo>
                    <a:pt x="2180" y="1968"/>
                  </a:lnTo>
                  <a:lnTo>
                    <a:pt x="2182" y="1962"/>
                  </a:lnTo>
                  <a:lnTo>
                    <a:pt x="2180" y="1960"/>
                  </a:lnTo>
                  <a:lnTo>
                    <a:pt x="2174" y="1958"/>
                  </a:lnTo>
                  <a:lnTo>
                    <a:pt x="2150" y="1958"/>
                  </a:lnTo>
                  <a:lnTo>
                    <a:pt x="2148" y="1958"/>
                  </a:lnTo>
                  <a:lnTo>
                    <a:pt x="2146" y="1956"/>
                  </a:lnTo>
                  <a:lnTo>
                    <a:pt x="2146" y="1954"/>
                  </a:lnTo>
                  <a:lnTo>
                    <a:pt x="2146" y="1950"/>
                  </a:lnTo>
                  <a:lnTo>
                    <a:pt x="2148" y="1946"/>
                  </a:lnTo>
                  <a:lnTo>
                    <a:pt x="2158" y="1934"/>
                  </a:lnTo>
                  <a:lnTo>
                    <a:pt x="2158" y="1932"/>
                  </a:lnTo>
                  <a:lnTo>
                    <a:pt x="2158" y="1930"/>
                  </a:lnTo>
                  <a:lnTo>
                    <a:pt x="2154" y="1928"/>
                  </a:lnTo>
                  <a:lnTo>
                    <a:pt x="2150" y="1928"/>
                  </a:lnTo>
                  <a:lnTo>
                    <a:pt x="2144" y="1930"/>
                  </a:lnTo>
                  <a:lnTo>
                    <a:pt x="2138" y="1934"/>
                  </a:lnTo>
                  <a:lnTo>
                    <a:pt x="2130" y="1946"/>
                  </a:lnTo>
                  <a:lnTo>
                    <a:pt x="2116" y="1970"/>
                  </a:lnTo>
                  <a:lnTo>
                    <a:pt x="2112" y="1982"/>
                  </a:lnTo>
                  <a:close/>
                  <a:moveTo>
                    <a:pt x="1966" y="1940"/>
                  </a:moveTo>
                  <a:lnTo>
                    <a:pt x="1966" y="1940"/>
                  </a:lnTo>
                  <a:lnTo>
                    <a:pt x="1968" y="1948"/>
                  </a:lnTo>
                  <a:lnTo>
                    <a:pt x="1970" y="1954"/>
                  </a:lnTo>
                  <a:lnTo>
                    <a:pt x="1972" y="1960"/>
                  </a:lnTo>
                  <a:lnTo>
                    <a:pt x="1980" y="1974"/>
                  </a:lnTo>
                  <a:lnTo>
                    <a:pt x="1982" y="1980"/>
                  </a:lnTo>
                  <a:lnTo>
                    <a:pt x="1988" y="1984"/>
                  </a:lnTo>
                  <a:lnTo>
                    <a:pt x="1994" y="1986"/>
                  </a:lnTo>
                  <a:lnTo>
                    <a:pt x="1998" y="1986"/>
                  </a:lnTo>
                  <a:lnTo>
                    <a:pt x="2014" y="1986"/>
                  </a:lnTo>
                  <a:lnTo>
                    <a:pt x="2018" y="1986"/>
                  </a:lnTo>
                  <a:lnTo>
                    <a:pt x="2024" y="1988"/>
                  </a:lnTo>
                  <a:lnTo>
                    <a:pt x="2032" y="1990"/>
                  </a:lnTo>
                  <a:lnTo>
                    <a:pt x="2038" y="1992"/>
                  </a:lnTo>
                  <a:lnTo>
                    <a:pt x="2044" y="1996"/>
                  </a:lnTo>
                  <a:lnTo>
                    <a:pt x="2052" y="1996"/>
                  </a:lnTo>
                  <a:lnTo>
                    <a:pt x="2056" y="1996"/>
                  </a:lnTo>
                  <a:lnTo>
                    <a:pt x="2062" y="1994"/>
                  </a:lnTo>
                  <a:lnTo>
                    <a:pt x="2066" y="1988"/>
                  </a:lnTo>
                  <a:lnTo>
                    <a:pt x="2072" y="1974"/>
                  </a:lnTo>
                  <a:lnTo>
                    <a:pt x="2074" y="1968"/>
                  </a:lnTo>
                  <a:lnTo>
                    <a:pt x="2078" y="1962"/>
                  </a:lnTo>
                  <a:lnTo>
                    <a:pt x="2088" y="1950"/>
                  </a:lnTo>
                  <a:lnTo>
                    <a:pt x="2090" y="1944"/>
                  </a:lnTo>
                  <a:lnTo>
                    <a:pt x="2094" y="1932"/>
                  </a:lnTo>
                  <a:lnTo>
                    <a:pt x="2096" y="1928"/>
                  </a:lnTo>
                  <a:lnTo>
                    <a:pt x="2100" y="1924"/>
                  </a:lnTo>
                  <a:lnTo>
                    <a:pt x="2106" y="1922"/>
                  </a:lnTo>
                  <a:lnTo>
                    <a:pt x="2108" y="1920"/>
                  </a:lnTo>
                  <a:lnTo>
                    <a:pt x="2108" y="1918"/>
                  </a:lnTo>
                  <a:lnTo>
                    <a:pt x="2108" y="1916"/>
                  </a:lnTo>
                  <a:lnTo>
                    <a:pt x="2106" y="1914"/>
                  </a:lnTo>
                  <a:lnTo>
                    <a:pt x="2100" y="1912"/>
                  </a:lnTo>
                  <a:lnTo>
                    <a:pt x="2096" y="1908"/>
                  </a:lnTo>
                  <a:lnTo>
                    <a:pt x="2094" y="1900"/>
                  </a:lnTo>
                  <a:lnTo>
                    <a:pt x="2094" y="1898"/>
                  </a:lnTo>
                  <a:lnTo>
                    <a:pt x="2094" y="1882"/>
                  </a:lnTo>
                  <a:lnTo>
                    <a:pt x="2094" y="1878"/>
                  </a:lnTo>
                  <a:lnTo>
                    <a:pt x="2096" y="1870"/>
                  </a:lnTo>
                  <a:lnTo>
                    <a:pt x="2100" y="1866"/>
                  </a:lnTo>
                  <a:lnTo>
                    <a:pt x="2106" y="1864"/>
                  </a:lnTo>
                  <a:lnTo>
                    <a:pt x="2108" y="1862"/>
                  </a:lnTo>
                  <a:lnTo>
                    <a:pt x="2110" y="1858"/>
                  </a:lnTo>
                  <a:lnTo>
                    <a:pt x="2110" y="1856"/>
                  </a:lnTo>
                  <a:lnTo>
                    <a:pt x="2110" y="1852"/>
                  </a:lnTo>
                  <a:lnTo>
                    <a:pt x="2106" y="1848"/>
                  </a:lnTo>
                  <a:lnTo>
                    <a:pt x="2102" y="1842"/>
                  </a:lnTo>
                  <a:lnTo>
                    <a:pt x="2096" y="1836"/>
                  </a:lnTo>
                  <a:lnTo>
                    <a:pt x="2090" y="1834"/>
                  </a:lnTo>
                  <a:lnTo>
                    <a:pt x="2084" y="1832"/>
                  </a:lnTo>
                  <a:lnTo>
                    <a:pt x="2076" y="1834"/>
                  </a:lnTo>
                  <a:lnTo>
                    <a:pt x="2052" y="1846"/>
                  </a:lnTo>
                  <a:lnTo>
                    <a:pt x="2046" y="1850"/>
                  </a:lnTo>
                  <a:lnTo>
                    <a:pt x="2040" y="1856"/>
                  </a:lnTo>
                  <a:lnTo>
                    <a:pt x="2020" y="1882"/>
                  </a:lnTo>
                  <a:lnTo>
                    <a:pt x="2014" y="1888"/>
                  </a:lnTo>
                  <a:lnTo>
                    <a:pt x="2008" y="1892"/>
                  </a:lnTo>
                  <a:lnTo>
                    <a:pt x="2004" y="1896"/>
                  </a:lnTo>
                  <a:lnTo>
                    <a:pt x="1988" y="1902"/>
                  </a:lnTo>
                  <a:lnTo>
                    <a:pt x="1984" y="1904"/>
                  </a:lnTo>
                  <a:lnTo>
                    <a:pt x="1972" y="1914"/>
                  </a:lnTo>
                  <a:lnTo>
                    <a:pt x="1968" y="1920"/>
                  </a:lnTo>
                  <a:lnTo>
                    <a:pt x="1966" y="1926"/>
                  </a:lnTo>
                  <a:lnTo>
                    <a:pt x="1966" y="1940"/>
                  </a:lnTo>
                  <a:close/>
                  <a:moveTo>
                    <a:pt x="2180" y="1810"/>
                  </a:moveTo>
                  <a:lnTo>
                    <a:pt x="2180" y="1810"/>
                  </a:lnTo>
                  <a:lnTo>
                    <a:pt x="2174" y="1814"/>
                  </a:lnTo>
                  <a:lnTo>
                    <a:pt x="2170" y="1818"/>
                  </a:lnTo>
                  <a:lnTo>
                    <a:pt x="2164" y="1832"/>
                  </a:lnTo>
                  <a:lnTo>
                    <a:pt x="2164" y="1834"/>
                  </a:lnTo>
                  <a:lnTo>
                    <a:pt x="2164" y="1836"/>
                  </a:lnTo>
                  <a:lnTo>
                    <a:pt x="2166" y="1838"/>
                  </a:lnTo>
                  <a:lnTo>
                    <a:pt x="2168" y="1836"/>
                  </a:lnTo>
                  <a:lnTo>
                    <a:pt x="2174" y="1834"/>
                  </a:lnTo>
                  <a:lnTo>
                    <a:pt x="2180" y="1832"/>
                  </a:lnTo>
                  <a:lnTo>
                    <a:pt x="2186" y="1834"/>
                  </a:lnTo>
                  <a:lnTo>
                    <a:pt x="2192" y="1838"/>
                  </a:lnTo>
                  <a:lnTo>
                    <a:pt x="2200" y="1840"/>
                  </a:lnTo>
                  <a:lnTo>
                    <a:pt x="2204" y="1840"/>
                  </a:lnTo>
                  <a:lnTo>
                    <a:pt x="2210" y="1840"/>
                  </a:lnTo>
                  <a:lnTo>
                    <a:pt x="2218" y="1844"/>
                  </a:lnTo>
                  <a:lnTo>
                    <a:pt x="2224" y="1846"/>
                  </a:lnTo>
                  <a:lnTo>
                    <a:pt x="2226" y="1846"/>
                  </a:lnTo>
                  <a:lnTo>
                    <a:pt x="2228" y="1846"/>
                  </a:lnTo>
                  <a:lnTo>
                    <a:pt x="2230" y="1844"/>
                  </a:lnTo>
                  <a:lnTo>
                    <a:pt x="2230" y="1842"/>
                  </a:lnTo>
                  <a:lnTo>
                    <a:pt x="2230" y="1818"/>
                  </a:lnTo>
                  <a:lnTo>
                    <a:pt x="2230" y="1812"/>
                  </a:lnTo>
                  <a:lnTo>
                    <a:pt x="2226" y="1806"/>
                  </a:lnTo>
                  <a:lnTo>
                    <a:pt x="2216" y="1798"/>
                  </a:lnTo>
                  <a:lnTo>
                    <a:pt x="2214" y="1796"/>
                  </a:lnTo>
                  <a:lnTo>
                    <a:pt x="2212" y="1794"/>
                  </a:lnTo>
                  <a:lnTo>
                    <a:pt x="2208" y="1796"/>
                  </a:lnTo>
                  <a:lnTo>
                    <a:pt x="2206" y="1798"/>
                  </a:lnTo>
                  <a:lnTo>
                    <a:pt x="2198" y="1806"/>
                  </a:lnTo>
                  <a:lnTo>
                    <a:pt x="2190" y="1810"/>
                  </a:lnTo>
                  <a:lnTo>
                    <a:pt x="2184" y="1810"/>
                  </a:lnTo>
                  <a:lnTo>
                    <a:pt x="2180" y="1810"/>
                  </a:lnTo>
                  <a:close/>
                  <a:moveTo>
                    <a:pt x="2152" y="1544"/>
                  </a:moveTo>
                  <a:lnTo>
                    <a:pt x="2152" y="1544"/>
                  </a:lnTo>
                  <a:lnTo>
                    <a:pt x="2152" y="1542"/>
                  </a:lnTo>
                  <a:lnTo>
                    <a:pt x="2152" y="1540"/>
                  </a:lnTo>
                  <a:lnTo>
                    <a:pt x="2150" y="1540"/>
                  </a:lnTo>
                  <a:lnTo>
                    <a:pt x="2148" y="1542"/>
                  </a:lnTo>
                  <a:lnTo>
                    <a:pt x="2138" y="1550"/>
                  </a:lnTo>
                  <a:lnTo>
                    <a:pt x="2134" y="1558"/>
                  </a:lnTo>
                  <a:lnTo>
                    <a:pt x="2132" y="1564"/>
                  </a:lnTo>
                  <a:lnTo>
                    <a:pt x="2132" y="1568"/>
                  </a:lnTo>
                  <a:lnTo>
                    <a:pt x="2134" y="1576"/>
                  </a:lnTo>
                  <a:lnTo>
                    <a:pt x="2136" y="1584"/>
                  </a:lnTo>
                  <a:lnTo>
                    <a:pt x="2140" y="1588"/>
                  </a:lnTo>
                  <a:lnTo>
                    <a:pt x="2140" y="1590"/>
                  </a:lnTo>
                  <a:lnTo>
                    <a:pt x="2142" y="1592"/>
                  </a:lnTo>
                  <a:lnTo>
                    <a:pt x="2144" y="1590"/>
                  </a:lnTo>
                  <a:lnTo>
                    <a:pt x="2144" y="1588"/>
                  </a:lnTo>
                  <a:lnTo>
                    <a:pt x="2150" y="1564"/>
                  </a:lnTo>
                  <a:lnTo>
                    <a:pt x="2152" y="1548"/>
                  </a:lnTo>
                  <a:lnTo>
                    <a:pt x="2152" y="1544"/>
                  </a:lnTo>
                  <a:close/>
                  <a:moveTo>
                    <a:pt x="2066" y="2082"/>
                  </a:moveTo>
                  <a:lnTo>
                    <a:pt x="2066" y="2082"/>
                  </a:lnTo>
                  <a:lnTo>
                    <a:pt x="2068" y="2082"/>
                  </a:lnTo>
                  <a:lnTo>
                    <a:pt x="2070" y="2082"/>
                  </a:lnTo>
                  <a:lnTo>
                    <a:pt x="2072" y="2080"/>
                  </a:lnTo>
                  <a:lnTo>
                    <a:pt x="2070" y="2078"/>
                  </a:lnTo>
                  <a:lnTo>
                    <a:pt x="2068" y="2072"/>
                  </a:lnTo>
                  <a:lnTo>
                    <a:pt x="2062" y="2066"/>
                  </a:lnTo>
                  <a:lnTo>
                    <a:pt x="2056" y="2062"/>
                  </a:lnTo>
                  <a:lnTo>
                    <a:pt x="2032" y="2058"/>
                  </a:lnTo>
                  <a:lnTo>
                    <a:pt x="2018" y="2052"/>
                  </a:lnTo>
                  <a:lnTo>
                    <a:pt x="2012" y="2048"/>
                  </a:lnTo>
                  <a:lnTo>
                    <a:pt x="2006" y="2046"/>
                  </a:lnTo>
                  <a:lnTo>
                    <a:pt x="1998" y="2046"/>
                  </a:lnTo>
                  <a:lnTo>
                    <a:pt x="1994" y="2046"/>
                  </a:lnTo>
                  <a:lnTo>
                    <a:pt x="1978" y="2046"/>
                  </a:lnTo>
                  <a:lnTo>
                    <a:pt x="1964" y="2046"/>
                  </a:lnTo>
                  <a:lnTo>
                    <a:pt x="1948" y="2046"/>
                  </a:lnTo>
                  <a:lnTo>
                    <a:pt x="1916" y="2046"/>
                  </a:lnTo>
                  <a:lnTo>
                    <a:pt x="1912" y="2046"/>
                  </a:lnTo>
                  <a:lnTo>
                    <a:pt x="1916" y="2048"/>
                  </a:lnTo>
                  <a:lnTo>
                    <a:pt x="1940" y="2062"/>
                  </a:lnTo>
                  <a:lnTo>
                    <a:pt x="1954" y="2066"/>
                  </a:lnTo>
                  <a:lnTo>
                    <a:pt x="1998" y="2074"/>
                  </a:lnTo>
                  <a:lnTo>
                    <a:pt x="2014" y="2074"/>
                  </a:lnTo>
                  <a:lnTo>
                    <a:pt x="2026" y="2074"/>
                  </a:lnTo>
                  <a:lnTo>
                    <a:pt x="2042" y="2076"/>
                  </a:lnTo>
                  <a:lnTo>
                    <a:pt x="2066" y="2082"/>
                  </a:lnTo>
                  <a:close/>
                  <a:moveTo>
                    <a:pt x="2126" y="1676"/>
                  </a:moveTo>
                  <a:lnTo>
                    <a:pt x="2126" y="1676"/>
                  </a:lnTo>
                  <a:lnTo>
                    <a:pt x="2124" y="1684"/>
                  </a:lnTo>
                  <a:lnTo>
                    <a:pt x="2126" y="1692"/>
                  </a:lnTo>
                  <a:lnTo>
                    <a:pt x="2130" y="1706"/>
                  </a:lnTo>
                  <a:lnTo>
                    <a:pt x="2134" y="1712"/>
                  </a:lnTo>
                  <a:lnTo>
                    <a:pt x="2138" y="1718"/>
                  </a:lnTo>
                  <a:lnTo>
                    <a:pt x="2142" y="1722"/>
                  </a:lnTo>
                  <a:lnTo>
                    <a:pt x="2148" y="1722"/>
                  </a:lnTo>
                  <a:lnTo>
                    <a:pt x="2152" y="1724"/>
                  </a:lnTo>
                  <a:lnTo>
                    <a:pt x="2158" y="1728"/>
                  </a:lnTo>
                  <a:lnTo>
                    <a:pt x="2174" y="1738"/>
                  </a:lnTo>
                  <a:lnTo>
                    <a:pt x="2180" y="1744"/>
                  </a:lnTo>
                  <a:lnTo>
                    <a:pt x="2186" y="1750"/>
                  </a:lnTo>
                  <a:lnTo>
                    <a:pt x="2188" y="1754"/>
                  </a:lnTo>
                  <a:lnTo>
                    <a:pt x="2192" y="1760"/>
                  </a:lnTo>
                  <a:lnTo>
                    <a:pt x="2198" y="1766"/>
                  </a:lnTo>
                  <a:lnTo>
                    <a:pt x="2204" y="1768"/>
                  </a:lnTo>
                  <a:lnTo>
                    <a:pt x="2206" y="1768"/>
                  </a:lnTo>
                  <a:lnTo>
                    <a:pt x="2208" y="1768"/>
                  </a:lnTo>
                  <a:lnTo>
                    <a:pt x="2210" y="1766"/>
                  </a:lnTo>
                  <a:lnTo>
                    <a:pt x="2210" y="1764"/>
                  </a:lnTo>
                  <a:lnTo>
                    <a:pt x="2210" y="1760"/>
                  </a:lnTo>
                  <a:lnTo>
                    <a:pt x="2210" y="1752"/>
                  </a:lnTo>
                  <a:lnTo>
                    <a:pt x="2206" y="1746"/>
                  </a:lnTo>
                  <a:lnTo>
                    <a:pt x="2196" y="1730"/>
                  </a:lnTo>
                  <a:lnTo>
                    <a:pt x="2190" y="1724"/>
                  </a:lnTo>
                  <a:lnTo>
                    <a:pt x="2184" y="1718"/>
                  </a:lnTo>
                  <a:lnTo>
                    <a:pt x="2168" y="1708"/>
                  </a:lnTo>
                  <a:lnTo>
                    <a:pt x="2164" y="1704"/>
                  </a:lnTo>
                  <a:lnTo>
                    <a:pt x="2162" y="1698"/>
                  </a:lnTo>
                  <a:lnTo>
                    <a:pt x="2164" y="1686"/>
                  </a:lnTo>
                  <a:lnTo>
                    <a:pt x="2170" y="1672"/>
                  </a:lnTo>
                  <a:lnTo>
                    <a:pt x="2168" y="1666"/>
                  </a:lnTo>
                  <a:lnTo>
                    <a:pt x="2164" y="1660"/>
                  </a:lnTo>
                  <a:lnTo>
                    <a:pt x="2160" y="1658"/>
                  </a:lnTo>
                  <a:lnTo>
                    <a:pt x="2152" y="1656"/>
                  </a:lnTo>
                  <a:lnTo>
                    <a:pt x="2146" y="1658"/>
                  </a:lnTo>
                  <a:lnTo>
                    <a:pt x="2140" y="1660"/>
                  </a:lnTo>
                  <a:lnTo>
                    <a:pt x="2134" y="1666"/>
                  </a:lnTo>
                  <a:lnTo>
                    <a:pt x="2130" y="1672"/>
                  </a:lnTo>
                  <a:lnTo>
                    <a:pt x="2126" y="1676"/>
                  </a:lnTo>
                  <a:close/>
                  <a:moveTo>
                    <a:pt x="3046" y="620"/>
                  </a:moveTo>
                  <a:lnTo>
                    <a:pt x="3046" y="620"/>
                  </a:lnTo>
                  <a:lnTo>
                    <a:pt x="3052" y="616"/>
                  </a:lnTo>
                  <a:lnTo>
                    <a:pt x="3054" y="610"/>
                  </a:lnTo>
                  <a:lnTo>
                    <a:pt x="3062" y="478"/>
                  </a:lnTo>
                  <a:lnTo>
                    <a:pt x="3060" y="472"/>
                  </a:lnTo>
                  <a:lnTo>
                    <a:pt x="3056" y="466"/>
                  </a:lnTo>
                  <a:lnTo>
                    <a:pt x="3050" y="464"/>
                  </a:lnTo>
                  <a:lnTo>
                    <a:pt x="3038" y="460"/>
                  </a:lnTo>
                  <a:lnTo>
                    <a:pt x="3034" y="458"/>
                  </a:lnTo>
                  <a:lnTo>
                    <a:pt x="3028" y="454"/>
                  </a:lnTo>
                  <a:lnTo>
                    <a:pt x="3020" y="446"/>
                  </a:lnTo>
                  <a:lnTo>
                    <a:pt x="3006" y="438"/>
                  </a:lnTo>
                  <a:lnTo>
                    <a:pt x="3002" y="434"/>
                  </a:lnTo>
                  <a:lnTo>
                    <a:pt x="2994" y="432"/>
                  </a:lnTo>
                  <a:lnTo>
                    <a:pt x="2986" y="432"/>
                  </a:lnTo>
                  <a:lnTo>
                    <a:pt x="2972" y="432"/>
                  </a:lnTo>
                  <a:lnTo>
                    <a:pt x="2966" y="430"/>
                  </a:lnTo>
                  <a:lnTo>
                    <a:pt x="2958" y="428"/>
                  </a:lnTo>
                  <a:lnTo>
                    <a:pt x="2952" y="424"/>
                  </a:lnTo>
                  <a:lnTo>
                    <a:pt x="2946" y="422"/>
                  </a:lnTo>
                  <a:lnTo>
                    <a:pt x="2938" y="422"/>
                  </a:lnTo>
                  <a:lnTo>
                    <a:pt x="2934" y="422"/>
                  </a:lnTo>
                  <a:lnTo>
                    <a:pt x="2920" y="422"/>
                  </a:lnTo>
                  <a:lnTo>
                    <a:pt x="2918" y="424"/>
                  </a:lnTo>
                  <a:lnTo>
                    <a:pt x="2918" y="430"/>
                  </a:lnTo>
                  <a:lnTo>
                    <a:pt x="2924" y="452"/>
                  </a:lnTo>
                  <a:lnTo>
                    <a:pt x="2922" y="460"/>
                  </a:lnTo>
                  <a:lnTo>
                    <a:pt x="2918" y="464"/>
                  </a:lnTo>
                  <a:lnTo>
                    <a:pt x="2914" y="466"/>
                  </a:lnTo>
                  <a:lnTo>
                    <a:pt x="2906" y="468"/>
                  </a:lnTo>
                  <a:lnTo>
                    <a:pt x="2900" y="466"/>
                  </a:lnTo>
                  <a:lnTo>
                    <a:pt x="2894" y="464"/>
                  </a:lnTo>
                  <a:lnTo>
                    <a:pt x="2888" y="460"/>
                  </a:lnTo>
                  <a:lnTo>
                    <a:pt x="2882" y="454"/>
                  </a:lnTo>
                  <a:lnTo>
                    <a:pt x="2880" y="448"/>
                  </a:lnTo>
                  <a:lnTo>
                    <a:pt x="2876" y="436"/>
                  </a:lnTo>
                  <a:lnTo>
                    <a:pt x="2874" y="432"/>
                  </a:lnTo>
                  <a:lnTo>
                    <a:pt x="2868" y="432"/>
                  </a:lnTo>
                  <a:lnTo>
                    <a:pt x="2856" y="432"/>
                  </a:lnTo>
                  <a:lnTo>
                    <a:pt x="2848" y="432"/>
                  </a:lnTo>
                  <a:lnTo>
                    <a:pt x="2842" y="436"/>
                  </a:lnTo>
                  <a:lnTo>
                    <a:pt x="2836" y="438"/>
                  </a:lnTo>
                  <a:lnTo>
                    <a:pt x="2830" y="438"/>
                  </a:lnTo>
                  <a:lnTo>
                    <a:pt x="2816" y="434"/>
                  </a:lnTo>
                  <a:lnTo>
                    <a:pt x="2800" y="432"/>
                  </a:lnTo>
                  <a:lnTo>
                    <a:pt x="2786" y="432"/>
                  </a:lnTo>
                  <a:lnTo>
                    <a:pt x="2780" y="432"/>
                  </a:lnTo>
                  <a:lnTo>
                    <a:pt x="2774" y="436"/>
                  </a:lnTo>
                  <a:lnTo>
                    <a:pt x="2772" y="438"/>
                  </a:lnTo>
                  <a:lnTo>
                    <a:pt x="2768" y="438"/>
                  </a:lnTo>
                  <a:lnTo>
                    <a:pt x="2764" y="436"/>
                  </a:lnTo>
                  <a:lnTo>
                    <a:pt x="2756" y="426"/>
                  </a:lnTo>
                  <a:lnTo>
                    <a:pt x="2752" y="420"/>
                  </a:lnTo>
                  <a:lnTo>
                    <a:pt x="2750" y="414"/>
                  </a:lnTo>
                  <a:lnTo>
                    <a:pt x="2750" y="400"/>
                  </a:lnTo>
                  <a:lnTo>
                    <a:pt x="2748" y="394"/>
                  </a:lnTo>
                  <a:lnTo>
                    <a:pt x="2742" y="388"/>
                  </a:lnTo>
                  <a:lnTo>
                    <a:pt x="2726" y="376"/>
                  </a:lnTo>
                  <a:lnTo>
                    <a:pt x="2720" y="374"/>
                  </a:lnTo>
                  <a:lnTo>
                    <a:pt x="2712" y="372"/>
                  </a:lnTo>
                  <a:lnTo>
                    <a:pt x="2680" y="372"/>
                  </a:lnTo>
                  <a:lnTo>
                    <a:pt x="2664" y="372"/>
                  </a:lnTo>
                  <a:lnTo>
                    <a:pt x="2630" y="372"/>
                  </a:lnTo>
                  <a:lnTo>
                    <a:pt x="2624" y="370"/>
                  </a:lnTo>
                  <a:lnTo>
                    <a:pt x="2622" y="368"/>
                  </a:lnTo>
                  <a:lnTo>
                    <a:pt x="2620" y="362"/>
                  </a:lnTo>
                  <a:lnTo>
                    <a:pt x="2618" y="358"/>
                  </a:lnTo>
                  <a:lnTo>
                    <a:pt x="2606" y="348"/>
                  </a:lnTo>
                  <a:lnTo>
                    <a:pt x="2590" y="338"/>
                  </a:lnTo>
                  <a:lnTo>
                    <a:pt x="2586" y="332"/>
                  </a:lnTo>
                  <a:lnTo>
                    <a:pt x="2584" y="326"/>
                  </a:lnTo>
                  <a:lnTo>
                    <a:pt x="2584" y="322"/>
                  </a:lnTo>
                  <a:lnTo>
                    <a:pt x="2580" y="316"/>
                  </a:lnTo>
                  <a:lnTo>
                    <a:pt x="2576" y="312"/>
                  </a:lnTo>
                  <a:lnTo>
                    <a:pt x="2474" y="286"/>
                  </a:lnTo>
                  <a:lnTo>
                    <a:pt x="2468" y="286"/>
                  </a:lnTo>
                  <a:lnTo>
                    <a:pt x="2466" y="288"/>
                  </a:lnTo>
                  <a:lnTo>
                    <a:pt x="2466" y="290"/>
                  </a:lnTo>
                  <a:lnTo>
                    <a:pt x="2464" y="294"/>
                  </a:lnTo>
                  <a:lnTo>
                    <a:pt x="2458" y="298"/>
                  </a:lnTo>
                  <a:lnTo>
                    <a:pt x="2442" y="310"/>
                  </a:lnTo>
                  <a:lnTo>
                    <a:pt x="2438" y="314"/>
                  </a:lnTo>
                  <a:lnTo>
                    <a:pt x="2438" y="322"/>
                  </a:lnTo>
                  <a:lnTo>
                    <a:pt x="2444" y="336"/>
                  </a:lnTo>
                  <a:lnTo>
                    <a:pt x="2444" y="338"/>
                  </a:lnTo>
                  <a:lnTo>
                    <a:pt x="2444" y="342"/>
                  </a:lnTo>
                  <a:lnTo>
                    <a:pt x="2442" y="344"/>
                  </a:lnTo>
                  <a:lnTo>
                    <a:pt x="2438" y="346"/>
                  </a:lnTo>
                  <a:lnTo>
                    <a:pt x="2424" y="350"/>
                  </a:lnTo>
                  <a:lnTo>
                    <a:pt x="2408" y="352"/>
                  </a:lnTo>
                  <a:lnTo>
                    <a:pt x="2406" y="352"/>
                  </a:lnTo>
                  <a:lnTo>
                    <a:pt x="2390" y="350"/>
                  </a:lnTo>
                  <a:lnTo>
                    <a:pt x="2376" y="346"/>
                  </a:lnTo>
                  <a:lnTo>
                    <a:pt x="2368" y="346"/>
                  </a:lnTo>
                  <a:lnTo>
                    <a:pt x="2362" y="348"/>
                  </a:lnTo>
                  <a:lnTo>
                    <a:pt x="2358" y="350"/>
                  </a:lnTo>
                  <a:lnTo>
                    <a:pt x="2350" y="350"/>
                  </a:lnTo>
                  <a:lnTo>
                    <a:pt x="2346" y="346"/>
                  </a:lnTo>
                  <a:lnTo>
                    <a:pt x="2332" y="340"/>
                  </a:lnTo>
                  <a:lnTo>
                    <a:pt x="2326" y="336"/>
                  </a:lnTo>
                  <a:lnTo>
                    <a:pt x="2324" y="336"/>
                  </a:lnTo>
                  <a:lnTo>
                    <a:pt x="2322" y="336"/>
                  </a:lnTo>
                  <a:lnTo>
                    <a:pt x="2320" y="338"/>
                  </a:lnTo>
                  <a:lnTo>
                    <a:pt x="2318" y="342"/>
                  </a:lnTo>
                  <a:lnTo>
                    <a:pt x="2318" y="354"/>
                  </a:lnTo>
                  <a:lnTo>
                    <a:pt x="2318" y="362"/>
                  </a:lnTo>
                  <a:lnTo>
                    <a:pt x="2314" y="368"/>
                  </a:lnTo>
                  <a:lnTo>
                    <a:pt x="2304" y="376"/>
                  </a:lnTo>
                  <a:lnTo>
                    <a:pt x="2302" y="378"/>
                  </a:lnTo>
                  <a:lnTo>
                    <a:pt x="2300" y="378"/>
                  </a:lnTo>
                  <a:lnTo>
                    <a:pt x="2298" y="378"/>
                  </a:lnTo>
                  <a:lnTo>
                    <a:pt x="2294" y="376"/>
                  </a:lnTo>
                  <a:lnTo>
                    <a:pt x="2284" y="360"/>
                  </a:lnTo>
                  <a:lnTo>
                    <a:pt x="2276" y="346"/>
                  </a:lnTo>
                  <a:lnTo>
                    <a:pt x="2264" y="330"/>
                  </a:lnTo>
                  <a:lnTo>
                    <a:pt x="2262" y="324"/>
                  </a:lnTo>
                  <a:lnTo>
                    <a:pt x="2264" y="316"/>
                  </a:lnTo>
                  <a:lnTo>
                    <a:pt x="2276" y="300"/>
                  </a:lnTo>
                  <a:lnTo>
                    <a:pt x="2278" y="294"/>
                  </a:lnTo>
                  <a:lnTo>
                    <a:pt x="2280" y="286"/>
                  </a:lnTo>
                  <a:lnTo>
                    <a:pt x="2280" y="282"/>
                  </a:lnTo>
                  <a:lnTo>
                    <a:pt x="2278" y="276"/>
                  </a:lnTo>
                  <a:lnTo>
                    <a:pt x="2274" y="268"/>
                  </a:lnTo>
                  <a:lnTo>
                    <a:pt x="2266" y="260"/>
                  </a:lnTo>
                  <a:lnTo>
                    <a:pt x="2252" y="252"/>
                  </a:lnTo>
                  <a:lnTo>
                    <a:pt x="2248" y="248"/>
                  </a:lnTo>
                  <a:lnTo>
                    <a:pt x="2240" y="246"/>
                  </a:lnTo>
                  <a:lnTo>
                    <a:pt x="2232" y="246"/>
                  </a:lnTo>
                  <a:lnTo>
                    <a:pt x="2230" y="246"/>
                  </a:lnTo>
                  <a:lnTo>
                    <a:pt x="2222" y="244"/>
                  </a:lnTo>
                  <a:lnTo>
                    <a:pt x="2216" y="240"/>
                  </a:lnTo>
                  <a:lnTo>
                    <a:pt x="2204" y="232"/>
                  </a:lnTo>
                  <a:lnTo>
                    <a:pt x="2198" y="230"/>
                  </a:lnTo>
                  <a:lnTo>
                    <a:pt x="2196" y="228"/>
                  </a:lnTo>
                  <a:lnTo>
                    <a:pt x="2192" y="228"/>
                  </a:lnTo>
                  <a:lnTo>
                    <a:pt x="2190" y="230"/>
                  </a:lnTo>
                  <a:lnTo>
                    <a:pt x="2188" y="232"/>
                  </a:lnTo>
                  <a:lnTo>
                    <a:pt x="2186" y="238"/>
                  </a:lnTo>
                  <a:lnTo>
                    <a:pt x="2178" y="252"/>
                  </a:lnTo>
                  <a:lnTo>
                    <a:pt x="2176" y="258"/>
                  </a:lnTo>
                  <a:lnTo>
                    <a:pt x="2170" y="262"/>
                  </a:lnTo>
                  <a:lnTo>
                    <a:pt x="2164" y="264"/>
                  </a:lnTo>
                  <a:lnTo>
                    <a:pt x="2132" y="264"/>
                  </a:lnTo>
                  <a:lnTo>
                    <a:pt x="2124" y="264"/>
                  </a:lnTo>
                  <a:lnTo>
                    <a:pt x="2116" y="262"/>
                  </a:lnTo>
                  <a:lnTo>
                    <a:pt x="2110" y="258"/>
                  </a:lnTo>
                  <a:lnTo>
                    <a:pt x="2104" y="254"/>
                  </a:lnTo>
                  <a:lnTo>
                    <a:pt x="2100" y="248"/>
                  </a:lnTo>
                  <a:lnTo>
                    <a:pt x="2098" y="242"/>
                  </a:lnTo>
                  <a:lnTo>
                    <a:pt x="2092" y="238"/>
                  </a:lnTo>
                  <a:lnTo>
                    <a:pt x="2086" y="236"/>
                  </a:lnTo>
                  <a:lnTo>
                    <a:pt x="2062" y="236"/>
                  </a:lnTo>
                  <a:lnTo>
                    <a:pt x="2054" y="236"/>
                  </a:lnTo>
                  <a:lnTo>
                    <a:pt x="2048" y="240"/>
                  </a:lnTo>
                  <a:lnTo>
                    <a:pt x="2032" y="250"/>
                  </a:lnTo>
                  <a:lnTo>
                    <a:pt x="2030" y="252"/>
                  </a:lnTo>
                  <a:lnTo>
                    <a:pt x="2028" y="252"/>
                  </a:lnTo>
                  <a:lnTo>
                    <a:pt x="2026" y="250"/>
                  </a:lnTo>
                  <a:lnTo>
                    <a:pt x="2026" y="246"/>
                  </a:lnTo>
                  <a:lnTo>
                    <a:pt x="2026" y="244"/>
                  </a:lnTo>
                  <a:lnTo>
                    <a:pt x="2024" y="236"/>
                  </a:lnTo>
                  <a:lnTo>
                    <a:pt x="2020" y="230"/>
                  </a:lnTo>
                  <a:lnTo>
                    <a:pt x="2012" y="222"/>
                  </a:lnTo>
                  <a:lnTo>
                    <a:pt x="2004" y="218"/>
                  </a:lnTo>
                  <a:lnTo>
                    <a:pt x="1998" y="216"/>
                  </a:lnTo>
                  <a:lnTo>
                    <a:pt x="1994" y="216"/>
                  </a:lnTo>
                  <a:lnTo>
                    <a:pt x="1986" y="218"/>
                  </a:lnTo>
                  <a:lnTo>
                    <a:pt x="1980" y="222"/>
                  </a:lnTo>
                  <a:lnTo>
                    <a:pt x="1972" y="230"/>
                  </a:lnTo>
                  <a:lnTo>
                    <a:pt x="1960" y="240"/>
                  </a:lnTo>
                  <a:lnTo>
                    <a:pt x="1944" y="250"/>
                  </a:lnTo>
                  <a:lnTo>
                    <a:pt x="1930" y="260"/>
                  </a:lnTo>
                  <a:lnTo>
                    <a:pt x="1914" y="270"/>
                  </a:lnTo>
                  <a:lnTo>
                    <a:pt x="1910" y="272"/>
                  </a:lnTo>
                  <a:lnTo>
                    <a:pt x="1912" y="268"/>
                  </a:lnTo>
                  <a:lnTo>
                    <a:pt x="1922" y="252"/>
                  </a:lnTo>
                  <a:lnTo>
                    <a:pt x="1928" y="246"/>
                  </a:lnTo>
                  <a:lnTo>
                    <a:pt x="1934" y="242"/>
                  </a:lnTo>
                  <a:lnTo>
                    <a:pt x="1940" y="238"/>
                  </a:lnTo>
                  <a:lnTo>
                    <a:pt x="1946" y="234"/>
                  </a:lnTo>
                  <a:lnTo>
                    <a:pt x="1952" y="228"/>
                  </a:lnTo>
                  <a:lnTo>
                    <a:pt x="1972" y="194"/>
                  </a:lnTo>
                  <a:lnTo>
                    <a:pt x="1982" y="180"/>
                  </a:lnTo>
                  <a:lnTo>
                    <a:pt x="1990" y="172"/>
                  </a:lnTo>
                  <a:lnTo>
                    <a:pt x="2000" y="160"/>
                  </a:lnTo>
                  <a:lnTo>
                    <a:pt x="2010" y="144"/>
                  </a:lnTo>
                  <a:lnTo>
                    <a:pt x="2014" y="138"/>
                  </a:lnTo>
                  <a:lnTo>
                    <a:pt x="2014" y="130"/>
                  </a:lnTo>
                  <a:lnTo>
                    <a:pt x="2008" y="96"/>
                  </a:lnTo>
                  <a:lnTo>
                    <a:pt x="2004" y="90"/>
                  </a:lnTo>
                  <a:lnTo>
                    <a:pt x="2000" y="84"/>
                  </a:lnTo>
                  <a:lnTo>
                    <a:pt x="1972" y="64"/>
                  </a:lnTo>
                  <a:lnTo>
                    <a:pt x="1958" y="56"/>
                  </a:lnTo>
                  <a:lnTo>
                    <a:pt x="1944" y="52"/>
                  </a:lnTo>
                  <a:lnTo>
                    <a:pt x="1940" y="48"/>
                  </a:lnTo>
                  <a:lnTo>
                    <a:pt x="1938" y="44"/>
                  </a:lnTo>
                  <a:lnTo>
                    <a:pt x="1934" y="32"/>
                  </a:lnTo>
                  <a:lnTo>
                    <a:pt x="1922" y="8"/>
                  </a:lnTo>
                  <a:lnTo>
                    <a:pt x="1916" y="2"/>
                  </a:lnTo>
                  <a:lnTo>
                    <a:pt x="1910" y="0"/>
                  </a:lnTo>
                  <a:lnTo>
                    <a:pt x="1886" y="0"/>
                  </a:lnTo>
                  <a:lnTo>
                    <a:pt x="1880" y="2"/>
                  </a:lnTo>
                  <a:lnTo>
                    <a:pt x="1872" y="6"/>
                  </a:lnTo>
                  <a:lnTo>
                    <a:pt x="1844" y="34"/>
                  </a:lnTo>
                  <a:lnTo>
                    <a:pt x="1840" y="40"/>
                  </a:lnTo>
                  <a:lnTo>
                    <a:pt x="1838" y="48"/>
                  </a:lnTo>
                  <a:lnTo>
                    <a:pt x="1832" y="70"/>
                  </a:lnTo>
                  <a:lnTo>
                    <a:pt x="1828" y="78"/>
                  </a:lnTo>
                  <a:lnTo>
                    <a:pt x="1822" y="82"/>
                  </a:lnTo>
                  <a:lnTo>
                    <a:pt x="1788" y="104"/>
                  </a:lnTo>
                  <a:lnTo>
                    <a:pt x="1780" y="106"/>
                  </a:lnTo>
                  <a:lnTo>
                    <a:pt x="1774" y="104"/>
                  </a:lnTo>
                  <a:lnTo>
                    <a:pt x="1758" y="92"/>
                  </a:lnTo>
                  <a:lnTo>
                    <a:pt x="1750" y="90"/>
                  </a:lnTo>
                  <a:lnTo>
                    <a:pt x="1744" y="92"/>
                  </a:lnTo>
                  <a:lnTo>
                    <a:pt x="1710" y="106"/>
                  </a:lnTo>
                  <a:lnTo>
                    <a:pt x="1696" y="112"/>
                  </a:lnTo>
                  <a:lnTo>
                    <a:pt x="1660" y="134"/>
                  </a:lnTo>
                  <a:lnTo>
                    <a:pt x="1648" y="144"/>
                  </a:lnTo>
                  <a:lnTo>
                    <a:pt x="1630" y="162"/>
                  </a:lnTo>
                  <a:lnTo>
                    <a:pt x="1626" y="168"/>
                  </a:lnTo>
                  <a:lnTo>
                    <a:pt x="1622" y="174"/>
                  </a:lnTo>
                  <a:lnTo>
                    <a:pt x="1616" y="218"/>
                  </a:lnTo>
                  <a:lnTo>
                    <a:pt x="1612" y="224"/>
                  </a:lnTo>
                  <a:lnTo>
                    <a:pt x="1606" y="228"/>
                  </a:lnTo>
                  <a:lnTo>
                    <a:pt x="1544" y="244"/>
                  </a:lnTo>
                  <a:lnTo>
                    <a:pt x="1536" y="246"/>
                  </a:lnTo>
                  <a:lnTo>
                    <a:pt x="1532" y="252"/>
                  </a:lnTo>
                  <a:lnTo>
                    <a:pt x="1530" y="258"/>
                  </a:lnTo>
                  <a:lnTo>
                    <a:pt x="1528" y="264"/>
                  </a:lnTo>
                  <a:lnTo>
                    <a:pt x="1526" y="272"/>
                  </a:lnTo>
                  <a:lnTo>
                    <a:pt x="1526" y="306"/>
                  </a:lnTo>
                  <a:lnTo>
                    <a:pt x="1524" y="310"/>
                  </a:lnTo>
                  <a:lnTo>
                    <a:pt x="1522" y="308"/>
                  </a:lnTo>
                  <a:lnTo>
                    <a:pt x="1516" y="304"/>
                  </a:lnTo>
                  <a:lnTo>
                    <a:pt x="1508" y="302"/>
                  </a:lnTo>
                  <a:lnTo>
                    <a:pt x="1494" y="296"/>
                  </a:lnTo>
                  <a:lnTo>
                    <a:pt x="1488" y="296"/>
                  </a:lnTo>
                  <a:lnTo>
                    <a:pt x="1482" y="300"/>
                  </a:lnTo>
                  <a:lnTo>
                    <a:pt x="1472" y="316"/>
                  </a:lnTo>
                  <a:lnTo>
                    <a:pt x="1468" y="320"/>
                  </a:lnTo>
                  <a:lnTo>
                    <a:pt x="1464" y="320"/>
                  </a:lnTo>
                  <a:lnTo>
                    <a:pt x="1462" y="318"/>
                  </a:lnTo>
                  <a:lnTo>
                    <a:pt x="1458" y="314"/>
                  </a:lnTo>
                  <a:lnTo>
                    <a:pt x="1458" y="308"/>
                  </a:lnTo>
                  <a:lnTo>
                    <a:pt x="1456" y="304"/>
                  </a:lnTo>
                  <a:lnTo>
                    <a:pt x="1452" y="298"/>
                  </a:lnTo>
                  <a:lnTo>
                    <a:pt x="1444" y="290"/>
                  </a:lnTo>
                  <a:lnTo>
                    <a:pt x="1438" y="286"/>
                  </a:lnTo>
                  <a:lnTo>
                    <a:pt x="1434" y="284"/>
                  </a:lnTo>
                  <a:lnTo>
                    <a:pt x="1428" y="286"/>
                  </a:lnTo>
                  <a:lnTo>
                    <a:pt x="1426" y="292"/>
                  </a:lnTo>
                  <a:lnTo>
                    <a:pt x="1420" y="306"/>
                  </a:lnTo>
                  <a:lnTo>
                    <a:pt x="1418" y="322"/>
                  </a:lnTo>
                  <a:lnTo>
                    <a:pt x="1418" y="336"/>
                  </a:lnTo>
                  <a:lnTo>
                    <a:pt x="1418" y="352"/>
                  </a:lnTo>
                  <a:lnTo>
                    <a:pt x="1418" y="374"/>
                  </a:lnTo>
                  <a:lnTo>
                    <a:pt x="1416" y="382"/>
                  </a:lnTo>
                  <a:lnTo>
                    <a:pt x="1414" y="388"/>
                  </a:lnTo>
                  <a:lnTo>
                    <a:pt x="1412" y="388"/>
                  </a:lnTo>
                  <a:lnTo>
                    <a:pt x="1408" y="388"/>
                  </a:lnTo>
                  <a:lnTo>
                    <a:pt x="1404" y="384"/>
                  </a:lnTo>
                  <a:lnTo>
                    <a:pt x="1402" y="380"/>
                  </a:lnTo>
                  <a:lnTo>
                    <a:pt x="1400" y="372"/>
                  </a:lnTo>
                  <a:lnTo>
                    <a:pt x="1400" y="364"/>
                  </a:lnTo>
                  <a:lnTo>
                    <a:pt x="1406" y="340"/>
                  </a:lnTo>
                  <a:lnTo>
                    <a:pt x="1408" y="334"/>
                  </a:lnTo>
                  <a:lnTo>
                    <a:pt x="1406" y="326"/>
                  </a:lnTo>
                  <a:lnTo>
                    <a:pt x="1402" y="312"/>
                  </a:lnTo>
                  <a:lnTo>
                    <a:pt x="1398" y="296"/>
                  </a:lnTo>
                  <a:lnTo>
                    <a:pt x="1398" y="292"/>
                  </a:lnTo>
                  <a:lnTo>
                    <a:pt x="1396" y="286"/>
                  </a:lnTo>
                  <a:lnTo>
                    <a:pt x="1392" y="282"/>
                  </a:lnTo>
                  <a:lnTo>
                    <a:pt x="1376" y="278"/>
                  </a:lnTo>
                  <a:lnTo>
                    <a:pt x="1362" y="274"/>
                  </a:lnTo>
                  <a:lnTo>
                    <a:pt x="1348" y="274"/>
                  </a:lnTo>
                  <a:lnTo>
                    <a:pt x="1342" y="276"/>
                  </a:lnTo>
                  <a:lnTo>
                    <a:pt x="1338" y="282"/>
                  </a:lnTo>
                  <a:lnTo>
                    <a:pt x="1322" y="336"/>
                  </a:lnTo>
                  <a:lnTo>
                    <a:pt x="1320" y="342"/>
                  </a:lnTo>
                  <a:lnTo>
                    <a:pt x="1316" y="348"/>
                  </a:lnTo>
                  <a:lnTo>
                    <a:pt x="1308" y="360"/>
                  </a:lnTo>
                  <a:lnTo>
                    <a:pt x="1304" y="366"/>
                  </a:lnTo>
                  <a:lnTo>
                    <a:pt x="1304" y="372"/>
                  </a:lnTo>
                  <a:lnTo>
                    <a:pt x="1304" y="380"/>
                  </a:lnTo>
                  <a:lnTo>
                    <a:pt x="1308" y="384"/>
                  </a:lnTo>
                  <a:lnTo>
                    <a:pt x="1310" y="392"/>
                  </a:lnTo>
                  <a:lnTo>
                    <a:pt x="1310" y="400"/>
                  </a:lnTo>
                  <a:lnTo>
                    <a:pt x="1310" y="414"/>
                  </a:lnTo>
                  <a:lnTo>
                    <a:pt x="1310" y="426"/>
                  </a:lnTo>
                  <a:lnTo>
                    <a:pt x="1312" y="432"/>
                  </a:lnTo>
                  <a:lnTo>
                    <a:pt x="1316" y="436"/>
                  </a:lnTo>
                  <a:lnTo>
                    <a:pt x="1334" y="454"/>
                  </a:lnTo>
                  <a:lnTo>
                    <a:pt x="1338" y="460"/>
                  </a:lnTo>
                  <a:lnTo>
                    <a:pt x="1336" y="468"/>
                  </a:lnTo>
                  <a:lnTo>
                    <a:pt x="1324" y="484"/>
                  </a:lnTo>
                  <a:lnTo>
                    <a:pt x="1322" y="486"/>
                  </a:lnTo>
                  <a:lnTo>
                    <a:pt x="1320" y="486"/>
                  </a:lnTo>
                  <a:lnTo>
                    <a:pt x="1318" y="486"/>
                  </a:lnTo>
                  <a:lnTo>
                    <a:pt x="1314" y="484"/>
                  </a:lnTo>
                  <a:lnTo>
                    <a:pt x="1296" y="466"/>
                  </a:lnTo>
                  <a:lnTo>
                    <a:pt x="1284" y="456"/>
                  </a:lnTo>
                  <a:lnTo>
                    <a:pt x="1258" y="436"/>
                  </a:lnTo>
                  <a:lnTo>
                    <a:pt x="1252" y="432"/>
                  </a:lnTo>
                  <a:lnTo>
                    <a:pt x="1244" y="432"/>
                  </a:lnTo>
                  <a:lnTo>
                    <a:pt x="1230" y="432"/>
                  </a:lnTo>
                  <a:lnTo>
                    <a:pt x="1214" y="432"/>
                  </a:lnTo>
                  <a:lnTo>
                    <a:pt x="1212" y="432"/>
                  </a:lnTo>
                  <a:lnTo>
                    <a:pt x="1208" y="432"/>
                  </a:lnTo>
                  <a:lnTo>
                    <a:pt x="1206" y="434"/>
                  </a:lnTo>
                  <a:lnTo>
                    <a:pt x="1204" y="436"/>
                  </a:lnTo>
                  <a:lnTo>
                    <a:pt x="1204" y="440"/>
                  </a:lnTo>
                  <a:lnTo>
                    <a:pt x="1204" y="452"/>
                  </a:lnTo>
                  <a:lnTo>
                    <a:pt x="1202" y="460"/>
                  </a:lnTo>
                  <a:lnTo>
                    <a:pt x="1198" y="466"/>
                  </a:lnTo>
                  <a:lnTo>
                    <a:pt x="1192" y="468"/>
                  </a:lnTo>
                  <a:lnTo>
                    <a:pt x="1186" y="466"/>
                  </a:lnTo>
                  <a:lnTo>
                    <a:pt x="1180" y="464"/>
                  </a:lnTo>
                  <a:lnTo>
                    <a:pt x="1174" y="462"/>
                  </a:lnTo>
                  <a:lnTo>
                    <a:pt x="1166" y="464"/>
                  </a:lnTo>
                  <a:lnTo>
                    <a:pt x="1162" y="466"/>
                  </a:lnTo>
                  <a:lnTo>
                    <a:pt x="1146" y="474"/>
                  </a:lnTo>
                  <a:lnTo>
                    <a:pt x="1142" y="476"/>
                  </a:lnTo>
                  <a:lnTo>
                    <a:pt x="1134" y="478"/>
                  </a:lnTo>
                  <a:lnTo>
                    <a:pt x="1126" y="480"/>
                  </a:lnTo>
                  <a:lnTo>
                    <a:pt x="1124" y="480"/>
                  </a:lnTo>
                  <a:lnTo>
                    <a:pt x="1116" y="478"/>
                  </a:lnTo>
                  <a:lnTo>
                    <a:pt x="1110" y="476"/>
                  </a:lnTo>
                  <a:lnTo>
                    <a:pt x="1104" y="472"/>
                  </a:lnTo>
                  <a:lnTo>
                    <a:pt x="1098" y="474"/>
                  </a:lnTo>
                  <a:lnTo>
                    <a:pt x="1092" y="476"/>
                  </a:lnTo>
                  <a:lnTo>
                    <a:pt x="1078" y="484"/>
                  </a:lnTo>
                  <a:lnTo>
                    <a:pt x="1062" y="496"/>
                  </a:lnTo>
                  <a:lnTo>
                    <a:pt x="1050" y="504"/>
                  </a:lnTo>
                  <a:lnTo>
                    <a:pt x="1024" y="516"/>
                  </a:lnTo>
                  <a:lnTo>
                    <a:pt x="1012" y="520"/>
                  </a:lnTo>
                  <a:lnTo>
                    <a:pt x="1008" y="522"/>
                  </a:lnTo>
                  <a:lnTo>
                    <a:pt x="1004" y="526"/>
                  </a:lnTo>
                  <a:lnTo>
                    <a:pt x="1000" y="540"/>
                  </a:lnTo>
                  <a:lnTo>
                    <a:pt x="996" y="546"/>
                  </a:lnTo>
                  <a:lnTo>
                    <a:pt x="992" y="548"/>
                  </a:lnTo>
                  <a:lnTo>
                    <a:pt x="988" y="546"/>
                  </a:lnTo>
                  <a:lnTo>
                    <a:pt x="982" y="542"/>
                  </a:lnTo>
                  <a:lnTo>
                    <a:pt x="974" y="534"/>
                  </a:lnTo>
                  <a:lnTo>
                    <a:pt x="972" y="530"/>
                  </a:lnTo>
                  <a:lnTo>
                    <a:pt x="972" y="526"/>
                  </a:lnTo>
                  <a:lnTo>
                    <a:pt x="974" y="524"/>
                  </a:lnTo>
                  <a:lnTo>
                    <a:pt x="982" y="514"/>
                  </a:lnTo>
                  <a:lnTo>
                    <a:pt x="986" y="508"/>
                  </a:lnTo>
                  <a:lnTo>
                    <a:pt x="988" y="502"/>
                  </a:lnTo>
                  <a:lnTo>
                    <a:pt x="988" y="498"/>
                  </a:lnTo>
                  <a:lnTo>
                    <a:pt x="986" y="492"/>
                  </a:lnTo>
                  <a:lnTo>
                    <a:pt x="980" y="486"/>
                  </a:lnTo>
                  <a:lnTo>
                    <a:pt x="976" y="484"/>
                  </a:lnTo>
                  <a:lnTo>
                    <a:pt x="964" y="480"/>
                  </a:lnTo>
                  <a:lnTo>
                    <a:pt x="950" y="480"/>
                  </a:lnTo>
                  <a:lnTo>
                    <a:pt x="946" y="480"/>
                  </a:lnTo>
                  <a:lnTo>
                    <a:pt x="944" y="480"/>
                  </a:lnTo>
                  <a:lnTo>
                    <a:pt x="942" y="482"/>
                  </a:lnTo>
                  <a:lnTo>
                    <a:pt x="942" y="484"/>
                  </a:lnTo>
                  <a:lnTo>
                    <a:pt x="942" y="488"/>
                  </a:lnTo>
                  <a:lnTo>
                    <a:pt x="944" y="492"/>
                  </a:lnTo>
                  <a:lnTo>
                    <a:pt x="948" y="500"/>
                  </a:lnTo>
                  <a:lnTo>
                    <a:pt x="948" y="508"/>
                  </a:lnTo>
                  <a:lnTo>
                    <a:pt x="948" y="520"/>
                  </a:lnTo>
                  <a:lnTo>
                    <a:pt x="950" y="528"/>
                  </a:lnTo>
                  <a:lnTo>
                    <a:pt x="952" y="536"/>
                  </a:lnTo>
                  <a:lnTo>
                    <a:pt x="954" y="542"/>
                  </a:lnTo>
                  <a:lnTo>
                    <a:pt x="956" y="548"/>
                  </a:lnTo>
                  <a:lnTo>
                    <a:pt x="956" y="556"/>
                  </a:lnTo>
                  <a:lnTo>
                    <a:pt x="952" y="570"/>
                  </a:lnTo>
                  <a:lnTo>
                    <a:pt x="948" y="574"/>
                  </a:lnTo>
                  <a:lnTo>
                    <a:pt x="946" y="574"/>
                  </a:lnTo>
                  <a:lnTo>
                    <a:pt x="944" y="572"/>
                  </a:lnTo>
                  <a:lnTo>
                    <a:pt x="938" y="570"/>
                  </a:lnTo>
                  <a:lnTo>
                    <a:pt x="930" y="568"/>
                  </a:lnTo>
                  <a:lnTo>
                    <a:pt x="928" y="568"/>
                  </a:lnTo>
                  <a:lnTo>
                    <a:pt x="920" y="570"/>
                  </a:lnTo>
                  <a:lnTo>
                    <a:pt x="914" y="572"/>
                  </a:lnTo>
                  <a:lnTo>
                    <a:pt x="902" y="582"/>
                  </a:lnTo>
                  <a:lnTo>
                    <a:pt x="896" y="584"/>
                  </a:lnTo>
                  <a:lnTo>
                    <a:pt x="884" y="592"/>
                  </a:lnTo>
                  <a:lnTo>
                    <a:pt x="882" y="598"/>
                  </a:lnTo>
                  <a:lnTo>
                    <a:pt x="884" y="604"/>
                  </a:lnTo>
                  <a:lnTo>
                    <a:pt x="896" y="630"/>
                  </a:lnTo>
                  <a:lnTo>
                    <a:pt x="898" y="634"/>
                  </a:lnTo>
                  <a:lnTo>
                    <a:pt x="894" y="632"/>
                  </a:lnTo>
                  <a:lnTo>
                    <a:pt x="888" y="628"/>
                  </a:lnTo>
                  <a:lnTo>
                    <a:pt x="882" y="626"/>
                  </a:lnTo>
                  <a:lnTo>
                    <a:pt x="868" y="626"/>
                  </a:lnTo>
                  <a:lnTo>
                    <a:pt x="860" y="626"/>
                  </a:lnTo>
                  <a:lnTo>
                    <a:pt x="854" y="624"/>
                  </a:lnTo>
                  <a:lnTo>
                    <a:pt x="848" y="620"/>
                  </a:lnTo>
                  <a:lnTo>
                    <a:pt x="842" y="620"/>
                  </a:lnTo>
                  <a:lnTo>
                    <a:pt x="840" y="622"/>
                  </a:lnTo>
                  <a:lnTo>
                    <a:pt x="842" y="630"/>
                  </a:lnTo>
                  <a:lnTo>
                    <a:pt x="842" y="632"/>
                  </a:lnTo>
                  <a:lnTo>
                    <a:pt x="836" y="630"/>
                  </a:lnTo>
                  <a:lnTo>
                    <a:pt x="818" y="624"/>
                  </a:lnTo>
                  <a:lnTo>
                    <a:pt x="812" y="622"/>
                  </a:lnTo>
                  <a:lnTo>
                    <a:pt x="808" y="616"/>
                  </a:lnTo>
                  <a:lnTo>
                    <a:pt x="804" y="604"/>
                  </a:lnTo>
                  <a:lnTo>
                    <a:pt x="804" y="598"/>
                  </a:lnTo>
                  <a:lnTo>
                    <a:pt x="806" y="592"/>
                  </a:lnTo>
                  <a:lnTo>
                    <a:pt x="810" y="588"/>
                  </a:lnTo>
                  <a:lnTo>
                    <a:pt x="812" y="582"/>
                  </a:lnTo>
                  <a:lnTo>
                    <a:pt x="810" y="578"/>
                  </a:lnTo>
                  <a:lnTo>
                    <a:pt x="804" y="574"/>
                  </a:lnTo>
                  <a:lnTo>
                    <a:pt x="800" y="572"/>
                  </a:lnTo>
                  <a:lnTo>
                    <a:pt x="786" y="562"/>
                  </a:lnTo>
                  <a:lnTo>
                    <a:pt x="778" y="554"/>
                  </a:lnTo>
                  <a:lnTo>
                    <a:pt x="768" y="544"/>
                  </a:lnTo>
                  <a:lnTo>
                    <a:pt x="766" y="540"/>
                  </a:lnTo>
                  <a:lnTo>
                    <a:pt x="768" y="538"/>
                  </a:lnTo>
                  <a:lnTo>
                    <a:pt x="772" y="540"/>
                  </a:lnTo>
                  <a:lnTo>
                    <a:pt x="778" y="544"/>
                  </a:lnTo>
                  <a:lnTo>
                    <a:pt x="784" y="546"/>
                  </a:lnTo>
                  <a:lnTo>
                    <a:pt x="790" y="548"/>
                  </a:lnTo>
                  <a:lnTo>
                    <a:pt x="794" y="548"/>
                  </a:lnTo>
                  <a:lnTo>
                    <a:pt x="800" y="550"/>
                  </a:lnTo>
                  <a:lnTo>
                    <a:pt x="806" y="556"/>
                  </a:lnTo>
                  <a:lnTo>
                    <a:pt x="808" y="560"/>
                  </a:lnTo>
                  <a:lnTo>
                    <a:pt x="812" y="566"/>
                  </a:lnTo>
                  <a:lnTo>
                    <a:pt x="820" y="570"/>
                  </a:lnTo>
                  <a:lnTo>
                    <a:pt x="842" y="576"/>
                  </a:lnTo>
                  <a:lnTo>
                    <a:pt x="850" y="576"/>
                  </a:lnTo>
                  <a:lnTo>
                    <a:pt x="858" y="576"/>
                  </a:lnTo>
                  <a:lnTo>
                    <a:pt x="872" y="570"/>
                  </a:lnTo>
                  <a:lnTo>
                    <a:pt x="888" y="564"/>
                  </a:lnTo>
                  <a:lnTo>
                    <a:pt x="892" y="562"/>
                  </a:lnTo>
                  <a:lnTo>
                    <a:pt x="898" y="558"/>
                  </a:lnTo>
                  <a:lnTo>
                    <a:pt x="902" y="550"/>
                  </a:lnTo>
                  <a:lnTo>
                    <a:pt x="906" y="536"/>
                  </a:lnTo>
                  <a:lnTo>
                    <a:pt x="906" y="530"/>
                  </a:lnTo>
                  <a:lnTo>
                    <a:pt x="904" y="524"/>
                  </a:lnTo>
                  <a:lnTo>
                    <a:pt x="876" y="496"/>
                  </a:lnTo>
                  <a:lnTo>
                    <a:pt x="864" y="486"/>
                  </a:lnTo>
                  <a:lnTo>
                    <a:pt x="848" y="474"/>
                  </a:lnTo>
                  <a:lnTo>
                    <a:pt x="836" y="464"/>
                  </a:lnTo>
                  <a:lnTo>
                    <a:pt x="826" y="456"/>
                  </a:lnTo>
                  <a:lnTo>
                    <a:pt x="820" y="452"/>
                  </a:lnTo>
                  <a:lnTo>
                    <a:pt x="814" y="448"/>
                  </a:lnTo>
                  <a:lnTo>
                    <a:pt x="800" y="444"/>
                  </a:lnTo>
                  <a:lnTo>
                    <a:pt x="788" y="440"/>
                  </a:lnTo>
                  <a:lnTo>
                    <a:pt x="784" y="438"/>
                  </a:lnTo>
                  <a:lnTo>
                    <a:pt x="782" y="432"/>
                  </a:lnTo>
                  <a:lnTo>
                    <a:pt x="782" y="430"/>
                  </a:lnTo>
                  <a:lnTo>
                    <a:pt x="782" y="426"/>
                  </a:lnTo>
                  <a:lnTo>
                    <a:pt x="780" y="424"/>
                  </a:lnTo>
                  <a:lnTo>
                    <a:pt x="778" y="422"/>
                  </a:lnTo>
                  <a:lnTo>
                    <a:pt x="774" y="422"/>
                  </a:lnTo>
                  <a:lnTo>
                    <a:pt x="770" y="422"/>
                  </a:lnTo>
                  <a:lnTo>
                    <a:pt x="754" y="422"/>
                  </a:lnTo>
                  <a:lnTo>
                    <a:pt x="752" y="422"/>
                  </a:lnTo>
                  <a:lnTo>
                    <a:pt x="742" y="422"/>
                  </a:lnTo>
                  <a:lnTo>
                    <a:pt x="738" y="416"/>
                  </a:lnTo>
                  <a:lnTo>
                    <a:pt x="734" y="412"/>
                  </a:lnTo>
                  <a:lnTo>
                    <a:pt x="734" y="406"/>
                  </a:lnTo>
                  <a:lnTo>
                    <a:pt x="736" y="394"/>
                  </a:lnTo>
                  <a:lnTo>
                    <a:pt x="740" y="390"/>
                  </a:lnTo>
                  <a:lnTo>
                    <a:pt x="740" y="384"/>
                  </a:lnTo>
                  <a:lnTo>
                    <a:pt x="738" y="378"/>
                  </a:lnTo>
                  <a:lnTo>
                    <a:pt x="728" y="368"/>
                  </a:lnTo>
                  <a:lnTo>
                    <a:pt x="720" y="358"/>
                  </a:lnTo>
                  <a:lnTo>
                    <a:pt x="716" y="358"/>
                  </a:lnTo>
                  <a:lnTo>
                    <a:pt x="714" y="356"/>
                  </a:lnTo>
                  <a:lnTo>
                    <a:pt x="710" y="358"/>
                  </a:lnTo>
                  <a:lnTo>
                    <a:pt x="708" y="358"/>
                  </a:lnTo>
                  <a:lnTo>
                    <a:pt x="700" y="368"/>
                  </a:lnTo>
                  <a:lnTo>
                    <a:pt x="694" y="370"/>
                  </a:lnTo>
                  <a:lnTo>
                    <a:pt x="686" y="370"/>
                  </a:lnTo>
                  <a:lnTo>
                    <a:pt x="682" y="366"/>
                  </a:lnTo>
                  <a:lnTo>
                    <a:pt x="670" y="362"/>
                  </a:lnTo>
                  <a:lnTo>
                    <a:pt x="656" y="362"/>
                  </a:lnTo>
                  <a:lnTo>
                    <a:pt x="654" y="362"/>
                  </a:lnTo>
                  <a:lnTo>
                    <a:pt x="646" y="364"/>
                  </a:lnTo>
                  <a:lnTo>
                    <a:pt x="640" y="368"/>
                  </a:lnTo>
                  <a:lnTo>
                    <a:pt x="632" y="376"/>
                  </a:lnTo>
                  <a:lnTo>
                    <a:pt x="626" y="380"/>
                  </a:lnTo>
                  <a:lnTo>
                    <a:pt x="620" y="382"/>
                  </a:lnTo>
                  <a:lnTo>
                    <a:pt x="610" y="382"/>
                  </a:lnTo>
                  <a:lnTo>
                    <a:pt x="606" y="384"/>
                  </a:lnTo>
                  <a:lnTo>
                    <a:pt x="600" y="388"/>
                  </a:lnTo>
                  <a:lnTo>
                    <a:pt x="596" y="390"/>
                  </a:lnTo>
                  <a:lnTo>
                    <a:pt x="592" y="392"/>
                  </a:lnTo>
                  <a:lnTo>
                    <a:pt x="586" y="394"/>
                  </a:lnTo>
                  <a:lnTo>
                    <a:pt x="584" y="400"/>
                  </a:lnTo>
                  <a:lnTo>
                    <a:pt x="578" y="414"/>
                  </a:lnTo>
                  <a:lnTo>
                    <a:pt x="574" y="420"/>
                  </a:lnTo>
                  <a:lnTo>
                    <a:pt x="568" y="422"/>
                  </a:lnTo>
                  <a:lnTo>
                    <a:pt x="556" y="422"/>
                  </a:lnTo>
                  <a:lnTo>
                    <a:pt x="548" y="424"/>
                  </a:lnTo>
                  <a:lnTo>
                    <a:pt x="544" y="430"/>
                  </a:lnTo>
                  <a:lnTo>
                    <a:pt x="540" y="444"/>
                  </a:lnTo>
                  <a:lnTo>
                    <a:pt x="538" y="456"/>
                  </a:lnTo>
                  <a:lnTo>
                    <a:pt x="534" y="460"/>
                  </a:lnTo>
                  <a:lnTo>
                    <a:pt x="530" y="460"/>
                  </a:lnTo>
                  <a:lnTo>
                    <a:pt x="526" y="460"/>
                  </a:lnTo>
                  <a:lnTo>
                    <a:pt x="518" y="462"/>
                  </a:lnTo>
                  <a:lnTo>
                    <a:pt x="514" y="468"/>
                  </a:lnTo>
                  <a:lnTo>
                    <a:pt x="502" y="484"/>
                  </a:lnTo>
                  <a:lnTo>
                    <a:pt x="500" y="490"/>
                  </a:lnTo>
                  <a:lnTo>
                    <a:pt x="498" y="498"/>
                  </a:lnTo>
                  <a:lnTo>
                    <a:pt x="498" y="502"/>
                  </a:lnTo>
                  <a:lnTo>
                    <a:pt x="496" y="510"/>
                  </a:lnTo>
                  <a:lnTo>
                    <a:pt x="494" y="516"/>
                  </a:lnTo>
                  <a:lnTo>
                    <a:pt x="482" y="532"/>
                  </a:lnTo>
                  <a:lnTo>
                    <a:pt x="474" y="546"/>
                  </a:lnTo>
                  <a:lnTo>
                    <a:pt x="472" y="552"/>
                  </a:lnTo>
                  <a:lnTo>
                    <a:pt x="466" y="566"/>
                  </a:lnTo>
                  <a:lnTo>
                    <a:pt x="462" y="570"/>
                  </a:lnTo>
                  <a:lnTo>
                    <a:pt x="456" y="586"/>
                  </a:lnTo>
                  <a:lnTo>
                    <a:pt x="452" y="590"/>
                  </a:lnTo>
                  <a:lnTo>
                    <a:pt x="444" y="604"/>
                  </a:lnTo>
                  <a:lnTo>
                    <a:pt x="424" y="640"/>
                  </a:lnTo>
                  <a:lnTo>
                    <a:pt x="414" y="652"/>
                  </a:lnTo>
                  <a:lnTo>
                    <a:pt x="406" y="660"/>
                  </a:lnTo>
                  <a:lnTo>
                    <a:pt x="392" y="670"/>
                  </a:lnTo>
                  <a:lnTo>
                    <a:pt x="388" y="672"/>
                  </a:lnTo>
                  <a:lnTo>
                    <a:pt x="382" y="676"/>
                  </a:lnTo>
                  <a:lnTo>
                    <a:pt x="376" y="682"/>
                  </a:lnTo>
                  <a:lnTo>
                    <a:pt x="374" y="688"/>
                  </a:lnTo>
                  <a:lnTo>
                    <a:pt x="366" y="700"/>
                  </a:lnTo>
                  <a:lnTo>
                    <a:pt x="356" y="710"/>
                  </a:lnTo>
                  <a:lnTo>
                    <a:pt x="352" y="714"/>
                  </a:lnTo>
                  <a:lnTo>
                    <a:pt x="350" y="720"/>
                  </a:lnTo>
                  <a:lnTo>
                    <a:pt x="346" y="732"/>
                  </a:lnTo>
                  <a:lnTo>
                    <a:pt x="344" y="736"/>
                  </a:lnTo>
                  <a:lnTo>
                    <a:pt x="342" y="744"/>
                  </a:lnTo>
                  <a:lnTo>
                    <a:pt x="340" y="752"/>
                  </a:lnTo>
                  <a:lnTo>
                    <a:pt x="340" y="756"/>
                  </a:lnTo>
                  <a:lnTo>
                    <a:pt x="342" y="764"/>
                  </a:lnTo>
                  <a:lnTo>
                    <a:pt x="344" y="770"/>
                  </a:lnTo>
                  <a:lnTo>
                    <a:pt x="346" y="776"/>
                  </a:lnTo>
                  <a:lnTo>
                    <a:pt x="348" y="784"/>
                  </a:lnTo>
                  <a:lnTo>
                    <a:pt x="350" y="792"/>
                  </a:lnTo>
                  <a:lnTo>
                    <a:pt x="350" y="794"/>
                  </a:lnTo>
                  <a:lnTo>
                    <a:pt x="350" y="810"/>
                  </a:lnTo>
                  <a:lnTo>
                    <a:pt x="350" y="814"/>
                  </a:lnTo>
                  <a:lnTo>
                    <a:pt x="352" y="820"/>
                  </a:lnTo>
                  <a:lnTo>
                    <a:pt x="356" y="826"/>
                  </a:lnTo>
                  <a:lnTo>
                    <a:pt x="364" y="828"/>
                  </a:lnTo>
                  <a:lnTo>
                    <a:pt x="370" y="830"/>
                  </a:lnTo>
                  <a:lnTo>
                    <a:pt x="378" y="832"/>
                  </a:lnTo>
                  <a:lnTo>
                    <a:pt x="382" y="832"/>
                  </a:lnTo>
                  <a:lnTo>
                    <a:pt x="390" y="830"/>
                  </a:lnTo>
                  <a:lnTo>
                    <a:pt x="396" y="828"/>
                  </a:lnTo>
                  <a:lnTo>
                    <a:pt x="412" y="816"/>
                  </a:lnTo>
                  <a:lnTo>
                    <a:pt x="424" y="808"/>
                  </a:lnTo>
                  <a:lnTo>
                    <a:pt x="430" y="804"/>
                  </a:lnTo>
                  <a:lnTo>
                    <a:pt x="434" y="802"/>
                  </a:lnTo>
                  <a:lnTo>
                    <a:pt x="438" y="800"/>
                  </a:lnTo>
                  <a:lnTo>
                    <a:pt x="442" y="796"/>
                  </a:lnTo>
                  <a:lnTo>
                    <a:pt x="446" y="790"/>
                  </a:lnTo>
                  <a:lnTo>
                    <a:pt x="454" y="778"/>
                  </a:lnTo>
                  <a:lnTo>
                    <a:pt x="458" y="774"/>
                  </a:lnTo>
                  <a:lnTo>
                    <a:pt x="454" y="778"/>
                  </a:lnTo>
                  <a:lnTo>
                    <a:pt x="446" y="790"/>
                  </a:lnTo>
                  <a:lnTo>
                    <a:pt x="442" y="796"/>
                  </a:lnTo>
                  <a:lnTo>
                    <a:pt x="440" y="808"/>
                  </a:lnTo>
                  <a:lnTo>
                    <a:pt x="442" y="820"/>
                  </a:lnTo>
                  <a:lnTo>
                    <a:pt x="446" y="826"/>
                  </a:lnTo>
                  <a:lnTo>
                    <a:pt x="448" y="832"/>
                  </a:lnTo>
                  <a:lnTo>
                    <a:pt x="448" y="840"/>
                  </a:lnTo>
                  <a:lnTo>
                    <a:pt x="448" y="844"/>
                  </a:lnTo>
                  <a:lnTo>
                    <a:pt x="452" y="860"/>
                  </a:lnTo>
                  <a:lnTo>
                    <a:pt x="456" y="874"/>
                  </a:lnTo>
                  <a:lnTo>
                    <a:pt x="458" y="886"/>
                  </a:lnTo>
                  <a:lnTo>
                    <a:pt x="460" y="892"/>
                  </a:lnTo>
                  <a:lnTo>
                    <a:pt x="464" y="896"/>
                  </a:lnTo>
                  <a:lnTo>
                    <a:pt x="466" y="902"/>
                  </a:lnTo>
                  <a:lnTo>
                    <a:pt x="468" y="906"/>
                  </a:lnTo>
                  <a:lnTo>
                    <a:pt x="470" y="910"/>
                  </a:lnTo>
                  <a:lnTo>
                    <a:pt x="476" y="910"/>
                  </a:lnTo>
                  <a:lnTo>
                    <a:pt x="480" y="910"/>
                  </a:lnTo>
                  <a:lnTo>
                    <a:pt x="486" y="910"/>
                  </a:lnTo>
                  <a:lnTo>
                    <a:pt x="488" y="906"/>
                  </a:lnTo>
                  <a:lnTo>
                    <a:pt x="490" y="902"/>
                  </a:lnTo>
                  <a:lnTo>
                    <a:pt x="492" y="896"/>
                  </a:lnTo>
                  <a:lnTo>
                    <a:pt x="498" y="892"/>
                  </a:lnTo>
                  <a:lnTo>
                    <a:pt x="506" y="892"/>
                  </a:lnTo>
                  <a:lnTo>
                    <a:pt x="510" y="892"/>
                  </a:lnTo>
                  <a:lnTo>
                    <a:pt x="516" y="890"/>
                  </a:lnTo>
                  <a:lnTo>
                    <a:pt x="520" y="884"/>
                  </a:lnTo>
                  <a:lnTo>
                    <a:pt x="524" y="878"/>
                  </a:lnTo>
                  <a:lnTo>
                    <a:pt x="526" y="872"/>
                  </a:lnTo>
                  <a:lnTo>
                    <a:pt x="528" y="864"/>
                  </a:lnTo>
                  <a:lnTo>
                    <a:pt x="528" y="840"/>
                  </a:lnTo>
                  <a:lnTo>
                    <a:pt x="528" y="824"/>
                  </a:lnTo>
                  <a:lnTo>
                    <a:pt x="528" y="822"/>
                  </a:lnTo>
                  <a:lnTo>
                    <a:pt x="528" y="816"/>
                  </a:lnTo>
                  <a:lnTo>
                    <a:pt x="532" y="814"/>
                  </a:lnTo>
                  <a:lnTo>
                    <a:pt x="544" y="810"/>
                  </a:lnTo>
                  <a:lnTo>
                    <a:pt x="550" y="806"/>
                  </a:lnTo>
                  <a:lnTo>
                    <a:pt x="554" y="802"/>
                  </a:lnTo>
                  <a:lnTo>
                    <a:pt x="556" y="796"/>
                  </a:lnTo>
                  <a:lnTo>
                    <a:pt x="556" y="792"/>
                  </a:lnTo>
                  <a:lnTo>
                    <a:pt x="556" y="784"/>
                  </a:lnTo>
                  <a:lnTo>
                    <a:pt x="554" y="776"/>
                  </a:lnTo>
                  <a:lnTo>
                    <a:pt x="550" y="772"/>
                  </a:lnTo>
                  <a:lnTo>
                    <a:pt x="542" y="760"/>
                  </a:lnTo>
                  <a:lnTo>
                    <a:pt x="538" y="754"/>
                  </a:lnTo>
                  <a:lnTo>
                    <a:pt x="536" y="746"/>
                  </a:lnTo>
                  <a:lnTo>
                    <a:pt x="536" y="732"/>
                  </a:lnTo>
                  <a:lnTo>
                    <a:pt x="536" y="716"/>
                  </a:lnTo>
                  <a:lnTo>
                    <a:pt x="536" y="704"/>
                  </a:lnTo>
                  <a:lnTo>
                    <a:pt x="538" y="696"/>
                  </a:lnTo>
                  <a:lnTo>
                    <a:pt x="542" y="690"/>
                  </a:lnTo>
                  <a:lnTo>
                    <a:pt x="550" y="682"/>
                  </a:lnTo>
                  <a:lnTo>
                    <a:pt x="562" y="672"/>
                  </a:lnTo>
                  <a:lnTo>
                    <a:pt x="572" y="662"/>
                  </a:lnTo>
                  <a:lnTo>
                    <a:pt x="590" y="652"/>
                  </a:lnTo>
                  <a:lnTo>
                    <a:pt x="594" y="646"/>
                  </a:lnTo>
                  <a:lnTo>
                    <a:pt x="600" y="640"/>
                  </a:lnTo>
                  <a:lnTo>
                    <a:pt x="602" y="634"/>
                  </a:lnTo>
                  <a:lnTo>
                    <a:pt x="604" y="628"/>
                  </a:lnTo>
                  <a:lnTo>
                    <a:pt x="600" y="622"/>
                  </a:lnTo>
                  <a:lnTo>
                    <a:pt x="598" y="616"/>
                  </a:lnTo>
                  <a:lnTo>
                    <a:pt x="600" y="610"/>
                  </a:lnTo>
                  <a:lnTo>
                    <a:pt x="602" y="604"/>
                  </a:lnTo>
                  <a:lnTo>
                    <a:pt x="612" y="592"/>
                  </a:lnTo>
                  <a:lnTo>
                    <a:pt x="620" y="584"/>
                  </a:lnTo>
                  <a:lnTo>
                    <a:pt x="624" y="580"/>
                  </a:lnTo>
                  <a:lnTo>
                    <a:pt x="630" y="576"/>
                  </a:lnTo>
                  <a:lnTo>
                    <a:pt x="634" y="578"/>
                  </a:lnTo>
                  <a:lnTo>
                    <a:pt x="640" y="582"/>
                  </a:lnTo>
                  <a:lnTo>
                    <a:pt x="648" y="594"/>
                  </a:lnTo>
                  <a:lnTo>
                    <a:pt x="652" y="600"/>
                  </a:lnTo>
                  <a:lnTo>
                    <a:pt x="652" y="608"/>
                  </a:lnTo>
                  <a:lnTo>
                    <a:pt x="652" y="614"/>
                  </a:lnTo>
                  <a:lnTo>
                    <a:pt x="638" y="640"/>
                  </a:lnTo>
                  <a:lnTo>
                    <a:pt x="634" y="646"/>
                  </a:lnTo>
                  <a:lnTo>
                    <a:pt x="628" y="650"/>
                  </a:lnTo>
                  <a:lnTo>
                    <a:pt x="612" y="662"/>
                  </a:lnTo>
                  <a:lnTo>
                    <a:pt x="606" y="666"/>
                  </a:lnTo>
                  <a:lnTo>
                    <a:pt x="604" y="674"/>
                  </a:lnTo>
                  <a:lnTo>
                    <a:pt x="598" y="688"/>
                  </a:lnTo>
                  <a:lnTo>
                    <a:pt x="596" y="704"/>
                  </a:lnTo>
                  <a:lnTo>
                    <a:pt x="596" y="726"/>
                  </a:lnTo>
                  <a:lnTo>
                    <a:pt x="596" y="734"/>
                  </a:lnTo>
                  <a:lnTo>
                    <a:pt x="600" y="742"/>
                  </a:lnTo>
                  <a:lnTo>
                    <a:pt x="602" y="748"/>
                  </a:lnTo>
                  <a:lnTo>
                    <a:pt x="610" y="760"/>
                  </a:lnTo>
                  <a:lnTo>
                    <a:pt x="620" y="770"/>
                  </a:lnTo>
                  <a:lnTo>
                    <a:pt x="626" y="772"/>
                  </a:lnTo>
                  <a:lnTo>
                    <a:pt x="634" y="774"/>
                  </a:lnTo>
                  <a:lnTo>
                    <a:pt x="636" y="774"/>
                  </a:lnTo>
                  <a:lnTo>
                    <a:pt x="652" y="772"/>
                  </a:lnTo>
                  <a:lnTo>
                    <a:pt x="676" y="766"/>
                  </a:lnTo>
                  <a:lnTo>
                    <a:pt x="690" y="764"/>
                  </a:lnTo>
                  <a:lnTo>
                    <a:pt x="694" y="764"/>
                  </a:lnTo>
                  <a:lnTo>
                    <a:pt x="700" y="764"/>
                  </a:lnTo>
                  <a:lnTo>
                    <a:pt x="704" y="766"/>
                  </a:lnTo>
                  <a:lnTo>
                    <a:pt x="708" y="768"/>
                  </a:lnTo>
                  <a:lnTo>
                    <a:pt x="712" y="774"/>
                  </a:lnTo>
                  <a:lnTo>
                    <a:pt x="714" y="782"/>
                  </a:lnTo>
                  <a:lnTo>
                    <a:pt x="714" y="786"/>
                  </a:lnTo>
                  <a:lnTo>
                    <a:pt x="712" y="790"/>
                  </a:lnTo>
                  <a:lnTo>
                    <a:pt x="708" y="794"/>
                  </a:lnTo>
                  <a:lnTo>
                    <a:pt x="704" y="794"/>
                  </a:lnTo>
                  <a:lnTo>
                    <a:pt x="700" y="792"/>
                  </a:lnTo>
                  <a:lnTo>
                    <a:pt x="686" y="792"/>
                  </a:lnTo>
                  <a:lnTo>
                    <a:pt x="672" y="792"/>
                  </a:lnTo>
                  <a:lnTo>
                    <a:pt x="658" y="796"/>
                  </a:lnTo>
                  <a:lnTo>
                    <a:pt x="642" y="800"/>
                  </a:lnTo>
                  <a:lnTo>
                    <a:pt x="638" y="804"/>
                  </a:lnTo>
                  <a:lnTo>
                    <a:pt x="634" y="808"/>
                  </a:lnTo>
                  <a:lnTo>
                    <a:pt x="634" y="818"/>
                  </a:lnTo>
                  <a:lnTo>
                    <a:pt x="636" y="822"/>
                  </a:lnTo>
                  <a:lnTo>
                    <a:pt x="640" y="828"/>
                  </a:lnTo>
                  <a:lnTo>
                    <a:pt x="644" y="832"/>
                  </a:lnTo>
                  <a:lnTo>
                    <a:pt x="644" y="838"/>
                  </a:lnTo>
                  <a:lnTo>
                    <a:pt x="644" y="842"/>
                  </a:lnTo>
                  <a:lnTo>
                    <a:pt x="642" y="850"/>
                  </a:lnTo>
                  <a:lnTo>
                    <a:pt x="638" y="854"/>
                  </a:lnTo>
                  <a:lnTo>
                    <a:pt x="636" y="856"/>
                  </a:lnTo>
                  <a:lnTo>
                    <a:pt x="634" y="858"/>
                  </a:lnTo>
                  <a:lnTo>
                    <a:pt x="632" y="858"/>
                  </a:lnTo>
                  <a:lnTo>
                    <a:pt x="628" y="858"/>
                  </a:lnTo>
                  <a:lnTo>
                    <a:pt x="622" y="856"/>
                  </a:lnTo>
                  <a:lnTo>
                    <a:pt x="610" y="852"/>
                  </a:lnTo>
                  <a:lnTo>
                    <a:pt x="606" y="854"/>
                  </a:lnTo>
                  <a:lnTo>
                    <a:pt x="602" y="858"/>
                  </a:lnTo>
                  <a:lnTo>
                    <a:pt x="600" y="864"/>
                  </a:lnTo>
                  <a:lnTo>
                    <a:pt x="598" y="872"/>
                  </a:lnTo>
                  <a:lnTo>
                    <a:pt x="596" y="880"/>
                  </a:lnTo>
                  <a:lnTo>
                    <a:pt x="596" y="882"/>
                  </a:lnTo>
                  <a:lnTo>
                    <a:pt x="596" y="890"/>
                  </a:lnTo>
                  <a:lnTo>
                    <a:pt x="596" y="898"/>
                  </a:lnTo>
                  <a:lnTo>
                    <a:pt x="596" y="902"/>
                  </a:lnTo>
                  <a:lnTo>
                    <a:pt x="596" y="910"/>
                  </a:lnTo>
                  <a:lnTo>
                    <a:pt x="592" y="910"/>
                  </a:lnTo>
                  <a:lnTo>
                    <a:pt x="586" y="912"/>
                  </a:lnTo>
                  <a:lnTo>
                    <a:pt x="582" y="916"/>
                  </a:lnTo>
                  <a:lnTo>
                    <a:pt x="578" y="920"/>
                  </a:lnTo>
                  <a:lnTo>
                    <a:pt x="576" y="926"/>
                  </a:lnTo>
                  <a:lnTo>
                    <a:pt x="574" y="928"/>
                  </a:lnTo>
                  <a:lnTo>
                    <a:pt x="568" y="930"/>
                  </a:lnTo>
                  <a:lnTo>
                    <a:pt x="564" y="930"/>
                  </a:lnTo>
                  <a:lnTo>
                    <a:pt x="552" y="930"/>
                  </a:lnTo>
                  <a:lnTo>
                    <a:pt x="540" y="932"/>
                  </a:lnTo>
                  <a:lnTo>
                    <a:pt x="516" y="938"/>
                  </a:lnTo>
                  <a:lnTo>
                    <a:pt x="500" y="944"/>
                  </a:lnTo>
                  <a:lnTo>
                    <a:pt x="496" y="946"/>
                  </a:lnTo>
                  <a:lnTo>
                    <a:pt x="488" y="950"/>
                  </a:lnTo>
                  <a:lnTo>
                    <a:pt x="482" y="946"/>
                  </a:lnTo>
                  <a:lnTo>
                    <a:pt x="476" y="944"/>
                  </a:lnTo>
                  <a:lnTo>
                    <a:pt x="468" y="942"/>
                  </a:lnTo>
                  <a:lnTo>
                    <a:pt x="462" y="944"/>
                  </a:lnTo>
                  <a:lnTo>
                    <a:pt x="456" y="946"/>
                  </a:lnTo>
                  <a:lnTo>
                    <a:pt x="450" y="946"/>
                  </a:lnTo>
                  <a:lnTo>
                    <a:pt x="444" y="944"/>
                  </a:lnTo>
                  <a:lnTo>
                    <a:pt x="440" y="940"/>
                  </a:lnTo>
                  <a:lnTo>
                    <a:pt x="440" y="934"/>
                  </a:lnTo>
                  <a:lnTo>
                    <a:pt x="436" y="932"/>
                  </a:lnTo>
                  <a:lnTo>
                    <a:pt x="432" y="930"/>
                  </a:lnTo>
                  <a:lnTo>
                    <a:pt x="428" y="930"/>
                  </a:lnTo>
                  <a:lnTo>
                    <a:pt x="424" y="930"/>
                  </a:lnTo>
                  <a:lnTo>
                    <a:pt x="422" y="928"/>
                  </a:lnTo>
                  <a:lnTo>
                    <a:pt x="420" y="924"/>
                  </a:lnTo>
                  <a:lnTo>
                    <a:pt x="420" y="922"/>
                  </a:lnTo>
                  <a:lnTo>
                    <a:pt x="420" y="918"/>
                  </a:lnTo>
                  <a:lnTo>
                    <a:pt x="420" y="902"/>
                  </a:lnTo>
                  <a:lnTo>
                    <a:pt x="420" y="898"/>
                  </a:lnTo>
                  <a:lnTo>
                    <a:pt x="422" y="894"/>
                  </a:lnTo>
                  <a:lnTo>
                    <a:pt x="424" y="890"/>
                  </a:lnTo>
                  <a:lnTo>
                    <a:pt x="430" y="890"/>
                  </a:lnTo>
                  <a:lnTo>
                    <a:pt x="434" y="886"/>
                  </a:lnTo>
                  <a:lnTo>
                    <a:pt x="436" y="882"/>
                  </a:lnTo>
                  <a:lnTo>
                    <a:pt x="434" y="882"/>
                  </a:lnTo>
                  <a:lnTo>
                    <a:pt x="430" y="880"/>
                  </a:lnTo>
                  <a:lnTo>
                    <a:pt x="430" y="876"/>
                  </a:lnTo>
                  <a:lnTo>
                    <a:pt x="430" y="864"/>
                  </a:lnTo>
                  <a:lnTo>
                    <a:pt x="430" y="860"/>
                  </a:lnTo>
                  <a:lnTo>
                    <a:pt x="428" y="858"/>
                  </a:lnTo>
                  <a:lnTo>
                    <a:pt x="428" y="856"/>
                  </a:lnTo>
                  <a:lnTo>
                    <a:pt x="426" y="854"/>
                  </a:lnTo>
                  <a:lnTo>
                    <a:pt x="422" y="856"/>
                  </a:lnTo>
                  <a:lnTo>
                    <a:pt x="418" y="858"/>
                  </a:lnTo>
                  <a:lnTo>
                    <a:pt x="406" y="862"/>
                  </a:lnTo>
                  <a:lnTo>
                    <a:pt x="400" y="864"/>
                  </a:lnTo>
                  <a:lnTo>
                    <a:pt x="398" y="868"/>
                  </a:lnTo>
                  <a:lnTo>
                    <a:pt x="394" y="874"/>
                  </a:lnTo>
                  <a:lnTo>
                    <a:pt x="392" y="882"/>
                  </a:lnTo>
                  <a:lnTo>
                    <a:pt x="392" y="890"/>
                  </a:lnTo>
                  <a:lnTo>
                    <a:pt x="392" y="892"/>
                  </a:lnTo>
                  <a:lnTo>
                    <a:pt x="392" y="900"/>
                  </a:lnTo>
                  <a:lnTo>
                    <a:pt x="396" y="906"/>
                  </a:lnTo>
                  <a:lnTo>
                    <a:pt x="404" y="918"/>
                  </a:lnTo>
                  <a:lnTo>
                    <a:pt x="406" y="922"/>
                  </a:lnTo>
                  <a:lnTo>
                    <a:pt x="410" y="930"/>
                  </a:lnTo>
                  <a:lnTo>
                    <a:pt x="406" y="936"/>
                  </a:lnTo>
                  <a:lnTo>
                    <a:pt x="404" y="942"/>
                  </a:lnTo>
                  <a:lnTo>
                    <a:pt x="400" y="954"/>
                  </a:lnTo>
                  <a:lnTo>
                    <a:pt x="398" y="958"/>
                  </a:lnTo>
                  <a:lnTo>
                    <a:pt x="396" y="958"/>
                  </a:lnTo>
                  <a:lnTo>
                    <a:pt x="386" y="958"/>
                  </a:lnTo>
                  <a:lnTo>
                    <a:pt x="380" y="960"/>
                  </a:lnTo>
                  <a:lnTo>
                    <a:pt x="376" y="960"/>
                  </a:lnTo>
                  <a:lnTo>
                    <a:pt x="364" y="964"/>
                  </a:lnTo>
                  <a:lnTo>
                    <a:pt x="358" y="966"/>
                  </a:lnTo>
                  <a:lnTo>
                    <a:pt x="352" y="970"/>
                  </a:lnTo>
                  <a:lnTo>
                    <a:pt x="346" y="976"/>
                  </a:lnTo>
                  <a:lnTo>
                    <a:pt x="336" y="992"/>
                  </a:lnTo>
                  <a:lnTo>
                    <a:pt x="326" y="1004"/>
                  </a:lnTo>
                  <a:lnTo>
                    <a:pt x="320" y="1008"/>
                  </a:lnTo>
                  <a:lnTo>
                    <a:pt x="316" y="1012"/>
                  </a:lnTo>
                  <a:lnTo>
                    <a:pt x="312" y="1018"/>
                  </a:lnTo>
                  <a:lnTo>
                    <a:pt x="306" y="1024"/>
                  </a:lnTo>
                  <a:lnTo>
                    <a:pt x="298" y="1034"/>
                  </a:lnTo>
                  <a:lnTo>
                    <a:pt x="296" y="1040"/>
                  </a:lnTo>
                  <a:lnTo>
                    <a:pt x="292" y="1046"/>
                  </a:lnTo>
                  <a:lnTo>
                    <a:pt x="288" y="1048"/>
                  </a:lnTo>
                  <a:lnTo>
                    <a:pt x="282" y="1050"/>
                  </a:lnTo>
                  <a:lnTo>
                    <a:pt x="278" y="1054"/>
                  </a:lnTo>
                  <a:lnTo>
                    <a:pt x="276" y="1060"/>
                  </a:lnTo>
                  <a:lnTo>
                    <a:pt x="272" y="1064"/>
                  </a:lnTo>
                  <a:lnTo>
                    <a:pt x="264" y="1066"/>
                  </a:lnTo>
                  <a:lnTo>
                    <a:pt x="260" y="1066"/>
                  </a:lnTo>
                  <a:lnTo>
                    <a:pt x="256" y="1066"/>
                  </a:lnTo>
                  <a:lnTo>
                    <a:pt x="252" y="1062"/>
                  </a:lnTo>
                  <a:lnTo>
                    <a:pt x="252" y="1058"/>
                  </a:lnTo>
                  <a:lnTo>
                    <a:pt x="248" y="1058"/>
                  </a:lnTo>
                  <a:lnTo>
                    <a:pt x="244" y="1058"/>
                  </a:lnTo>
                  <a:lnTo>
                    <a:pt x="242" y="1062"/>
                  </a:lnTo>
                  <a:lnTo>
                    <a:pt x="242" y="1072"/>
                  </a:lnTo>
                  <a:lnTo>
                    <a:pt x="242" y="1076"/>
                  </a:lnTo>
                  <a:lnTo>
                    <a:pt x="238" y="1076"/>
                  </a:lnTo>
                  <a:lnTo>
                    <a:pt x="228" y="1076"/>
                  </a:lnTo>
                  <a:lnTo>
                    <a:pt x="218" y="1076"/>
                  </a:lnTo>
                  <a:lnTo>
                    <a:pt x="206" y="1080"/>
                  </a:lnTo>
                  <a:lnTo>
                    <a:pt x="202" y="1082"/>
                  </a:lnTo>
                  <a:lnTo>
                    <a:pt x="196" y="1086"/>
                  </a:lnTo>
                  <a:lnTo>
                    <a:pt x="194" y="1092"/>
                  </a:lnTo>
                  <a:lnTo>
                    <a:pt x="196" y="1096"/>
                  </a:lnTo>
                  <a:lnTo>
                    <a:pt x="202" y="1100"/>
                  </a:lnTo>
                  <a:lnTo>
                    <a:pt x="206" y="1102"/>
                  </a:lnTo>
                  <a:lnTo>
                    <a:pt x="214" y="1106"/>
                  </a:lnTo>
                  <a:lnTo>
                    <a:pt x="222" y="1106"/>
                  </a:lnTo>
                  <a:lnTo>
                    <a:pt x="226" y="1106"/>
                  </a:lnTo>
                  <a:lnTo>
                    <a:pt x="230" y="1108"/>
                  </a:lnTo>
                  <a:lnTo>
                    <a:pt x="234" y="1110"/>
                  </a:lnTo>
                  <a:lnTo>
                    <a:pt x="234" y="1116"/>
                  </a:lnTo>
                  <a:lnTo>
                    <a:pt x="238" y="1120"/>
                  </a:lnTo>
                  <a:lnTo>
                    <a:pt x="242" y="1126"/>
                  </a:lnTo>
                  <a:lnTo>
                    <a:pt x="242" y="1134"/>
                  </a:lnTo>
                  <a:lnTo>
                    <a:pt x="242" y="1138"/>
                  </a:lnTo>
                  <a:lnTo>
                    <a:pt x="244" y="1142"/>
                  </a:lnTo>
                  <a:lnTo>
                    <a:pt x="248" y="1146"/>
                  </a:lnTo>
                  <a:lnTo>
                    <a:pt x="252" y="1148"/>
                  </a:lnTo>
                  <a:lnTo>
                    <a:pt x="252" y="1154"/>
                  </a:lnTo>
                  <a:lnTo>
                    <a:pt x="252" y="1156"/>
                  </a:lnTo>
                  <a:lnTo>
                    <a:pt x="250" y="1172"/>
                  </a:lnTo>
                  <a:lnTo>
                    <a:pt x="244" y="1196"/>
                  </a:lnTo>
                  <a:lnTo>
                    <a:pt x="242" y="1204"/>
                  </a:lnTo>
                  <a:lnTo>
                    <a:pt x="234" y="1202"/>
                  </a:lnTo>
                  <a:lnTo>
                    <a:pt x="192" y="1194"/>
                  </a:lnTo>
                  <a:lnTo>
                    <a:pt x="176" y="1194"/>
                  </a:lnTo>
                  <a:lnTo>
                    <a:pt x="162" y="1194"/>
                  </a:lnTo>
                  <a:lnTo>
                    <a:pt x="150" y="1194"/>
                  </a:lnTo>
                  <a:lnTo>
                    <a:pt x="140" y="1194"/>
                  </a:lnTo>
                  <a:lnTo>
                    <a:pt x="134" y="1196"/>
                  </a:lnTo>
                  <a:lnTo>
                    <a:pt x="130" y="1198"/>
                  </a:lnTo>
                  <a:lnTo>
                    <a:pt x="128" y="1204"/>
                  </a:lnTo>
                  <a:lnTo>
                    <a:pt x="128" y="1212"/>
                  </a:lnTo>
                  <a:lnTo>
                    <a:pt x="132" y="1226"/>
                  </a:lnTo>
                  <a:lnTo>
                    <a:pt x="134" y="1234"/>
                  </a:lnTo>
                  <a:lnTo>
                    <a:pt x="130" y="1234"/>
                  </a:lnTo>
                  <a:lnTo>
                    <a:pt x="128" y="1234"/>
                  </a:lnTo>
                  <a:lnTo>
                    <a:pt x="128" y="1236"/>
                  </a:lnTo>
                  <a:lnTo>
                    <a:pt x="128" y="1240"/>
                  </a:lnTo>
                  <a:lnTo>
                    <a:pt x="132" y="1246"/>
                  </a:lnTo>
                  <a:lnTo>
                    <a:pt x="134" y="1254"/>
                  </a:lnTo>
                  <a:lnTo>
                    <a:pt x="134" y="1262"/>
                  </a:lnTo>
                  <a:lnTo>
                    <a:pt x="134" y="1264"/>
                  </a:lnTo>
                  <a:lnTo>
                    <a:pt x="134" y="1272"/>
                  </a:lnTo>
                  <a:lnTo>
                    <a:pt x="132" y="1280"/>
                  </a:lnTo>
                  <a:lnTo>
                    <a:pt x="128" y="1286"/>
                  </a:lnTo>
                  <a:lnTo>
                    <a:pt x="128" y="1292"/>
                  </a:lnTo>
                  <a:lnTo>
                    <a:pt x="130" y="1298"/>
                  </a:lnTo>
                  <a:lnTo>
                    <a:pt x="134" y="1304"/>
                  </a:lnTo>
                  <a:lnTo>
                    <a:pt x="134" y="1310"/>
                  </a:lnTo>
                  <a:lnTo>
                    <a:pt x="134" y="1314"/>
                  </a:lnTo>
                  <a:lnTo>
                    <a:pt x="136" y="1316"/>
                  </a:lnTo>
                  <a:lnTo>
                    <a:pt x="138" y="1320"/>
                  </a:lnTo>
                  <a:lnTo>
                    <a:pt x="140" y="1322"/>
                  </a:lnTo>
                  <a:lnTo>
                    <a:pt x="142" y="1322"/>
                  </a:lnTo>
                  <a:lnTo>
                    <a:pt x="146" y="1322"/>
                  </a:lnTo>
                  <a:lnTo>
                    <a:pt x="154" y="1322"/>
                  </a:lnTo>
                  <a:lnTo>
                    <a:pt x="160" y="1322"/>
                  </a:lnTo>
                  <a:lnTo>
                    <a:pt x="164" y="1322"/>
                  </a:lnTo>
                  <a:lnTo>
                    <a:pt x="170" y="1326"/>
                  </a:lnTo>
                  <a:lnTo>
                    <a:pt x="178" y="1334"/>
                  </a:lnTo>
                  <a:lnTo>
                    <a:pt x="184" y="1338"/>
                  </a:lnTo>
                  <a:lnTo>
                    <a:pt x="192" y="1338"/>
                  </a:lnTo>
                  <a:lnTo>
                    <a:pt x="206" y="1334"/>
                  </a:lnTo>
                  <a:lnTo>
                    <a:pt x="220" y="1328"/>
                  </a:lnTo>
                  <a:lnTo>
                    <a:pt x="234" y="1324"/>
                  </a:lnTo>
                  <a:lnTo>
                    <a:pt x="242" y="1320"/>
                  </a:lnTo>
                  <a:lnTo>
                    <a:pt x="246" y="1314"/>
                  </a:lnTo>
                  <a:lnTo>
                    <a:pt x="248" y="1308"/>
                  </a:lnTo>
                  <a:lnTo>
                    <a:pt x="258" y="1296"/>
                  </a:lnTo>
                  <a:lnTo>
                    <a:pt x="266" y="1288"/>
                  </a:lnTo>
                  <a:lnTo>
                    <a:pt x="270" y="1282"/>
                  </a:lnTo>
                  <a:lnTo>
                    <a:pt x="272" y="1276"/>
                  </a:lnTo>
                  <a:lnTo>
                    <a:pt x="274" y="1264"/>
                  </a:lnTo>
                  <a:lnTo>
                    <a:pt x="280" y="1250"/>
                  </a:lnTo>
                  <a:lnTo>
                    <a:pt x="282" y="1244"/>
                  </a:lnTo>
                  <a:lnTo>
                    <a:pt x="288" y="1238"/>
                  </a:lnTo>
                  <a:lnTo>
                    <a:pt x="304" y="1228"/>
                  </a:lnTo>
                  <a:lnTo>
                    <a:pt x="310" y="1224"/>
                  </a:lnTo>
                  <a:lnTo>
                    <a:pt x="316" y="1216"/>
                  </a:lnTo>
                  <a:lnTo>
                    <a:pt x="318" y="1212"/>
                  </a:lnTo>
                  <a:lnTo>
                    <a:pt x="322" y="1206"/>
                  </a:lnTo>
                  <a:lnTo>
                    <a:pt x="326" y="1204"/>
                  </a:lnTo>
                  <a:lnTo>
                    <a:pt x="340" y="1204"/>
                  </a:lnTo>
                  <a:lnTo>
                    <a:pt x="342" y="1204"/>
                  </a:lnTo>
                  <a:lnTo>
                    <a:pt x="350" y="1202"/>
                  </a:lnTo>
                  <a:lnTo>
                    <a:pt x="358" y="1200"/>
                  </a:lnTo>
                  <a:lnTo>
                    <a:pt x="374" y="1188"/>
                  </a:lnTo>
                  <a:lnTo>
                    <a:pt x="380" y="1186"/>
                  </a:lnTo>
                  <a:lnTo>
                    <a:pt x="386" y="1184"/>
                  </a:lnTo>
                  <a:lnTo>
                    <a:pt x="390" y="1182"/>
                  </a:lnTo>
                  <a:lnTo>
                    <a:pt x="396" y="1180"/>
                  </a:lnTo>
                  <a:lnTo>
                    <a:pt x="402" y="1178"/>
                  </a:lnTo>
                  <a:lnTo>
                    <a:pt x="408" y="1178"/>
                  </a:lnTo>
                  <a:lnTo>
                    <a:pt x="412" y="1180"/>
                  </a:lnTo>
                  <a:lnTo>
                    <a:pt x="420" y="1186"/>
                  </a:lnTo>
                  <a:lnTo>
                    <a:pt x="424" y="1192"/>
                  </a:lnTo>
                  <a:lnTo>
                    <a:pt x="436" y="1208"/>
                  </a:lnTo>
                  <a:lnTo>
                    <a:pt x="444" y="1220"/>
                  </a:lnTo>
                  <a:lnTo>
                    <a:pt x="446" y="1226"/>
                  </a:lnTo>
                  <a:lnTo>
                    <a:pt x="450" y="1232"/>
                  </a:lnTo>
                  <a:lnTo>
                    <a:pt x="456" y="1236"/>
                  </a:lnTo>
                  <a:lnTo>
                    <a:pt x="482" y="1250"/>
                  </a:lnTo>
                  <a:lnTo>
                    <a:pt x="488" y="1254"/>
                  </a:lnTo>
                  <a:lnTo>
                    <a:pt x="492" y="1260"/>
                  </a:lnTo>
                  <a:lnTo>
                    <a:pt x="502" y="1274"/>
                  </a:lnTo>
                  <a:lnTo>
                    <a:pt x="506" y="1282"/>
                  </a:lnTo>
                  <a:lnTo>
                    <a:pt x="506" y="1290"/>
                  </a:lnTo>
                  <a:lnTo>
                    <a:pt x="506" y="1304"/>
                  </a:lnTo>
                  <a:lnTo>
                    <a:pt x="506" y="1312"/>
                  </a:lnTo>
                  <a:lnTo>
                    <a:pt x="508" y="1316"/>
                  </a:lnTo>
                  <a:lnTo>
                    <a:pt x="510" y="1316"/>
                  </a:lnTo>
                  <a:lnTo>
                    <a:pt x="512" y="1316"/>
                  </a:lnTo>
                  <a:lnTo>
                    <a:pt x="514" y="1312"/>
                  </a:lnTo>
                  <a:lnTo>
                    <a:pt x="518" y="1302"/>
                  </a:lnTo>
                  <a:lnTo>
                    <a:pt x="522" y="1294"/>
                  </a:lnTo>
                  <a:lnTo>
                    <a:pt x="524" y="1288"/>
                  </a:lnTo>
                  <a:lnTo>
                    <a:pt x="526" y="1282"/>
                  </a:lnTo>
                  <a:lnTo>
                    <a:pt x="528" y="1274"/>
                  </a:lnTo>
                  <a:lnTo>
                    <a:pt x="528" y="1270"/>
                  </a:lnTo>
                  <a:lnTo>
                    <a:pt x="528" y="1268"/>
                  </a:lnTo>
                  <a:lnTo>
                    <a:pt x="530" y="1266"/>
                  </a:lnTo>
                  <a:lnTo>
                    <a:pt x="532" y="1266"/>
                  </a:lnTo>
                  <a:lnTo>
                    <a:pt x="534" y="1266"/>
                  </a:lnTo>
                  <a:lnTo>
                    <a:pt x="540" y="1268"/>
                  </a:lnTo>
                  <a:lnTo>
                    <a:pt x="552" y="1272"/>
                  </a:lnTo>
                  <a:lnTo>
                    <a:pt x="554" y="1272"/>
                  </a:lnTo>
                  <a:lnTo>
                    <a:pt x="554" y="1270"/>
                  </a:lnTo>
                  <a:lnTo>
                    <a:pt x="552" y="1266"/>
                  </a:lnTo>
                  <a:lnTo>
                    <a:pt x="534" y="1248"/>
                  </a:lnTo>
                  <a:lnTo>
                    <a:pt x="520" y="1240"/>
                  </a:lnTo>
                  <a:lnTo>
                    <a:pt x="516" y="1236"/>
                  </a:lnTo>
                  <a:lnTo>
                    <a:pt x="504" y="1228"/>
                  </a:lnTo>
                  <a:lnTo>
                    <a:pt x="494" y="1216"/>
                  </a:lnTo>
                  <a:lnTo>
                    <a:pt x="484" y="1200"/>
                  </a:lnTo>
                  <a:lnTo>
                    <a:pt x="476" y="1188"/>
                  </a:lnTo>
                  <a:lnTo>
                    <a:pt x="472" y="1182"/>
                  </a:lnTo>
                  <a:lnTo>
                    <a:pt x="470" y="1174"/>
                  </a:lnTo>
                  <a:lnTo>
                    <a:pt x="468" y="1166"/>
                  </a:lnTo>
                  <a:lnTo>
                    <a:pt x="468" y="1164"/>
                  </a:lnTo>
                  <a:lnTo>
                    <a:pt x="470" y="1158"/>
                  </a:lnTo>
                  <a:lnTo>
                    <a:pt x="474" y="1156"/>
                  </a:lnTo>
                  <a:lnTo>
                    <a:pt x="478" y="1154"/>
                  </a:lnTo>
                  <a:lnTo>
                    <a:pt x="482" y="1156"/>
                  </a:lnTo>
                  <a:lnTo>
                    <a:pt x="488" y="1156"/>
                  </a:lnTo>
                  <a:lnTo>
                    <a:pt x="496" y="1162"/>
                  </a:lnTo>
                  <a:lnTo>
                    <a:pt x="502" y="1168"/>
                  </a:lnTo>
                  <a:lnTo>
                    <a:pt x="508" y="1176"/>
                  </a:lnTo>
                  <a:lnTo>
                    <a:pt x="510" y="1182"/>
                  </a:lnTo>
                  <a:lnTo>
                    <a:pt x="516" y="1196"/>
                  </a:lnTo>
                  <a:lnTo>
                    <a:pt x="520" y="1204"/>
                  </a:lnTo>
                  <a:lnTo>
                    <a:pt x="524" y="1208"/>
                  </a:lnTo>
                  <a:lnTo>
                    <a:pt x="540" y="1220"/>
                  </a:lnTo>
                  <a:lnTo>
                    <a:pt x="548" y="1224"/>
                  </a:lnTo>
                  <a:lnTo>
                    <a:pt x="552" y="1230"/>
                  </a:lnTo>
                  <a:lnTo>
                    <a:pt x="560" y="1238"/>
                  </a:lnTo>
                  <a:lnTo>
                    <a:pt x="564" y="1244"/>
                  </a:lnTo>
                  <a:lnTo>
                    <a:pt x="566" y="1248"/>
                  </a:lnTo>
                  <a:lnTo>
                    <a:pt x="570" y="1260"/>
                  </a:lnTo>
                  <a:lnTo>
                    <a:pt x="572" y="1266"/>
                  </a:lnTo>
                  <a:lnTo>
                    <a:pt x="576" y="1272"/>
                  </a:lnTo>
                  <a:lnTo>
                    <a:pt x="580" y="1280"/>
                  </a:lnTo>
                  <a:lnTo>
                    <a:pt x="584" y="1286"/>
                  </a:lnTo>
                  <a:lnTo>
                    <a:pt x="588" y="1290"/>
                  </a:lnTo>
                  <a:lnTo>
                    <a:pt x="594" y="1292"/>
                  </a:lnTo>
                  <a:lnTo>
                    <a:pt x="598" y="1292"/>
                  </a:lnTo>
                  <a:lnTo>
                    <a:pt x="602" y="1294"/>
                  </a:lnTo>
                  <a:lnTo>
                    <a:pt x="602" y="1296"/>
                  </a:lnTo>
                  <a:lnTo>
                    <a:pt x="602" y="1298"/>
                  </a:lnTo>
                  <a:lnTo>
                    <a:pt x="598" y="1304"/>
                  </a:lnTo>
                  <a:lnTo>
                    <a:pt x="596" y="1310"/>
                  </a:lnTo>
                  <a:lnTo>
                    <a:pt x="596" y="1314"/>
                  </a:lnTo>
                  <a:lnTo>
                    <a:pt x="598" y="1320"/>
                  </a:lnTo>
                  <a:lnTo>
                    <a:pt x="604" y="1326"/>
                  </a:lnTo>
                  <a:lnTo>
                    <a:pt x="608" y="1328"/>
                  </a:lnTo>
                  <a:lnTo>
                    <a:pt x="616" y="1330"/>
                  </a:lnTo>
                  <a:lnTo>
                    <a:pt x="620" y="1326"/>
                  </a:lnTo>
                  <a:lnTo>
                    <a:pt x="624" y="1322"/>
                  </a:lnTo>
                  <a:lnTo>
                    <a:pt x="626" y="1316"/>
                  </a:lnTo>
                  <a:lnTo>
                    <a:pt x="628" y="1312"/>
                  </a:lnTo>
                  <a:lnTo>
                    <a:pt x="632" y="1308"/>
                  </a:lnTo>
                  <a:lnTo>
                    <a:pt x="638" y="1306"/>
                  </a:lnTo>
                  <a:lnTo>
                    <a:pt x="640" y="1304"/>
                  </a:lnTo>
                  <a:lnTo>
                    <a:pt x="642" y="1302"/>
                  </a:lnTo>
                  <a:lnTo>
                    <a:pt x="640" y="1300"/>
                  </a:lnTo>
                  <a:lnTo>
                    <a:pt x="640" y="1296"/>
                  </a:lnTo>
                  <a:lnTo>
                    <a:pt x="632" y="1288"/>
                  </a:lnTo>
                  <a:lnTo>
                    <a:pt x="628" y="1282"/>
                  </a:lnTo>
                  <a:lnTo>
                    <a:pt x="626" y="1278"/>
                  </a:lnTo>
                  <a:lnTo>
                    <a:pt x="624" y="1272"/>
                  </a:lnTo>
                  <a:lnTo>
                    <a:pt x="620" y="1268"/>
                  </a:lnTo>
                  <a:lnTo>
                    <a:pt x="620" y="1266"/>
                  </a:lnTo>
                  <a:lnTo>
                    <a:pt x="620" y="1264"/>
                  </a:lnTo>
                  <a:lnTo>
                    <a:pt x="624" y="1260"/>
                  </a:lnTo>
                  <a:lnTo>
                    <a:pt x="638" y="1256"/>
                  </a:lnTo>
                  <a:lnTo>
                    <a:pt x="652" y="1254"/>
                  </a:lnTo>
                  <a:lnTo>
                    <a:pt x="656" y="1254"/>
                  </a:lnTo>
                  <a:lnTo>
                    <a:pt x="664" y="1254"/>
                  </a:lnTo>
                  <a:lnTo>
                    <a:pt x="668" y="1260"/>
                  </a:lnTo>
                  <a:lnTo>
                    <a:pt x="670" y="1266"/>
                  </a:lnTo>
                  <a:lnTo>
                    <a:pt x="674" y="1272"/>
                  </a:lnTo>
                  <a:lnTo>
                    <a:pt x="678" y="1280"/>
                  </a:lnTo>
                  <a:lnTo>
                    <a:pt x="680" y="1284"/>
                  </a:lnTo>
                  <a:lnTo>
                    <a:pt x="688" y="1300"/>
                  </a:lnTo>
                  <a:lnTo>
                    <a:pt x="690" y="1304"/>
                  </a:lnTo>
                  <a:lnTo>
                    <a:pt x="698" y="1318"/>
                  </a:lnTo>
                  <a:lnTo>
                    <a:pt x="700" y="1324"/>
                  </a:lnTo>
                  <a:lnTo>
                    <a:pt x="704" y="1328"/>
                  </a:lnTo>
                  <a:lnTo>
                    <a:pt x="712" y="1330"/>
                  </a:lnTo>
                  <a:lnTo>
                    <a:pt x="734" y="1330"/>
                  </a:lnTo>
                  <a:lnTo>
                    <a:pt x="748" y="1330"/>
                  </a:lnTo>
                  <a:lnTo>
                    <a:pt x="760" y="1334"/>
                  </a:lnTo>
                  <a:lnTo>
                    <a:pt x="774" y="1338"/>
                  </a:lnTo>
                  <a:lnTo>
                    <a:pt x="782" y="1338"/>
                  </a:lnTo>
                  <a:lnTo>
                    <a:pt x="788" y="1338"/>
                  </a:lnTo>
                  <a:lnTo>
                    <a:pt x="794" y="1334"/>
                  </a:lnTo>
                  <a:lnTo>
                    <a:pt x="802" y="1332"/>
                  </a:lnTo>
                  <a:lnTo>
                    <a:pt x="808" y="1334"/>
                  </a:lnTo>
                  <a:lnTo>
                    <a:pt x="814" y="1338"/>
                  </a:lnTo>
                  <a:lnTo>
                    <a:pt x="820" y="1340"/>
                  </a:lnTo>
                  <a:lnTo>
                    <a:pt x="824" y="1348"/>
                  </a:lnTo>
                  <a:lnTo>
                    <a:pt x="826" y="1354"/>
                  </a:lnTo>
                  <a:lnTo>
                    <a:pt x="828" y="1360"/>
                  </a:lnTo>
                  <a:lnTo>
                    <a:pt x="828" y="1368"/>
                  </a:lnTo>
                  <a:lnTo>
                    <a:pt x="814" y="1402"/>
                  </a:lnTo>
                  <a:lnTo>
                    <a:pt x="810" y="1408"/>
                  </a:lnTo>
                  <a:lnTo>
                    <a:pt x="806" y="1410"/>
                  </a:lnTo>
                  <a:lnTo>
                    <a:pt x="802" y="1412"/>
                  </a:lnTo>
                  <a:lnTo>
                    <a:pt x="798" y="1416"/>
                  </a:lnTo>
                  <a:lnTo>
                    <a:pt x="796" y="1422"/>
                  </a:lnTo>
                  <a:lnTo>
                    <a:pt x="792" y="1428"/>
                  </a:lnTo>
                  <a:lnTo>
                    <a:pt x="786" y="1434"/>
                  </a:lnTo>
                  <a:lnTo>
                    <a:pt x="780" y="1438"/>
                  </a:lnTo>
                  <a:lnTo>
                    <a:pt x="774" y="1438"/>
                  </a:lnTo>
                  <a:lnTo>
                    <a:pt x="760" y="1438"/>
                  </a:lnTo>
                  <a:lnTo>
                    <a:pt x="754" y="1438"/>
                  </a:lnTo>
                  <a:lnTo>
                    <a:pt x="748" y="1434"/>
                  </a:lnTo>
                  <a:lnTo>
                    <a:pt x="742" y="1430"/>
                  </a:lnTo>
                  <a:lnTo>
                    <a:pt x="734" y="1430"/>
                  </a:lnTo>
                  <a:lnTo>
                    <a:pt x="712" y="1436"/>
                  </a:lnTo>
                  <a:lnTo>
                    <a:pt x="704" y="1438"/>
                  </a:lnTo>
                  <a:lnTo>
                    <a:pt x="696" y="1436"/>
                  </a:lnTo>
                  <a:lnTo>
                    <a:pt x="682" y="1432"/>
                  </a:lnTo>
                  <a:lnTo>
                    <a:pt x="666" y="1428"/>
                  </a:lnTo>
                  <a:lnTo>
                    <a:pt x="662" y="1428"/>
                  </a:lnTo>
                  <a:lnTo>
                    <a:pt x="656" y="1428"/>
                  </a:lnTo>
                  <a:lnTo>
                    <a:pt x="650" y="1424"/>
                  </a:lnTo>
                  <a:lnTo>
                    <a:pt x="638" y="1416"/>
                  </a:lnTo>
                  <a:lnTo>
                    <a:pt x="632" y="1412"/>
                  </a:lnTo>
                  <a:lnTo>
                    <a:pt x="626" y="1410"/>
                  </a:lnTo>
                  <a:lnTo>
                    <a:pt x="618" y="1410"/>
                  </a:lnTo>
                  <a:lnTo>
                    <a:pt x="614" y="1410"/>
                  </a:lnTo>
                  <a:lnTo>
                    <a:pt x="598" y="1412"/>
                  </a:lnTo>
                  <a:lnTo>
                    <a:pt x="584" y="1416"/>
                  </a:lnTo>
                  <a:lnTo>
                    <a:pt x="578" y="1420"/>
                  </a:lnTo>
                  <a:lnTo>
                    <a:pt x="576" y="1428"/>
                  </a:lnTo>
                  <a:lnTo>
                    <a:pt x="576" y="1430"/>
                  </a:lnTo>
                  <a:lnTo>
                    <a:pt x="574" y="1438"/>
                  </a:lnTo>
                  <a:lnTo>
                    <a:pt x="570" y="1442"/>
                  </a:lnTo>
                  <a:lnTo>
                    <a:pt x="554" y="1446"/>
                  </a:lnTo>
                  <a:lnTo>
                    <a:pt x="548" y="1446"/>
                  </a:lnTo>
                  <a:lnTo>
                    <a:pt x="542" y="1442"/>
                  </a:lnTo>
                  <a:lnTo>
                    <a:pt x="534" y="1434"/>
                  </a:lnTo>
                  <a:lnTo>
                    <a:pt x="522" y="1424"/>
                  </a:lnTo>
                  <a:lnTo>
                    <a:pt x="512" y="1414"/>
                  </a:lnTo>
                  <a:lnTo>
                    <a:pt x="508" y="1410"/>
                  </a:lnTo>
                  <a:lnTo>
                    <a:pt x="500" y="1410"/>
                  </a:lnTo>
                  <a:lnTo>
                    <a:pt x="476" y="1410"/>
                  </a:lnTo>
                  <a:lnTo>
                    <a:pt x="470" y="1408"/>
                  </a:lnTo>
                  <a:lnTo>
                    <a:pt x="462" y="1406"/>
                  </a:lnTo>
                  <a:lnTo>
                    <a:pt x="456" y="1404"/>
                  </a:lnTo>
                  <a:lnTo>
                    <a:pt x="442" y="1396"/>
                  </a:lnTo>
                  <a:lnTo>
                    <a:pt x="436" y="1394"/>
                  </a:lnTo>
                  <a:lnTo>
                    <a:pt x="424" y="1386"/>
                  </a:lnTo>
                  <a:lnTo>
                    <a:pt x="422" y="1380"/>
                  </a:lnTo>
                  <a:lnTo>
                    <a:pt x="424" y="1374"/>
                  </a:lnTo>
                  <a:lnTo>
                    <a:pt x="434" y="1358"/>
                  </a:lnTo>
                  <a:lnTo>
                    <a:pt x="436" y="1350"/>
                  </a:lnTo>
                  <a:lnTo>
                    <a:pt x="436" y="1344"/>
                  </a:lnTo>
                  <a:lnTo>
                    <a:pt x="434" y="1338"/>
                  </a:lnTo>
                  <a:lnTo>
                    <a:pt x="428" y="1332"/>
                  </a:lnTo>
                  <a:lnTo>
                    <a:pt x="422" y="1328"/>
                  </a:lnTo>
                  <a:lnTo>
                    <a:pt x="418" y="1326"/>
                  </a:lnTo>
                  <a:lnTo>
                    <a:pt x="406" y="1322"/>
                  </a:lnTo>
                  <a:lnTo>
                    <a:pt x="402" y="1322"/>
                  </a:lnTo>
                  <a:lnTo>
                    <a:pt x="400" y="1324"/>
                  </a:lnTo>
                  <a:lnTo>
                    <a:pt x="400" y="1328"/>
                  </a:lnTo>
                  <a:lnTo>
                    <a:pt x="400" y="1324"/>
                  </a:lnTo>
                  <a:lnTo>
                    <a:pt x="398" y="1324"/>
                  </a:lnTo>
                  <a:lnTo>
                    <a:pt x="396" y="1326"/>
                  </a:lnTo>
                  <a:lnTo>
                    <a:pt x="390" y="1330"/>
                  </a:lnTo>
                  <a:lnTo>
                    <a:pt x="382" y="1332"/>
                  </a:lnTo>
                  <a:lnTo>
                    <a:pt x="378" y="1332"/>
                  </a:lnTo>
                  <a:lnTo>
                    <a:pt x="362" y="1332"/>
                  </a:lnTo>
                  <a:lnTo>
                    <a:pt x="320" y="1332"/>
                  </a:lnTo>
                  <a:lnTo>
                    <a:pt x="312" y="1332"/>
                  </a:lnTo>
                  <a:lnTo>
                    <a:pt x="304" y="1334"/>
                  </a:lnTo>
                  <a:lnTo>
                    <a:pt x="270" y="1348"/>
                  </a:lnTo>
                  <a:lnTo>
                    <a:pt x="254" y="1354"/>
                  </a:lnTo>
                  <a:lnTo>
                    <a:pt x="250" y="1358"/>
                  </a:lnTo>
                  <a:lnTo>
                    <a:pt x="244" y="1360"/>
                  </a:lnTo>
                  <a:lnTo>
                    <a:pt x="242" y="1362"/>
                  </a:lnTo>
                  <a:lnTo>
                    <a:pt x="242" y="1364"/>
                  </a:lnTo>
                  <a:lnTo>
                    <a:pt x="242" y="1362"/>
                  </a:lnTo>
                  <a:lnTo>
                    <a:pt x="240" y="1362"/>
                  </a:lnTo>
                  <a:lnTo>
                    <a:pt x="238" y="1360"/>
                  </a:lnTo>
                  <a:lnTo>
                    <a:pt x="224" y="1360"/>
                  </a:lnTo>
                  <a:lnTo>
                    <a:pt x="220" y="1360"/>
                  </a:lnTo>
                  <a:lnTo>
                    <a:pt x="208" y="1360"/>
                  </a:lnTo>
                  <a:lnTo>
                    <a:pt x="196" y="1356"/>
                  </a:lnTo>
                  <a:lnTo>
                    <a:pt x="190" y="1354"/>
                  </a:lnTo>
                  <a:lnTo>
                    <a:pt x="188" y="1354"/>
                  </a:lnTo>
                  <a:lnTo>
                    <a:pt x="184" y="1354"/>
                  </a:lnTo>
                  <a:lnTo>
                    <a:pt x="182" y="1356"/>
                  </a:lnTo>
                  <a:lnTo>
                    <a:pt x="180" y="1358"/>
                  </a:lnTo>
                  <a:lnTo>
                    <a:pt x="168" y="1374"/>
                  </a:lnTo>
                  <a:lnTo>
                    <a:pt x="158" y="1386"/>
                  </a:lnTo>
                  <a:lnTo>
                    <a:pt x="150" y="1394"/>
                  </a:lnTo>
                  <a:lnTo>
                    <a:pt x="140" y="1406"/>
                  </a:lnTo>
                  <a:lnTo>
                    <a:pt x="130" y="1422"/>
                  </a:lnTo>
                  <a:lnTo>
                    <a:pt x="122" y="1436"/>
                  </a:lnTo>
                  <a:lnTo>
                    <a:pt x="116" y="1460"/>
                  </a:lnTo>
                  <a:lnTo>
                    <a:pt x="114" y="1466"/>
                  </a:lnTo>
                  <a:lnTo>
                    <a:pt x="108" y="1472"/>
                  </a:lnTo>
                  <a:lnTo>
                    <a:pt x="82" y="1484"/>
                  </a:lnTo>
                  <a:lnTo>
                    <a:pt x="70" y="1492"/>
                  </a:lnTo>
                  <a:lnTo>
                    <a:pt x="66" y="1498"/>
                  </a:lnTo>
                  <a:lnTo>
                    <a:pt x="62" y="1502"/>
                  </a:lnTo>
                  <a:lnTo>
                    <a:pt x="52" y="1514"/>
                  </a:lnTo>
                  <a:lnTo>
                    <a:pt x="32" y="1550"/>
                  </a:lnTo>
                  <a:lnTo>
                    <a:pt x="24" y="1564"/>
                  </a:lnTo>
                  <a:lnTo>
                    <a:pt x="12" y="1598"/>
                  </a:lnTo>
                  <a:lnTo>
                    <a:pt x="8" y="1606"/>
                  </a:lnTo>
                  <a:lnTo>
                    <a:pt x="10" y="1614"/>
                  </a:lnTo>
                  <a:lnTo>
                    <a:pt x="16" y="1626"/>
                  </a:lnTo>
                  <a:lnTo>
                    <a:pt x="18" y="1642"/>
                  </a:lnTo>
                  <a:lnTo>
                    <a:pt x="18" y="1666"/>
                  </a:lnTo>
                  <a:lnTo>
                    <a:pt x="16" y="1672"/>
                  </a:lnTo>
                  <a:lnTo>
                    <a:pt x="12" y="1678"/>
                  </a:lnTo>
                  <a:lnTo>
                    <a:pt x="8" y="1684"/>
                  </a:lnTo>
                  <a:lnTo>
                    <a:pt x="6" y="1692"/>
                  </a:lnTo>
                  <a:lnTo>
                    <a:pt x="0" y="1706"/>
                  </a:lnTo>
                  <a:lnTo>
                    <a:pt x="0" y="1712"/>
                  </a:lnTo>
                  <a:lnTo>
                    <a:pt x="0" y="1720"/>
                  </a:lnTo>
                  <a:lnTo>
                    <a:pt x="6" y="1744"/>
                  </a:lnTo>
                  <a:lnTo>
                    <a:pt x="8" y="1750"/>
                  </a:lnTo>
                  <a:lnTo>
                    <a:pt x="12" y="1752"/>
                  </a:lnTo>
                  <a:lnTo>
                    <a:pt x="18" y="1752"/>
                  </a:lnTo>
                  <a:lnTo>
                    <a:pt x="20" y="1752"/>
                  </a:lnTo>
                  <a:lnTo>
                    <a:pt x="18" y="1752"/>
                  </a:lnTo>
                  <a:lnTo>
                    <a:pt x="20" y="1760"/>
                  </a:lnTo>
                  <a:lnTo>
                    <a:pt x="24" y="1764"/>
                  </a:lnTo>
                  <a:lnTo>
                    <a:pt x="26" y="1768"/>
                  </a:lnTo>
                  <a:lnTo>
                    <a:pt x="30" y="1770"/>
                  </a:lnTo>
                  <a:lnTo>
                    <a:pt x="32" y="1768"/>
                  </a:lnTo>
                  <a:lnTo>
                    <a:pt x="30" y="1770"/>
                  </a:lnTo>
                  <a:lnTo>
                    <a:pt x="30" y="1772"/>
                  </a:lnTo>
                  <a:lnTo>
                    <a:pt x="32" y="1772"/>
                  </a:lnTo>
                  <a:lnTo>
                    <a:pt x="36" y="1774"/>
                  </a:lnTo>
                  <a:lnTo>
                    <a:pt x="40" y="1778"/>
                  </a:lnTo>
                  <a:lnTo>
                    <a:pt x="52" y="1804"/>
                  </a:lnTo>
                  <a:lnTo>
                    <a:pt x="56" y="1810"/>
                  </a:lnTo>
                  <a:lnTo>
                    <a:pt x="60" y="1816"/>
                  </a:lnTo>
                  <a:lnTo>
                    <a:pt x="72" y="1824"/>
                  </a:lnTo>
                  <a:lnTo>
                    <a:pt x="84" y="1832"/>
                  </a:lnTo>
                  <a:lnTo>
                    <a:pt x="94" y="1838"/>
                  </a:lnTo>
                  <a:lnTo>
                    <a:pt x="102" y="1844"/>
                  </a:lnTo>
                  <a:lnTo>
                    <a:pt x="128" y="1864"/>
                  </a:lnTo>
                  <a:lnTo>
                    <a:pt x="136" y="1868"/>
                  </a:lnTo>
                  <a:lnTo>
                    <a:pt x="142" y="1870"/>
                  </a:lnTo>
                  <a:lnTo>
                    <a:pt x="146" y="1870"/>
                  </a:lnTo>
                  <a:lnTo>
                    <a:pt x="152" y="1868"/>
                  </a:lnTo>
                  <a:lnTo>
                    <a:pt x="154" y="1868"/>
                  </a:lnTo>
                  <a:lnTo>
                    <a:pt x="154" y="1866"/>
                  </a:lnTo>
                  <a:lnTo>
                    <a:pt x="154" y="1868"/>
                  </a:lnTo>
                  <a:lnTo>
                    <a:pt x="158" y="1868"/>
                  </a:lnTo>
                  <a:lnTo>
                    <a:pt x="162" y="1870"/>
                  </a:lnTo>
                  <a:lnTo>
                    <a:pt x="166" y="1870"/>
                  </a:lnTo>
                  <a:lnTo>
                    <a:pt x="182" y="1868"/>
                  </a:lnTo>
                  <a:lnTo>
                    <a:pt x="206" y="1862"/>
                  </a:lnTo>
                  <a:lnTo>
                    <a:pt x="218" y="1860"/>
                  </a:lnTo>
                  <a:lnTo>
                    <a:pt x="224" y="1860"/>
                  </a:lnTo>
                  <a:lnTo>
                    <a:pt x="232" y="1860"/>
                  </a:lnTo>
                  <a:lnTo>
                    <a:pt x="244" y="1860"/>
                  </a:lnTo>
                  <a:lnTo>
                    <a:pt x="260" y="1856"/>
                  </a:lnTo>
                  <a:lnTo>
                    <a:pt x="274" y="1852"/>
                  </a:lnTo>
                  <a:lnTo>
                    <a:pt x="282" y="1850"/>
                  </a:lnTo>
                  <a:lnTo>
                    <a:pt x="288" y="1844"/>
                  </a:lnTo>
                  <a:lnTo>
                    <a:pt x="294" y="1842"/>
                  </a:lnTo>
                  <a:lnTo>
                    <a:pt x="300" y="1838"/>
                  </a:lnTo>
                  <a:lnTo>
                    <a:pt x="306" y="1838"/>
                  </a:lnTo>
                  <a:lnTo>
                    <a:pt x="312" y="1840"/>
                  </a:lnTo>
                  <a:lnTo>
                    <a:pt x="320" y="1840"/>
                  </a:lnTo>
                  <a:lnTo>
                    <a:pt x="322" y="1840"/>
                  </a:lnTo>
                  <a:lnTo>
                    <a:pt x="330" y="1842"/>
                  </a:lnTo>
                  <a:lnTo>
                    <a:pt x="334" y="1846"/>
                  </a:lnTo>
                  <a:lnTo>
                    <a:pt x="346" y="1862"/>
                  </a:lnTo>
                  <a:lnTo>
                    <a:pt x="352" y="1868"/>
                  </a:lnTo>
                  <a:lnTo>
                    <a:pt x="358" y="1870"/>
                  </a:lnTo>
                  <a:lnTo>
                    <a:pt x="362" y="1870"/>
                  </a:lnTo>
                  <a:lnTo>
                    <a:pt x="370" y="1870"/>
                  </a:lnTo>
                  <a:lnTo>
                    <a:pt x="378" y="1874"/>
                  </a:lnTo>
                  <a:lnTo>
                    <a:pt x="384" y="1876"/>
                  </a:lnTo>
                  <a:lnTo>
                    <a:pt x="388" y="1878"/>
                  </a:lnTo>
                  <a:lnTo>
                    <a:pt x="392" y="1878"/>
                  </a:lnTo>
                  <a:lnTo>
                    <a:pt x="392" y="1876"/>
                  </a:lnTo>
                  <a:lnTo>
                    <a:pt x="392" y="1878"/>
                  </a:lnTo>
                  <a:lnTo>
                    <a:pt x="394" y="1878"/>
                  </a:lnTo>
                  <a:lnTo>
                    <a:pt x="398" y="1878"/>
                  </a:lnTo>
                  <a:lnTo>
                    <a:pt x="404" y="1880"/>
                  </a:lnTo>
                  <a:lnTo>
                    <a:pt x="408" y="1884"/>
                  </a:lnTo>
                  <a:lnTo>
                    <a:pt x="410" y="1890"/>
                  </a:lnTo>
                  <a:lnTo>
                    <a:pt x="410" y="1896"/>
                  </a:lnTo>
                  <a:lnTo>
                    <a:pt x="410" y="1900"/>
                  </a:lnTo>
                  <a:lnTo>
                    <a:pt x="410" y="1908"/>
                  </a:lnTo>
                  <a:lnTo>
                    <a:pt x="410" y="1916"/>
                  </a:lnTo>
                  <a:lnTo>
                    <a:pt x="410" y="1920"/>
                  </a:lnTo>
                  <a:lnTo>
                    <a:pt x="410" y="1936"/>
                  </a:lnTo>
                  <a:lnTo>
                    <a:pt x="410" y="1950"/>
                  </a:lnTo>
                  <a:lnTo>
                    <a:pt x="412" y="1956"/>
                  </a:lnTo>
                  <a:lnTo>
                    <a:pt x="414" y="1964"/>
                  </a:lnTo>
                  <a:lnTo>
                    <a:pt x="434" y="1990"/>
                  </a:lnTo>
                  <a:lnTo>
                    <a:pt x="438" y="1994"/>
                  </a:lnTo>
                  <a:lnTo>
                    <a:pt x="440" y="1994"/>
                  </a:lnTo>
                  <a:lnTo>
                    <a:pt x="442" y="1994"/>
                  </a:lnTo>
                  <a:lnTo>
                    <a:pt x="440" y="1996"/>
                  </a:lnTo>
                  <a:lnTo>
                    <a:pt x="440" y="1998"/>
                  </a:lnTo>
                  <a:lnTo>
                    <a:pt x="444" y="2002"/>
                  </a:lnTo>
                  <a:lnTo>
                    <a:pt x="452" y="2014"/>
                  </a:lnTo>
                  <a:lnTo>
                    <a:pt x="456" y="2020"/>
                  </a:lnTo>
                  <a:lnTo>
                    <a:pt x="458" y="2026"/>
                  </a:lnTo>
                  <a:lnTo>
                    <a:pt x="458" y="2034"/>
                  </a:lnTo>
                  <a:lnTo>
                    <a:pt x="458" y="2038"/>
                  </a:lnTo>
                  <a:lnTo>
                    <a:pt x="458" y="2046"/>
                  </a:lnTo>
                  <a:lnTo>
                    <a:pt x="460" y="2054"/>
                  </a:lnTo>
                  <a:lnTo>
                    <a:pt x="468" y="2096"/>
                  </a:lnTo>
                  <a:lnTo>
                    <a:pt x="472" y="2112"/>
                  </a:lnTo>
                  <a:lnTo>
                    <a:pt x="476" y="2124"/>
                  </a:lnTo>
                  <a:lnTo>
                    <a:pt x="478" y="2134"/>
                  </a:lnTo>
                  <a:lnTo>
                    <a:pt x="472" y="2144"/>
                  </a:lnTo>
                  <a:lnTo>
                    <a:pt x="462" y="2166"/>
                  </a:lnTo>
                  <a:lnTo>
                    <a:pt x="460" y="2172"/>
                  </a:lnTo>
                  <a:lnTo>
                    <a:pt x="458" y="2180"/>
                  </a:lnTo>
                  <a:lnTo>
                    <a:pt x="458" y="2204"/>
                  </a:lnTo>
                  <a:lnTo>
                    <a:pt x="460" y="2212"/>
                  </a:lnTo>
                  <a:lnTo>
                    <a:pt x="460" y="2210"/>
                  </a:lnTo>
                  <a:lnTo>
                    <a:pt x="460" y="2212"/>
                  </a:lnTo>
                  <a:lnTo>
                    <a:pt x="456" y="2220"/>
                  </a:lnTo>
                  <a:lnTo>
                    <a:pt x="452" y="2234"/>
                  </a:lnTo>
                  <a:lnTo>
                    <a:pt x="450" y="2242"/>
                  </a:lnTo>
                  <a:lnTo>
                    <a:pt x="452" y="2248"/>
                  </a:lnTo>
                  <a:lnTo>
                    <a:pt x="484" y="2302"/>
                  </a:lnTo>
                  <a:lnTo>
                    <a:pt x="488" y="2308"/>
                  </a:lnTo>
                  <a:lnTo>
                    <a:pt x="488" y="2314"/>
                  </a:lnTo>
                  <a:lnTo>
                    <a:pt x="490" y="2328"/>
                  </a:lnTo>
                  <a:lnTo>
                    <a:pt x="496" y="2380"/>
                  </a:lnTo>
                  <a:lnTo>
                    <a:pt x="500" y="2386"/>
                  </a:lnTo>
                  <a:lnTo>
                    <a:pt x="504" y="2392"/>
                  </a:lnTo>
                  <a:lnTo>
                    <a:pt x="520" y="2402"/>
                  </a:lnTo>
                  <a:lnTo>
                    <a:pt x="528" y="2406"/>
                  </a:lnTo>
                  <a:lnTo>
                    <a:pt x="528" y="2404"/>
                  </a:lnTo>
                  <a:lnTo>
                    <a:pt x="528" y="2406"/>
                  </a:lnTo>
                  <a:lnTo>
                    <a:pt x="532" y="2414"/>
                  </a:lnTo>
                  <a:lnTo>
                    <a:pt x="534" y="2420"/>
                  </a:lnTo>
                  <a:lnTo>
                    <a:pt x="540" y="2434"/>
                  </a:lnTo>
                  <a:lnTo>
                    <a:pt x="546" y="2458"/>
                  </a:lnTo>
                  <a:lnTo>
                    <a:pt x="548" y="2474"/>
                  </a:lnTo>
                  <a:lnTo>
                    <a:pt x="548" y="2478"/>
                  </a:lnTo>
                  <a:lnTo>
                    <a:pt x="548" y="2486"/>
                  </a:lnTo>
                  <a:lnTo>
                    <a:pt x="552" y="2492"/>
                  </a:lnTo>
                  <a:lnTo>
                    <a:pt x="562" y="2508"/>
                  </a:lnTo>
                  <a:lnTo>
                    <a:pt x="568" y="2512"/>
                  </a:lnTo>
                  <a:lnTo>
                    <a:pt x="574" y="2514"/>
                  </a:lnTo>
                  <a:lnTo>
                    <a:pt x="598" y="2508"/>
                  </a:lnTo>
                  <a:lnTo>
                    <a:pt x="614" y="2504"/>
                  </a:lnTo>
                  <a:lnTo>
                    <a:pt x="638" y="2498"/>
                  </a:lnTo>
                  <a:lnTo>
                    <a:pt x="654" y="2496"/>
                  </a:lnTo>
                  <a:lnTo>
                    <a:pt x="676" y="2496"/>
                  </a:lnTo>
                  <a:lnTo>
                    <a:pt x="684" y="2494"/>
                  </a:lnTo>
                  <a:lnTo>
                    <a:pt x="690" y="2490"/>
                  </a:lnTo>
                  <a:lnTo>
                    <a:pt x="748" y="2424"/>
                  </a:lnTo>
                  <a:lnTo>
                    <a:pt x="756" y="2410"/>
                  </a:lnTo>
                  <a:lnTo>
                    <a:pt x="770" y="2376"/>
                  </a:lnTo>
                  <a:lnTo>
                    <a:pt x="770" y="2370"/>
                  </a:lnTo>
                  <a:lnTo>
                    <a:pt x="770" y="2368"/>
                  </a:lnTo>
                  <a:lnTo>
                    <a:pt x="768" y="2368"/>
                  </a:lnTo>
                  <a:lnTo>
                    <a:pt x="770" y="2368"/>
                  </a:lnTo>
                  <a:lnTo>
                    <a:pt x="772" y="2366"/>
                  </a:lnTo>
                  <a:lnTo>
                    <a:pt x="772" y="2364"/>
                  </a:lnTo>
                  <a:lnTo>
                    <a:pt x="774" y="2358"/>
                  </a:lnTo>
                  <a:lnTo>
                    <a:pt x="778" y="2354"/>
                  </a:lnTo>
                  <a:lnTo>
                    <a:pt x="806" y="2334"/>
                  </a:lnTo>
                  <a:lnTo>
                    <a:pt x="810" y="2328"/>
                  </a:lnTo>
                  <a:lnTo>
                    <a:pt x="814" y="2322"/>
                  </a:lnTo>
                  <a:lnTo>
                    <a:pt x="818" y="2308"/>
                  </a:lnTo>
                  <a:lnTo>
                    <a:pt x="820" y="2300"/>
                  </a:lnTo>
                  <a:lnTo>
                    <a:pt x="820" y="2292"/>
                  </a:lnTo>
                  <a:lnTo>
                    <a:pt x="814" y="2268"/>
                  </a:lnTo>
                  <a:lnTo>
                    <a:pt x="814" y="2260"/>
                  </a:lnTo>
                  <a:lnTo>
                    <a:pt x="816" y="2254"/>
                  </a:lnTo>
                  <a:lnTo>
                    <a:pt x="826" y="2238"/>
                  </a:lnTo>
                  <a:lnTo>
                    <a:pt x="832" y="2232"/>
                  </a:lnTo>
                  <a:lnTo>
                    <a:pt x="838" y="2228"/>
                  </a:lnTo>
                  <a:lnTo>
                    <a:pt x="874" y="2206"/>
                  </a:lnTo>
                  <a:lnTo>
                    <a:pt x="880" y="2202"/>
                  </a:lnTo>
                  <a:lnTo>
                    <a:pt x="884" y="2194"/>
                  </a:lnTo>
                  <a:lnTo>
                    <a:pt x="886" y="2190"/>
                  </a:lnTo>
                  <a:lnTo>
                    <a:pt x="894" y="2176"/>
                  </a:lnTo>
                  <a:lnTo>
                    <a:pt x="896" y="2170"/>
                  </a:lnTo>
                  <a:lnTo>
                    <a:pt x="898" y="2162"/>
                  </a:lnTo>
                  <a:lnTo>
                    <a:pt x="898" y="2156"/>
                  </a:lnTo>
                  <a:lnTo>
                    <a:pt x="892" y="2132"/>
                  </a:lnTo>
                  <a:lnTo>
                    <a:pt x="890" y="2116"/>
                  </a:lnTo>
                  <a:lnTo>
                    <a:pt x="890" y="2112"/>
                  </a:lnTo>
                  <a:lnTo>
                    <a:pt x="890" y="2108"/>
                  </a:lnTo>
                  <a:lnTo>
                    <a:pt x="888" y="2106"/>
                  </a:lnTo>
                  <a:lnTo>
                    <a:pt x="886" y="2108"/>
                  </a:lnTo>
                  <a:lnTo>
                    <a:pt x="888" y="2106"/>
                  </a:lnTo>
                  <a:lnTo>
                    <a:pt x="888" y="2102"/>
                  </a:lnTo>
                  <a:lnTo>
                    <a:pt x="886" y="2098"/>
                  </a:lnTo>
                  <a:lnTo>
                    <a:pt x="882" y="2094"/>
                  </a:lnTo>
                  <a:lnTo>
                    <a:pt x="880" y="2086"/>
                  </a:lnTo>
                  <a:lnTo>
                    <a:pt x="880" y="2054"/>
                  </a:lnTo>
                  <a:lnTo>
                    <a:pt x="880" y="2046"/>
                  </a:lnTo>
                  <a:lnTo>
                    <a:pt x="876" y="2038"/>
                  </a:lnTo>
                  <a:lnTo>
                    <a:pt x="874" y="2032"/>
                  </a:lnTo>
                  <a:lnTo>
                    <a:pt x="872" y="2026"/>
                  </a:lnTo>
                  <a:lnTo>
                    <a:pt x="876" y="2020"/>
                  </a:lnTo>
                  <a:lnTo>
                    <a:pt x="880" y="2016"/>
                  </a:lnTo>
                  <a:lnTo>
                    <a:pt x="880" y="2012"/>
                  </a:lnTo>
                  <a:lnTo>
                    <a:pt x="882" y="2006"/>
                  </a:lnTo>
                  <a:lnTo>
                    <a:pt x="884" y="2000"/>
                  </a:lnTo>
                  <a:lnTo>
                    <a:pt x="894" y="1984"/>
                  </a:lnTo>
                  <a:lnTo>
                    <a:pt x="900" y="1978"/>
                  </a:lnTo>
                  <a:lnTo>
                    <a:pt x="906" y="1974"/>
                  </a:lnTo>
                  <a:lnTo>
                    <a:pt x="912" y="1970"/>
                  </a:lnTo>
                  <a:lnTo>
                    <a:pt x="918" y="1968"/>
                  </a:lnTo>
                  <a:lnTo>
                    <a:pt x="922" y="1960"/>
                  </a:lnTo>
                  <a:lnTo>
                    <a:pt x="934" y="1936"/>
                  </a:lnTo>
                  <a:lnTo>
                    <a:pt x="940" y="1930"/>
                  </a:lnTo>
                  <a:lnTo>
                    <a:pt x="946" y="1924"/>
                  </a:lnTo>
                  <a:lnTo>
                    <a:pt x="970" y="1912"/>
                  </a:lnTo>
                  <a:lnTo>
                    <a:pt x="984" y="1902"/>
                  </a:lnTo>
                  <a:lnTo>
                    <a:pt x="1012" y="1874"/>
                  </a:lnTo>
                  <a:lnTo>
                    <a:pt x="1016" y="1868"/>
                  </a:lnTo>
                  <a:lnTo>
                    <a:pt x="1020" y="1862"/>
                  </a:lnTo>
                  <a:lnTo>
                    <a:pt x="1044" y="1808"/>
                  </a:lnTo>
                  <a:lnTo>
                    <a:pt x="1048" y="1792"/>
                  </a:lnTo>
                  <a:lnTo>
                    <a:pt x="1054" y="1770"/>
                  </a:lnTo>
                  <a:lnTo>
                    <a:pt x="1054" y="1766"/>
                  </a:lnTo>
                  <a:lnTo>
                    <a:pt x="1054" y="1764"/>
                  </a:lnTo>
                  <a:lnTo>
                    <a:pt x="1050" y="1764"/>
                  </a:lnTo>
                  <a:lnTo>
                    <a:pt x="1048" y="1764"/>
                  </a:lnTo>
                  <a:lnTo>
                    <a:pt x="976" y="1780"/>
                  </a:lnTo>
                  <a:lnTo>
                    <a:pt x="968" y="1780"/>
                  </a:lnTo>
                  <a:lnTo>
                    <a:pt x="960" y="1778"/>
                  </a:lnTo>
                  <a:lnTo>
                    <a:pt x="956" y="1774"/>
                  </a:lnTo>
                  <a:lnTo>
                    <a:pt x="944" y="1766"/>
                  </a:lnTo>
                  <a:lnTo>
                    <a:pt x="934" y="1754"/>
                  </a:lnTo>
                  <a:lnTo>
                    <a:pt x="904" y="1710"/>
                  </a:lnTo>
                  <a:lnTo>
                    <a:pt x="898" y="1704"/>
                  </a:lnTo>
                  <a:lnTo>
                    <a:pt x="892" y="1700"/>
                  </a:lnTo>
                  <a:lnTo>
                    <a:pt x="886" y="1696"/>
                  </a:lnTo>
                  <a:lnTo>
                    <a:pt x="880" y="1692"/>
                  </a:lnTo>
                  <a:lnTo>
                    <a:pt x="876" y="1686"/>
                  </a:lnTo>
                  <a:lnTo>
                    <a:pt x="864" y="1670"/>
                  </a:lnTo>
                  <a:lnTo>
                    <a:pt x="860" y="1664"/>
                  </a:lnTo>
                  <a:lnTo>
                    <a:pt x="858" y="1656"/>
                  </a:lnTo>
                  <a:lnTo>
                    <a:pt x="852" y="1642"/>
                  </a:lnTo>
                  <a:lnTo>
                    <a:pt x="848" y="1626"/>
                  </a:lnTo>
                  <a:lnTo>
                    <a:pt x="842" y="1602"/>
                  </a:lnTo>
                  <a:lnTo>
                    <a:pt x="840" y="1596"/>
                  </a:lnTo>
                  <a:lnTo>
                    <a:pt x="834" y="1590"/>
                  </a:lnTo>
                  <a:lnTo>
                    <a:pt x="826" y="1582"/>
                  </a:lnTo>
                  <a:lnTo>
                    <a:pt x="822" y="1574"/>
                  </a:lnTo>
                  <a:lnTo>
                    <a:pt x="818" y="1568"/>
                  </a:lnTo>
                  <a:lnTo>
                    <a:pt x="814" y="1544"/>
                  </a:lnTo>
                  <a:lnTo>
                    <a:pt x="808" y="1530"/>
                  </a:lnTo>
                  <a:lnTo>
                    <a:pt x="796" y="1504"/>
                  </a:lnTo>
                  <a:lnTo>
                    <a:pt x="786" y="1492"/>
                  </a:lnTo>
                  <a:lnTo>
                    <a:pt x="768" y="1474"/>
                  </a:lnTo>
                  <a:lnTo>
                    <a:pt x="766" y="1470"/>
                  </a:lnTo>
                  <a:lnTo>
                    <a:pt x="770" y="1472"/>
                  </a:lnTo>
                  <a:lnTo>
                    <a:pt x="794" y="1484"/>
                  </a:lnTo>
                  <a:lnTo>
                    <a:pt x="798" y="1484"/>
                  </a:lnTo>
                  <a:lnTo>
                    <a:pt x="800" y="1484"/>
                  </a:lnTo>
                  <a:lnTo>
                    <a:pt x="804" y="1482"/>
                  </a:lnTo>
                  <a:lnTo>
                    <a:pt x="804" y="1480"/>
                  </a:lnTo>
                  <a:lnTo>
                    <a:pt x="808" y="1476"/>
                  </a:lnTo>
                  <a:lnTo>
                    <a:pt x="810" y="1474"/>
                  </a:lnTo>
                  <a:lnTo>
                    <a:pt x="810" y="1472"/>
                  </a:lnTo>
                  <a:lnTo>
                    <a:pt x="812" y="1474"/>
                  </a:lnTo>
                  <a:lnTo>
                    <a:pt x="814" y="1476"/>
                  </a:lnTo>
                  <a:lnTo>
                    <a:pt x="818" y="1480"/>
                  </a:lnTo>
                  <a:lnTo>
                    <a:pt x="824" y="1494"/>
                  </a:lnTo>
                  <a:lnTo>
                    <a:pt x="856" y="1550"/>
                  </a:lnTo>
                  <a:lnTo>
                    <a:pt x="866" y="1562"/>
                  </a:lnTo>
                  <a:lnTo>
                    <a:pt x="874" y="1570"/>
                  </a:lnTo>
                  <a:lnTo>
                    <a:pt x="878" y="1576"/>
                  </a:lnTo>
                  <a:lnTo>
                    <a:pt x="882" y="1584"/>
                  </a:lnTo>
                  <a:lnTo>
                    <a:pt x="886" y="1598"/>
                  </a:lnTo>
                  <a:lnTo>
                    <a:pt x="892" y="1614"/>
                  </a:lnTo>
                  <a:lnTo>
                    <a:pt x="898" y="1636"/>
                  </a:lnTo>
                  <a:lnTo>
                    <a:pt x="900" y="1644"/>
                  </a:lnTo>
                  <a:lnTo>
                    <a:pt x="904" y="1650"/>
                  </a:lnTo>
                  <a:lnTo>
                    <a:pt x="924" y="1668"/>
                  </a:lnTo>
                  <a:lnTo>
                    <a:pt x="928" y="1674"/>
                  </a:lnTo>
                  <a:lnTo>
                    <a:pt x="928" y="1678"/>
                  </a:lnTo>
                  <a:lnTo>
                    <a:pt x="928" y="1684"/>
                  </a:lnTo>
                  <a:lnTo>
                    <a:pt x="932" y="1690"/>
                  </a:lnTo>
                  <a:lnTo>
                    <a:pt x="936" y="1696"/>
                  </a:lnTo>
                  <a:lnTo>
                    <a:pt x="942" y="1710"/>
                  </a:lnTo>
                  <a:lnTo>
                    <a:pt x="954" y="1736"/>
                  </a:lnTo>
                  <a:lnTo>
                    <a:pt x="960" y="1740"/>
                  </a:lnTo>
                  <a:lnTo>
                    <a:pt x="966" y="1740"/>
                  </a:lnTo>
                  <a:lnTo>
                    <a:pt x="980" y="1736"/>
                  </a:lnTo>
                  <a:lnTo>
                    <a:pt x="996" y="1732"/>
                  </a:lnTo>
                  <a:lnTo>
                    <a:pt x="1000" y="1732"/>
                  </a:lnTo>
                  <a:lnTo>
                    <a:pt x="1006" y="1732"/>
                  </a:lnTo>
                  <a:lnTo>
                    <a:pt x="1012" y="1728"/>
                  </a:lnTo>
                  <a:lnTo>
                    <a:pt x="1020" y="1718"/>
                  </a:lnTo>
                  <a:lnTo>
                    <a:pt x="1028" y="1714"/>
                  </a:lnTo>
                  <a:lnTo>
                    <a:pt x="1034" y="1710"/>
                  </a:lnTo>
                  <a:lnTo>
                    <a:pt x="1048" y="1706"/>
                  </a:lnTo>
                  <a:lnTo>
                    <a:pt x="1064" y="1700"/>
                  </a:lnTo>
                  <a:lnTo>
                    <a:pt x="1088" y="1688"/>
                  </a:lnTo>
                  <a:lnTo>
                    <a:pt x="1096" y="1684"/>
                  </a:lnTo>
                  <a:lnTo>
                    <a:pt x="1102" y="1680"/>
                  </a:lnTo>
                  <a:lnTo>
                    <a:pt x="1128" y="1668"/>
                  </a:lnTo>
                  <a:lnTo>
                    <a:pt x="1134" y="1664"/>
                  </a:lnTo>
                  <a:lnTo>
                    <a:pt x="1140" y="1658"/>
                  </a:lnTo>
                  <a:lnTo>
                    <a:pt x="1158" y="1632"/>
                  </a:lnTo>
                  <a:lnTo>
                    <a:pt x="1168" y="1618"/>
                  </a:lnTo>
                  <a:lnTo>
                    <a:pt x="1170" y="1612"/>
                  </a:lnTo>
                  <a:lnTo>
                    <a:pt x="1180" y="1600"/>
                  </a:lnTo>
                  <a:lnTo>
                    <a:pt x="1188" y="1592"/>
                  </a:lnTo>
                  <a:lnTo>
                    <a:pt x="1188" y="1588"/>
                  </a:lnTo>
                  <a:lnTo>
                    <a:pt x="1190" y="1586"/>
                  </a:lnTo>
                  <a:lnTo>
                    <a:pt x="1188" y="1584"/>
                  </a:lnTo>
                  <a:lnTo>
                    <a:pt x="1186" y="1582"/>
                  </a:lnTo>
                  <a:lnTo>
                    <a:pt x="1160" y="1562"/>
                  </a:lnTo>
                  <a:lnTo>
                    <a:pt x="1154" y="1558"/>
                  </a:lnTo>
                  <a:lnTo>
                    <a:pt x="1148" y="1556"/>
                  </a:lnTo>
                  <a:lnTo>
                    <a:pt x="1144" y="1554"/>
                  </a:lnTo>
                  <a:lnTo>
                    <a:pt x="1140" y="1548"/>
                  </a:lnTo>
                  <a:lnTo>
                    <a:pt x="1138" y="1544"/>
                  </a:lnTo>
                  <a:lnTo>
                    <a:pt x="1132" y="1540"/>
                  </a:lnTo>
                  <a:lnTo>
                    <a:pt x="1126" y="1538"/>
                  </a:lnTo>
                  <a:lnTo>
                    <a:pt x="1102" y="1544"/>
                  </a:lnTo>
                  <a:lnTo>
                    <a:pt x="1096" y="1544"/>
                  </a:lnTo>
                  <a:lnTo>
                    <a:pt x="1088" y="1542"/>
                  </a:lnTo>
                  <a:lnTo>
                    <a:pt x="1082" y="1540"/>
                  </a:lnTo>
                  <a:lnTo>
                    <a:pt x="1076" y="1536"/>
                  </a:lnTo>
                  <a:lnTo>
                    <a:pt x="1070" y="1536"/>
                  </a:lnTo>
                  <a:lnTo>
                    <a:pt x="1058" y="1534"/>
                  </a:lnTo>
                  <a:lnTo>
                    <a:pt x="1054" y="1530"/>
                  </a:lnTo>
                  <a:lnTo>
                    <a:pt x="1048" y="1526"/>
                  </a:lnTo>
                  <a:lnTo>
                    <a:pt x="1044" y="1520"/>
                  </a:lnTo>
                  <a:lnTo>
                    <a:pt x="1040" y="1506"/>
                  </a:lnTo>
                  <a:lnTo>
                    <a:pt x="1036" y="1498"/>
                  </a:lnTo>
                  <a:lnTo>
                    <a:pt x="1032" y="1492"/>
                  </a:lnTo>
                  <a:lnTo>
                    <a:pt x="1022" y="1484"/>
                  </a:lnTo>
                  <a:lnTo>
                    <a:pt x="1018" y="1478"/>
                  </a:lnTo>
                  <a:lnTo>
                    <a:pt x="1018" y="1472"/>
                  </a:lnTo>
                  <a:lnTo>
                    <a:pt x="1018" y="1468"/>
                  </a:lnTo>
                  <a:lnTo>
                    <a:pt x="1022" y="1462"/>
                  </a:lnTo>
                  <a:lnTo>
                    <a:pt x="1026" y="1458"/>
                  </a:lnTo>
                  <a:lnTo>
                    <a:pt x="1026" y="1452"/>
                  </a:lnTo>
                  <a:lnTo>
                    <a:pt x="1028" y="1452"/>
                  </a:lnTo>
                  <a:lnTo>
                    <a:pt x="1032" y="1454"/>
                  </a:lnTo>
                  <a:lnTo>
                    <a:pt x="1040" y="1462"/>
                  </a:lnTo>
                  <a:lnTo>
                    <a:pt x="1052" y="1474"/>
                  </a:lnTo>
                  <a:lnTo>
                    <a:pt x="1060" y="1482"/>
                  </a:lnTo>
                  <a:lnTo>
                    <a:pt x="1072" y="1492"/>
                  </a:lnTo>
                  <a:lnTo>
                    <a:pt x="1088" y="1504"/>
                  </a:lnTo>
                  <a:lnTo>
                    <a:pt x="1102" y="1510"/>
                  </a:lnTo>
                  <a:lnTo>
                    <a:pt x="1116" y="1514"/>
                  </a:lnTo>
                  <a:lnTo>
                    <a:pt x="1124" y="1516"/>
                  </a:lnTo>
                  <a:lnTo>
                    <a:pt x="1132" y="1514"/>
                  </a:lnTo>
                  <a:lnTo>
                    <a:pt x="1136" y="1510"/>
                  </a:lnTo>
                  <a:lnTo>
                    <a:pt x="1144" y="1510"/>
                  </a:lnTo>
                  <a:lnTo>
                    <a:pt x="1150" y="1514"/>
                  </a:lnTo>
                  <a:lnTo>
                    <a:pt x="1158" y="1522"/>
                  </a:lnTo>
                  <a:lnTo>
                    <a:pt x="1164" y="1526"/>
                  </a:lnTo>
                  <a:lnTo>
                    <a:pt x="1172" y="1530"/>
                  </a:lnTo>
                  <a:lnTo>
                    <a:pt x="1206" y="1544"/>
                  </a:lnTo>
                  <a:lnTo>
                    <a:pt x="1218" y="1546"/>
                  </a:lnTo>
                  <a:lnTo>
                    <a:pt x="1222" y="1546"/>
                  </a:lnTo>
                  <a:lnTo>
                    <a:pt x="1230" y="1544"/>
                  </a:lnTo>
                  <a:lnTo>
                    <a:pt x="1244" y="1538"/>
                  </a:lnTo>
                  <a:lnTo>
                    <a:pt x="1260" y="1536"/>
                  </a:lnTo>
                  <a:lnTo>
                    <a:pt x="1292" y="1536"/>
                  </a:lnTo>
                  <a:lnTo>
                    <a:pt x="1300" y="1538"/>
                  </a:lnTo>
                  <a:lnTo>
                    <a:pt x="1306" y="1544"/>
                  </a:lnTo>
                  <a:lnTo>
                    <a:pt x="1316" y="1558"/>
                  </a:lnTo>
                  <a:lnTo>
                    <a:pt x="1320" y="1566"/>
                  </a:lnTo>
                  <a:lnTo>
                    <a:pt x="1326" y="1572"/>
                  </a:lnTo>
                  <a:lnTo>
                    <a:pt x="1336" y="1588"/>
                  </a:lnTo>
                  <a:lnTo>
                    <a:pt x="1346" y="1602"/>
                  </a:lnTo>
                  <a:lnTo>
                    <a:pt x="1354" y="1610"/>
                  </a:lnTo>
                  <a:lnTo>
                    <a:pt x="1360" y="1612"/>
                  </a:lnTo>
                  <a:lnTo>
                    <a:pt x="1366" y="1610"/>
                  </a:lnTo>
                  <a:lnTo>
                    <a:pt x="1382" y="1600"/>
                  </a:lnTo>
                  <a:lnTo>
                    <a:pt x="1386" y="1598"/>
                  </a:lnTo>
                  <a:lnTo>
                    <a:pt x="1388" y="1600"/>
                  </a:lnTo>
                  <a:lnTo>
                    <a:pt x="1390" y="1600"/>
                  </a:lnTo>
                  <a:lnTo>
                    <a:pt x="1390" y="1604"/>
                  </a:lnTo>
                  <a:lnTo>
                    <a:pt x="1398" y="1676"/>
                  </a:lnTo>
                  <a:lnTo>
                    <a:pt x="1402" y="1692"/>
                  </a:lnTo>
                  <a:lnTo>
                    <a:pt x="1408" y="1714"/>
                  </a:lnTo>
                  <a:lnTo>
                    <a:pt x="1414" y="1730"/>
                  </a:lnTo>
                  <a:lnTo>
                    <a:pt x="1434" y="1764"/>
                  </a:lnTo>
                  <a:lnTo>
                    <a:pt x="1442" y="1778"/>
                  </a:lnTo>
                  <a:lnTo>
                    <a:pt x="1444" y="1784"/>
                  </a:lnTo>
                  <a:lnTo>
                    <a:pt x="1452" y="1798"/>
                  </a:lnTo>
                  <a:lnTo>
                    <a:pt x="1464" y="1814"/>
                  </a:lnTo>
                  <a:lnTo>
                    <a:pt x="1466" y="1816"/>
                  </a:lnTo>
                  <a:lnTo>
                    <a:pt x="1468" y="1816"/>
                  </a:lnTo>
                  <a:lnTo>
                    <a:pt x="1470" y="1816"/>
                  </a:lnTo>
                  <a:lnTo>
                    <a:pt x="1472" y="1814"/>
                  </a:lnTo>
                  <a:lnTo>
                    <a:pt x="1474" y="1808"/>
                  </a:lnTo>
                  <a:lnTo>
                    <a:pt x="1484" y="1796"/>
                  </a:lnTo>
                  <a:lnTo>
                    <a:pt x="1492" y="1786"/>
                  </a:lnTo>
                  <a:lnTo>
                    <a:pt x="1500" y="1774"/>
                  </a:lnTo>
                  <a:lnTo>
                    <a:pt x="1504" y="1768"/>
                  </a:lnTo>
                  <a:lnTo>
                    <a:pt x="1506" y="1762"/>
                  </a:lnTo>
                  <a:lnTo>
                    <a:pt x="1506" y="1754"/>
                  </a:lnTo>
                  <a:lnTo>
                    <a:pt x="1506" y="1730"/>
                  </a:lnTo>
                  <a:lnTo>
                    <a:pt x="1510" y="1716"/>
                  </a:lnTo>
                  <a:lnTo>
                    <a:pt x="1514" y="1700"/>
                  </a:lnTo>
                  <a:lnTo>
                    <a:pt x="1518" y="1694"/>
                  </a:lnTo>
                  <a:lnTo>
                    <a:pt x="1522" y="1688"/>
                  </a:lnTo>
                  <a:lnTo>
                    <a:pt x="1540" y="1670"/>
                  </a:lnTo>
                  <a:lnTo>
                    <a:pt x="1554" y="1660"/>
                  </a:lnTo>
                  <a:lnTo>
                    <a:pt x="1578" y="1648"/>
                  </a:lnTo>
                  <a:lnTo>
                    <a:pt x="1590" y="1638"/>
                  </a:lnTo>
                  <a:lnTo>
                    <a:pt x="1598" y="1630"/>
                  </a:lnTo>
                  <a:lnTo>
                    <a:pt x="1604" y="1624"/>
                  </a:lnTo>
                  <a:lnTo>
                    <a:pt x="1608" y="1618"/>
                  </a:lnTo>
                  <a:lnTo>
                    <a:pt x="1612" y="1604"/>
                  </a:lnTo>
                  <a:lnTo>
                    <a:pt x="1616" y="1598"/>
                  </a:lnTo>
                  <a:lnTo>
                    <a:pt x="1622" y="1596"/>
                  </a:lnTo>
                  <a:lnTo>
                    <a:pt x="1636" y="1596"/>
                  </a:lnTo>
                  <a:lnTo>
                    <a:pt x="1644" y="1596"/>
                  </a:lnTo>
                  <a:lnTo>
                    <a:pt x="1652" y="1592"/>
                  </a:lnTo>
                  <a:lnTo>
                    <a:pt x="1666" y="1588"/>
                  </a:lnTo>
                  <a:lnTo>
                    <a:pt x="1676" y="1586"/>
                  </a:lnTo>
                  <a:lnTo>
                    <a:pt x="1686" y="1588"/>
                  </a:lnTo>
                  <a:lnTo>
                    <a:pt x="1688" y="1590"/>
                  </a:lnTo>
                  <a:lnTo>
                    <a:pt x="1694" y="1594"/>
                  </a:lnTo>
                  <a:lnTo>
                    <a:pt x="1700" y="1598"/>
                  </a:lnTo>
                  <a:lnTo>
                    <a:pt x="1702" y="1604"/>
                  </a:lnTo>
                  <a:lnTo>
                    <a:pt x="1706" y="1612"/>
                  </a:lnTo>
                  <a:lnTo>
                    <a:pt x="1708" y="1618"/>
                  </a:lnTo>
                  <a:lnTo>
                    <a:pt x="1714" y="1632"/>
                  </a:lnTo>
                  <a:lnTo>
                    <a:pt x="1728" y="1676"/>
                  </a:lnTo>
                  <a:lnTo>
                    <a:pt x="1732" y="1682"/>
                  </a:lnTo>
                  <a:lnTo>
                    <a:pt x="1738" y="1688"/>
                  </a:lnTo>
                  <a:lnTo>
                    <a:pt x="1744" y="1690"/>
                  </a:lnTo>
                  <a:lnTo>
                    <a:pt x="1750" y="1692"/>
                  </a:lnTo>
                  <a:lnTo>
                    <a:pt x="1758" y="1690"/>
                  </a:lnTo>
                  <a:lnTo>
                    <a:pt x="1764" y="1688"/>
                  </a:lnTo>
                  <a:lnTo>
                    <a:pt x="1770" y="1686"/>
                  </a:lnTo>
                  <a:lnTo>
                    <a:pt x="1776" y="1688"/>
                  </a:lnTo>
                  <a:lnTo>
                    <a:pt x="1780" y="1694"/>
                  </a:lnTo>
                  <a:lnTo>
                    <a:pt x="1782" y="1700"/>
                  </a:lnTo>
                  <a:lnTo>
                    <a:pt x="1788" y="1716"/>
                  </a:lnTo>
                  <a:lnTo>
                    <a:pt x="1790" y="1730"/>
                  </a:lnTo>
                  <a:lnTo>
                    <a:pt x="1790" y="1754"/>
                  </a:lnTo>
                  <a:lnTo>
                    <a:pt x="1790" y="1770"/>
                  </a:lnTo>
                  <a:lnTo>
                    <a:pt x="1790" y="1802"/>
                  </a:lnTo>
                  <a:lnTo>
                    <a:pt x="1792" y="1810"/>
                  </a:lnTo>
                  <a:lnTo>
                    <a:pt x="1796" y="1816"/>
                  </a:lnTo>
                  <a:lnTo>
                    <a:pt x="1804" y="1824"/>
                  </a:lnTo>
                  <a:lnTo>
                    <a:pt x="1814" y="1838"/>
                  </a:lnTo>
                  <a:lnTo>
                    <a:pt x="1816" y="1842"/>
                  </a:lnTo>
                  <a:lnTo>
                    <a:pt x="1822" y="1858"/>
                  </a:lnTo>
                  <a:lnTo>
                    <a:pt x="1826" y="1862"/>
                  </a:lnTo>
                  <a:lnTo>
                    <a:pt x="1834" y="1876"/>
                  </a:lnTo>
                  <a:lnTo>
                    <a:pt x="1842" y="1884"/>
                  </a:lnTo>
                  <a:lnTo>
                    <a:pt x="1854" y="1894"/>
                  </a:lnTo>
                  <a:lnTo>
                    <a:pt x="1872" y="1912"/>
                  </a:lnTo>
                  <a:lnTo>
                    <a:pt x="1878" y="1916"/>
                  </a:lnTo>
                  <a:lnTo>
                    <a:pt x="1880" y="1914"/>
                  </a:lnTo>
                  <a:lnTo>
                    <a:pt x="1884" y="1914"/>
                  </a:lnTo>
                  <a:lnTo>
                    <a:pt x="1886" y="1908"/>
                  </a:lnTo>
                  <a:lnTo>
                    <a:pt x="1886" y="1900"/>
                  </a:lnTo>
                  <a:lnTo>
                    <a:pt x="1880" y="1886"/>
                  </a:lnTo>
                  <a:lnTo>
                    <a:pt x="1874" y="1872"/>
                  </a:lnTo>
                  <a:lnTo>
                    <a:pt x="1872" y="1866"/>
                  </a:lnTo>
                  <a:lnTo>
                    <a:pt x="1862" y="1854"/>
                  </a:lnTo>
                  <a:lnTo>
                    <a:pt x="1854" y="1846"/>
                  </a:lnTo>
                  <a:lnTo>
                    <a:pt x="1842" y="1836"/>
                  </a:lnTo>
                  <a:lnTo>
                    <a:pt x="1836" y="1834"/>
                  </a:lnTo>
                  <a:lnTo>
                    <a:pt x="1824" y="1826"/>
                  </a:lnTo>
                  <a:lnTo>
                    <a:pt x="1820" y="1820"/>
                  </a:lnTo>
                  <a:lnTo>
                    <a:pt x="1818" y="1812"/>
                  </a:lnTo>
                  <a:lnTo>
                    <a:pt x="1812" y="1790"/>
                  </a:lnTo>
                  <a:lnTo>
                    <a:pt x="1810" y="1774"/>
                  </a:lnTo>
                  <a:lnTo>
                    <a:pt x="1810" y="1770"/>
                  </a:lnTo>
                  <a:lnTo>
                    <a:pt x="1812" y="1754"/>
                  </a:lnTo>
                  <a:lnTo>
                    <a:pt x="1816" y="1740"/>
                  </a:lnTo>
                  <a:lnTo>
                    <a:pt x="1818" y="1736"/>
                  </a:lnTo>
                  <a:lnTo>
                    <a:pt x="1820" y="1734"/>
                  </a:lnTo>
                  <a:lnTo>
                    <a:pt x="1824" y="1734"/>
                  </a:lnTo>
                  <a:lnTo>
                    <a:pt x="1826" y="1734"/>
                  </a:lnTo>
                  <a:lnTo>
                    <a:pt x="1842" y="1740"/>
                  </a:lnTo>
                  <a:lnTo>
                    <a:pt x="1848" y="1742"/>
                  </a:lnTo>
                  <a:lnTo>
                    <a:pt x="1854" y="1746"/>
                  </a:lnTo>
                  <a:lnTo>
                    <a:pt x="1858" y="1752"/>
                  </a:lnTo>
                  <a:lnTo>
                    <a:pt x="1864" y="1758"/>
                  </a:lnTo>
                  <a:lnTo>
                    <a:pt x="1872" y="1766"/>
                  </a:lnTo>
                  <a:lnTo>
                    <a:pt x="1884" y="1776"/>
                  </a:lnTo>
                  <a:lnTo>
                    <a:pt x="1888" y="1782"/>
                  </a:lnTo>
                  <a:lnTo>
                    <a:pt x="1894" y="1780"/>
                  </a:lnTo>
                  <a:lnTo>
                    <a:pt x="1898" y="1782"/>
                  </a:lnTo>
                  <a:lnTo>
                    <a:pt x="1902" y="1788"/>
                  </a:lnTo>
                  <a:lnTo>
                    <a:pt x="1904" y="1794"/>
                  </a:lnTo>
                  <a:lnTo>
                    <a:pt x="1906" y="1796"/>
                  </a:lnTo>
                  <a:lnTo>
                    <a:pt x="1908" y="1798"/>
                  </a:lnTo>
                  <a:lnTo>
                    <a:pt x="1912" y="1798"/>
                  </a:lnTo>
                  <a:lnTo>
                    <a:pt x="1914" y="1796"/>
                  </a:lnTo>
                  <a:lnTo>
                    <a:pt x="1940" y="1776"/>
                  </a:lnTo>
                  <a:lnTo>
                    <a:pt x="1952" y="1766"/>
                  </a:lnTo>
                  <a:lnTo>
                    <a:pt x="1962" y="1758"/>
                  </a:lnTo>
                  <a:lnTo>
                    <a:pt x="1964" y="1752"/>
                  </a:lnTo>
                  <a:lnTo>
                    <a:pt x="1964" y="1744"/>
                  </a:lnTo>
                  <a:lnTo>
                    <a:pt x="1950" y="1690"/>
                  </a:lnTo>
                  <a:lnTo>
                    <a:pt x="1946" y="1684"/>
                  </a:lnTo>
                  <a:lnTo>
                    <a:pt x="1942" y="1678"/>
                  </a:lnTo>
                  <a:lnTo>
                    <a:pt x="1932" y="1666"/>
                  </a:lnTo>
                  <a:lnTo>
                    <a:pt x="1922" y="1650"/>
                  </a:lnTo>
                  <a:lnTo>
                    <a:pt x="1914" y="1636"/>
                  </a:lnTo>
                  <a:lnTo>
                    <a:pt x="1912" y="1632"/>
                  </a:lnTo>
                  <a:lnTo>
                    <a:pt x="1910" y="1626"/>
                  </a:lnTo>
                  <a:lnTo>
                    <a:pt x="1912" y="1620"/>
                  </a:lnTo>
                  <a:lnTo>
                    <a:pt x="1924" y="1612"/>
                  </a:lnTo>
                  <a:lnTo>
                    <a:pt x="1930" y="1608"/>
                  </a:lnTo>
                  <a:lnTo>
                    <a:pt x="1942" y="1606"/>
                  </a:lnTo>
                  <a:lnTo>
                    <a:pt x="1948" y="1606"/>
                  </a:lnTo>
                  <a:lnTo>
                    <a:pt x="1954" y="1610"/>
                  </a:lnTo>
                  <a:lnTo>
                    <a:pt x="1970" y="1620"/>
                  </a:lnTo>
                  <a:lnTo>
                    <a:pt x="1972" y="1622"/>
                  </a:lnTo>
                  <a:lnTo>
                    <a:pt x="1974" y="1620"/>
                  </a:lnTo>
                  <a:lnTo>
                    <a:pt x="1976" y="1620"/>
                  </a:lnTo>
                  <a:lnTo>
                    <a:pt x="1976" y="1616"/>
                  </a:lnTo>
                  <a:lnTo>
                    <a:pt x="1976" y="1614"/>
                  </a:lnTo>
                  <a:lnTo>
                    <a:pt x="1978" y="1606"/>
                  </a:lnTo>
                  <a:lnTo>
                    <a:pt x="1984" y="1604"/>
                  </a:lnTo>
                  <a:lnTo>
                    <a:pt x="2008" y="1598"/>
                  </a:lnTo>
                  <a:lnTo>
                    <a:pt x="2014" y="1594"/>
                  </a:lnTo>
                  <a:lnTo>
                    <a:pt x="2020" y="1590"/>
                  </a:lnTo>
                  <a:lnTo>
                    <a:pt x="2024" y="1586"/>
                  </a:lnTo>
                  <a:lnTo>
                    <a:pt x="2030" y="1586"/>
                  </a:lnTo>
                  <a:lnTo>
                    <a:pt x="2040" y="1586"/>
                  </a:lnTo>
                  <a:lnTo>
                    <a:pt x="2052" y="1582"/>
                  </a:lnTo>
                  <a:lnTo>
                    <a:pt x="2056" y="1580"/>
                  </a:lnTo>
                  <a:lnTo>
                    <a:pt x="2072" y="1572"/>
                  </a:lnTo>
                  <a:lnTo>
                    <a:pt x="2076" y="1570"/>
                  </a:lnTo>
                  <a:lnTo>
                    <a:pt x="2090" y="1562"/>
                  </a:lnTo>
                  <a:lnTo>
                    <a:pt x="2106" y="1550"/>
                  </a:lnTo>
                  <a:lnTo>
                    <a:pt x="2112" y="1546"/>
                  </a:lnTo>
                  <a:lnTo>
                    <a:pt x="2116" y="1540"/>
                  </a:lnTo>
                  <a:lnTo>
                    <a:pt x="2120" y="1534"/>
                  </a:lnTo>
                  <a:lnTo>
                    <a:pt x="2126" y="1520"/>
                  </a:lnTo>
                  <a:lnTo>
                    <a:pt x="2130" y="1514"/>
                  </a:lnTo>
                  <a:lnTo>
                    <a:pt x="2138" y="1500"/>
                  </a:lnTo>
                  <a:lnTo>
                    <a:pt x="2148" y="1484"/>
                  </a:lnTo>
                  <a:lnTo>
                    <a:pt x="2150" y="1478"/>
                  </a:lnTo>
                  <a:lnTo>
                    <a:pt x="2152" y="1470"/>
                  </a:lnTo>
                  <a:lnTo>
                    <a:pt x="2152" y="1466"/>
                  </a:lnTo>
                  <a:lnTo>
                    <a:pt x="2150" y="1460"/>
                  </a:lnTo>
                  <a:lnTo>
                    <a:pt x="2148" y="1454"/>
                  </a:lnTo>
                  <a:lnTo>
                    <a:pt x="2146" y="1448"/>
                  </a:lnTo>
                  <a:lnTo>
                    <a:pt x="2148" y="1444"/>
                  </a:lnTo>
                  <a:lnTo>
                    <a:pt x="2150" y="1438"/>
                  </a:lnTo>
                  <a:lnTo>
                    <a:pt x="2148" y="1432"/>
                  </a:lnTo>
                  <a:lnTo>
                    <a:pt x="2146" y="1426"/>
                  </a:lnTo>
                  <a:lnTo>
                    <a:pt x="2140" y="1412"/>
                  </a:lnTo>
                  <a:lnTo>
                    <a:pt x="2126" y="1378"/>
                  </a:lnTo>
                  <a:lnTo>
                    <a:pt x="2122" y="1366"/>
                  </a:lnTo>
                  <a:lnTo>
                    <a:pt x="2124" y="1360"/>
                  </a:lnTo>
                  <a:lnTo>
                    <a:pt x="2128" y="1354"/>
                  </a:lnTo>
                  <a:lnTo>
                    <a:pt x="2136" y="1346"/>
                  </a:lnTo>
                  <a:lnTo>
                    <a:pt x="2150" y="1338"/>
                  </a:lnTo>
                  <a:lnTo>
                    <a:pt x="2154" y="1334"/>
                  </a:lnTo>
                  <a:lnTo>
                    <a:pt x="2160" y="1330"/>
                  </a:lnTo>
                  <a:lnTo>
                    <a:pt x="2162" y="1326"/>
                  </a:lnTo>
                  <a:lnTo>
                    <a:pt x="2160" y="1322"/>
                  </a:lnTo>
                  <a:lnTo>
                    <a:pt x="2154" y="1322"/>
                  </a:lnTo>
                  <a:lnTo>
                    <a:pt x="2140" y="1322"/>
                  </a:lnTo>
                  <a:lnTo>
                    <a:pt x="2128" y="1322"/>
                  </a:lnTo>
                  <a:lnTo>
                    <a:pt x="2118" y="1322"/>
                  </a:lnTo>
                  <a:lnTo>
                    <a:pt x="2114" y="1320"/>
                  </a:lnTo>
                  <a:lnTo>
                    <a:pt x="2110" y="1314"/>
                  </a:lnTo>
                  <a:lnTo>
                    <a:pt x="2106" y="1308"/>
                  </a:lnTo>
                  <a:lnTo>
                    <a:pt x="2098" y="1296"/>
                  </a:lnTo>
                  <a:lnTo>
                    <a:pt x="2096" y="1294"/>
                  </a:lnTo>
                  <a:lnTo>
                    <a:pt x="2096" y="1292"/>
                  </a:lnTo>
                  <a:lnTo>
                    <a:pt x="2100" y="1288"/>
                  </a:lnTo>
                  <a:lnTo>
                    <a:pt x="2106" y="1286"/>
                  </a:lnTo>
                  <a:lnTo>
                    <a:pt x="2120" y="1278"/>
                  </a:lnTo>
                  <a:lnTo>
                    <a:pt x="2126" y="1276"/>
                  </a:lnTo>
                  <a:lnTo>
                    <a:pt x="2138" y="1266"/>
                  </a:lnTo>
                  <a:lnTo>
                    <a:pt x="2146" y="1258"/>
                  </a:lnTo>
                  <a:lnTo>
                    <a:pt x="2152" y="1254"/>
                  </a:lnTo>
                  <a:lnTo>
                    <a:pt x="2158" y="1252"/>
                  </a:lnTo>
                  <a:lnTo>
                    <a:pt x="2158" y="1254"/>
                  </a:lnTo>
                  <a:lnTo>
                    <a:pt x="2160" y="1254"/>
                  </a:lnTo>
                  <a:lnTo>
                    <a:pt x="2158" y="1260"/>
                  </a:lnTo>
                  <a:lnTo>
                    <a:pt x="2156" y="1266"/>
                  </a:lnTo>
                  <a:lnTo>
                    <a:pt x="2154" y="1272"/>
                  </a:lnTo>
                  <a:lnTo>
                    <a:pt x="2158" y="1278"/>
                  </a:lnTo>
                  <a:lnTo>
                    <a:pt x="2162" y="1280"/>
                  </a:lnTo>
                  <a:lnTo>
                    <a:pt x="2166" y="1282"/>
                  </a:lnTo>
                  <a:lnTo>
                    <a:pt x="2180" y="1280"/>
                  </a:lnTo>
                  <a:lnTo>
                    <a:pt x="2194" y="1274"/>
                  </a:lnTo>
                  <a:lnTo>
                    <a:pt x="2202" y="1274"/>
                  </a:lnTo>
                  <a:lnTo>
                    <a:pt x="2208" y="1276"/>
                  </a:lnTo>
                  <a:lnTo>
                    <a:pt x="2214" y="1278"/>
                  </a:lnTo>
                  <a:lnTo>
                    <a:pt x="2220" y="1284"/>
                  </a:lnTo>
                  <a:lnTo>
                    <a:pt x="2224" y="1290"/>
                  </a:lnTo>
                  <a:lnTo>
                    <a:pt x="2228" y="1294"/>
                  </a:lnTo>
                  <a:lnTo>
                    <a:pt x="2230" y="1306"/>
                  </a:lnTo>
                  <a:lnTo>
                    <a:pt x="2230" y="1320"/>
                  </a:lnTo>
                  <a:lnTo>
                    <a:pt x="2230" y="1332"/>
                  </a:lnTo>
                  <a:lnTo>
                    <a:pt x="2228" y="1348"/>
                  </a:lnTo>
                  <a:lnTo>
                    <a:pt x="2224" y="1362"/>
                  </a:lnTo>
                  <a:lnTo>
                    <a:pt x="2222" y="1366"/>
                  </a:lnTo>
                  <a:lnTo>
                    <a:pt x="2224" y="1368"/>
                  </a:lnTo>
                  <a:lnTo>
                    <a:pt x="2226" y="1370"/>
                  </a:lnTo>
                  <a:lnTo>
                    <a:pt x="2228" y="1370"/>
                  </a:lnTo>
                  <a:lnTo>
                    <a:pt x="2232" y="1370"/>
                  </a:lnTo>
                  <a:lnTo>
                    <a:pt x="2240" y="1370"/>
                  </a:lnTo>
                  <a:lnTo>
                    <a:pt x="2248" y="1366"/>
                  </a:lnTo>
                  <a:lnTo>
                    <a:pt x="2252" y="1364"/>
                  </a:lnTo>
                  <a:lnTo>
                    <a:pt x="2264" y="1356"/>
                  </a:lnTo>
                  <a:lnTo>
                    <a:pt x="2274" y="1346"/>
                  </a:lnTo>
                  <a:lnTo>
                    <a:pt x="2278" y="1340"/>
                  </a:lnTo>
                  <a:lnTo>
                    <a:pt x="2276" y="1334"/>
                  </a:lnTo>
                  <a:lnTo>
                    <a:pt x="2264" y="1308"/>
                  </a:lnTo>
                  <a:lnTo>
                    <a:pt x="2260" y="1296"/>
                  </a:lnTo>
                  <a:lnTo>
                    <a:pt x="2260" y="1284"/>
                  </a:lnTo>
                  <a:lnTo>
                    <a:pt x="2260" y="1280"/>
                  </a:lnTo>
                  <a:lnTo>
                    <a:pt x="2260" y="1268"/>
                  </a:lnTo>
                  <a:lnTo>
                    <a:pt x="2256" y="1256"/>
                  </a:lnTo>
                  <a:lnTo>
                    <a:pt x="2254" y="1250"/>
                  </a:lnTo>
                  <a:lnTo>
                    <a:pt x="2252" y="1244"/>
                  </a:lnTo>
                  <a:lnTo>
                    <a:pt x="2256" y="1238"/>
                  </a:lnTo>
                  <a:lnTo>
                    <a:pt x="2266" y="1228"/>
                  </a:lnTo>
                  <a:lnTo>
                    <a:pt x="2274" y="1220"/>
                  </a:lnTo>
                  <a:lnTo>
                    <a:pt x="2280" y="1216"/>
                  </a:lnTo>
                  <a:lnTo>
                    <a:pt x="2286" y="1214"/>
                  </a:lnTo>
                  <a:lnTo>
                    <a:pt x="2290" y="1216"/>
                  </a:lnTo>
                  <a:lnTo>
                    <a:pt x="2292" y="1218"/>
                  </a:lnTo>
                  <a:lnTo>
                    <a:pt x="2292" y="1222"/>
                  </a:lnTo>
                  <a:lnTo>
                    <a:pt x="2294" y="1224"/>
                  </a:lnTo>
                  <a:lnTo>
                    <a:pt x="2304" y="1224"/>
                  </a:lnTo>
                  <a:lnTo>
                    <a:pt x="2310" y="1222"/>
                  </a:lnTo>
                  <a:lnTo>
                    <a:pt x="2314" y="1218"/>
                  </a:lnTo>
                  <a:lnTo>
                    <a:pt x="2320" y="1216"/>
                  </a:lnTo>
                  <a:lnTo>
                    <a:pt x="2326" y="1218"/>
                  </a:lnTo>
                  <a:lnTo>
                    <a:pt x="2332" y="1220"/>
                  </a:lnTo>
                  <a:lnTo>
                    <a:pt x="2338" y="1222"/>
                  </a:lnTo>
                  <a:lnTo>
                    <a:pt x="2344" y="1218"/>
                  </a:lnTo>
                  <a:lnTo>
                    <a:pt x="2362" y="1200"/>
                  </a:lnTo>
                  <a:lnTo>
                    <a:pt x="2374" y="1188"/>
                  </a:lnTo>
                  <a:lnTo>
                    <a:pt x="2382" y="1180"/>
                  </a:lnTo>
                  <a:lnTo>
                    <a:pt x="2392" y="1168"/>
                  </a:lnTo>
                  <a:lnTo>
                    <a:pt x="2422" y="1132"/>
                  </a:lnTo>
                  <a:lnTo>
                    <a:pt x="2430" y="1118"/>
                  </a:lnTo>
                  <a:lnTo>
                    <a:pt x="2442" y="1094"/>
                  </a:lnTo>
                  <a:lnTo>
                    <a:pt x="2446" y="1086"/>
                  </a:lnTo>
                  <a:lnTo>
                    <a:pt x="2446" y="1078"/>
                  </a:lnTo>
                  <a:lnTo>
                    <a:pt x="2446" y="1056"/>
                  </a:lnTo>
                  <a:lnTo>
                    <a:pt x="2448" y="1040"/>
                  </a:lnTo>
                  <a:lnTo>
                    <a:pt x="2454" y="996"/>
                  </a:lnTo>
                  <a:lnTo>
                    <a:pt x="2456" y="980"/>
                  </a:lnTo>
                  <a:lnTo>
                    <a:pt x="2456" y="978"/>
                  </a:lnTo>
                  <a:lnTo>
                    <a:pt x="2454" y="970"/>
                  </a:lnTo>
                  <a:lnTo>
                    <a:pt x="2450" y="964"/>
                  </a:lnTo>
                  <a:lnTo>
                    <a:pt x="2442" y="956"/>
                  </a:lnTo>
                  <a:lnTo>
                    <a:pt x="2436" y="952"/>
                  </a:lnTo>
                  <a:lnTo>
                    <a:pt x="2430" y="954"/>
                  </a:lnTo>
                  <a:lnTo>
                    <a:pt x="2414" y="964"/>
                  </a:lnTo>
                  <a:lnTo>
                    <a:pt x="2406" y="968"/>
                  </a:lnTo>
                  <a:lnTo>
                    <a:pt x="2400" y="966"/>
                  </a:lnTo>
                  <a:lnTo>
                    <a:pt x="2394" y="964"/>
                  </a:lnTo>
                  <a:lnTo>
                    <a:pt x="2388" y="958"/>
                  </a:lnTo>
                  <a:lnTo>
                    <a:pt x="2384" y="952"/>
                  </a:lnTo>
                  <a:lnTo>
                    <a:pt x="2382" y="948"/>
                  </a:lnTo>
                  <a:lnTo>
                    <a:pt x="2378" y="942"/>
                  </a:lnTo>
                  <a:lnTo>
                    <a:pt x="2372" y="940"/>
                  </a:lnTo>
                  <a:lnTo>
                    <a:pt x="2370" y="938"/>
                  </a:lnTo>
                  <a:lnTo>
                    <a:pt x="2372" y="936"/>
                  </a:lnTo>
                  <a:lnTo>
                    <a:pt x="2384" y="924"/>
                  </a:lnTo>
                  <a:lnTo>
                    <a:pt x="2402" y="906"/>
                  </a:lnTo>
                  <a:lnTo>
                    <a:pt x="2412" y="896"/>
                  </a:lnTo>
                  <a:lnTo>
                    <a:pt x="2420" y="888"/>
                  </a:lnTo>
                  <a:lnTo>
                    <a:pt x="2424" y="882"/>
                  </a:lnTo>
                  <a:lnTo>
                    <a:pt x="2426" y="876"/>
                  </a:lnTo>
                  <a:lnTo>
                    <a:pt x="2428" y="872"/>
                  </a:lnTo>
                  <a:lnTo>
                    <a:pt x="2432" y="866"/>
                  </a:lnTo>
                  <a:lnTo>
                    <a:pt x="2490" y="808"/>
                  </a:lnTo>
                  <a:lnTo>
                    <a:pt x="2496" y="804"/>
                  </a:lnTo>
                  <a:lnTo>
                    <a:pt x="2504" y="802"/>
                  </a:lnTo>
                  <a:lnTo>
                    <a:pt x="2506" y="802"/>
                  </a:lnTo>
                  <a:lnTo>
                    <a:pt x="2522" y="802"/>
                  </a:lnTo>
                  <a:lnTo>
                    <a:pt x="2556" y="802"/>
                  </a:lnTo>
                  <a:lnTo>
                    <a:pt x="2564" y="802"/>
                  </a:lnTo>
                  <a:lnTo>
                    <a:pt x="2570" y="800"/>
                  </a:lnTo>
                  <a:lnTo>
                    <a:pt x="2576" y="796"/>
                  </a:lnTo>
                  <a:lnTo>
                    <a:pt x="2584" y="794"/>
                  </a:lnTo>
                  <a:lnTo>
                    <a:pt x="2590" y="796"/>
                  </a:lnTo>
                  <a:lnTo>
                    <a:pt x="2604" y="800"/>
                  </a:lnTo>
                  <a:lnTo>
                    <a:pt x="2610" y="804"/>
                  </a:lnTo>
                  <a:lnTo>
                    <a:pt x="2612" y="810"/>
                  </a:lnTo>
                  <a:lnTo>
                    <a:pt x="2612" y="814"/>
                  </a:lnTo>
                  <a:lnTo>
                    <a:pt x="2614" y="818"/>
                  </a:lnTo>
                  <a:lnTo>
                    <a:pt x="2614" y="820"/>
                  </a:lnTo>
                  <a:lnTo>
                    <a:pt x="2618" y="820"/>
                  </a:lnTo>
                  <a:lnTo>
                    <a:pt x="2620" y="822"/>
                  </a:lnTo>
                  <a:lnTo>
                    <a:pt x="2654" y="814"/>
                  </a:lnTo>
                  <a:lnTo>
                    <a:pt x="2666" y="812"/>
                  </a:lnTo>
                  <a:lnTo>
                    <a:pt x="2668" y="812"/>
                  </a:lnTo>
                  <a:lnTo>
                    <a:pt x="2666" y="808"/>
                  </a:lnTo>
                  <a:lnTo>
                    <a:pt x="2664" y="802"/>
                  </a:lnTo>
                  <a:lnTo>
                    <a:pt x="2664" y="796"/>
                  </a:lnTo>
                  <a:lnTo>
                    <a:pt x="2668" y="782"/>
                  </a:lnTo>
                  <a:lnTo>
                    <a:pt x="2674" y="766"/>
                  </a:lnTo>
                  <a:lnTo>
                    <a:pt x="2678" y="752"/>
                  </a:lnTo>
                  <a:lnTo>
                    <a:pt x="2682" y="746"/>
                  </a:lnTo>
                  <a:lnTo>
                    <a:pt x="2688" y="740"/>
                  </a:lnTo>
                  <a:lnTo>
                    <a:pt x="2704" y="730"/>
                  </a:lnTo>
                  <a:lnTo>
                    <a:pt x="2710" y="726"/>
                  </a:lnTo>
                  <a:lnTo>
                    <a:pt x="2718" y="726"/>
                  </a:lnTo>
                  <a:lnTo>
                    <a:pt x="2742" y="732"/>
                  </a:lnTo>
                  <a:lnTo>
                    <a:pt x="2748" y="736"/>
                  </a:lnTo>
                  <a:lnTo>
                    <a:pt x="2754" y="742"/>
                  </a:lnTo>
                  <a:lnTo>
                    <a:pt x="2756" y="746"/>
                  </a:lnTo>
                  <a:lnTo>
                    <a:pt x="2758" y="750"/>
                  </a:lnTo>
                  <a:lnTo>
                    <a:pt x="2760" y="750"/>
                  </a:lnTo>
                  <a:lnTo>
                    <a:pt x="2762" y="750"/>
                  </a:lnTo>
                  <a:lnTo>
                    <a:pt x="2764" y="748"/>
                  </a:lnTo>
                  <a:lnTo>
                    <a:pt x="2774" y="740"/>
                  </a:lnTo>
                  <a:lnTo>
                    <a:pt x="2786" y="730"/>
                  </a:lnTo>
                  <a:lnTo>
                    <a:pt x="2812" y="710"/>
                  </a:lnTo>
                  <a:lnTo>
                    <a:pt x="2814" y="708"/>
                  </a:lnTo>
                  <a:lnTo>
                    <a:pt x="2816" y="708"/>
                  </a:lnTo>
                  <a:lnTo>
                    <a:pt x="2818" y="710"/>
                  </a:lnTo>
                  <a:lnTo>
                    <a:pt x="2818" y="714"/>
                  </a:lnTo>
                  <a:lnTo>
                    <a:pt x="2818" y="736"/>
                  </a:lnTo>
                  <a:lnTo>
                    <a:pt x="2816" y="744"/>
                  </a:lnTo>
                  <a:lnTo>
                    <a:pt x="2812" y="750"/>
                  </a:lnTo>
                  <a:lnTo>
                    <a:pt x="2794" y="768"/>
                  </a:lnTo>
                  <a:lnTo>
                    <a:pt x="2782" y="778"/>
                  </a:lnTo>
                  <a:lnTo>
                    <a:pt x="2776" y="780"/>
                  </a:lnTo>
                  <a:lnTo>
                    <a:pt x="2770" y="784"/>
                  </a:lnTo>
                  <a:lnTo>
                    <a:pt x="2764" y="790"/>
                  </a:lnTo>
                  <a:lnTo>
                    <a:pt x="2754" y="806"/>
                  </a:lnTo>
                  <a:lnTo>
                    <a:pt x="2744" y="818"/>
                  </a:lnTo>
                  <a:lnTo>
                    <a:pt x="2736" y="826"/>
                  </a:lnTo>
                  <a:lnTo>
                    <a:pt x="2724" y="838"/>
                  </a:lnTo>
                  <a:lnTo>
                    <a:pt x="2716" y="846"/>
                  </a:lnTo>
                  <a:lnTo>
                    <a:pt x="2710" y="850"/>
                  </a:lnTo>
                  <a:lnTo>
                    <a:pt x="2706" y="852"/>
                  </a:lnTo>
                  <a:lnTo>
                    <a:pt x="2702" y="854"/>
                  </a:lnTo>
                  <a:lnTo>
                    <a:pt x="2698" y="860"/>
                  </a:lnTo>
                  <a:lnTo>
                    <a:pt x="2684" y="904"/>
                  </a:lnTo>
                  <a:lnTo>
                    <a:pt x="2682" y="910"/>
                  </a:lnTo>
                  <a:lnTo>
                    <a:pt x="2682" y="918"/>
                  </a:lnTo>
                  <a:lnTo>
                    <a:pt x="2700" y="1020"/>
                  </a:lnTo>
                  <a:lnTo>
                    <a:pt x="2700" y="1022"/>
                  </a:lnTo>
                  <a:lnTo>
                    <a:pt x="2702" y="1024"/>
                  </a:lnTo>
                  <a:lnTo>
                    <a:pt x="2704" y="1024"/>
                  </a:lnTo>
                  <a:lnTo>
                    <a:pt x="2706" y="1022"/>
                  </a:lnTo>
                  <a:lnTo>
                    <a:pt x="2726" y="996"/>
                  </a:lnTo>
                  <a:lnTo>
                    <a:pt x="2734" y="984"/>
                  </a:lnTo>
                  <a:lnTo>
                    <a:pt x="2744" y="972"/>
                  </a:lnTo>
                  <a:lnTo>
                    <a:pt x="2746" y="966"/>
                  </a:lnTo>
                  <a:lnTo>
                    <a:pt x="2754" y="952"/>
                  </a:lnTo>
                  <a:lnTo>
                    <a:pt x="2756" y="948"/>
                  </a:lnTo>
                  <a:lnTo>
                    <a:pt x="2760" y="940"/>
                  </a:lnTo>
                  <a:lnTo>
                    <a:pt x="2766" y="936"/>
                  </a:lnTo>
                  <a:lnTo>
                    <a:pt x="2772" y="934"/>
                  </a:lnTo>
                  <a:lnTo>
                    <a:pt x="2776" y="928"/>
                  </a:lnTo>
                  <a:lnTo>
                    <a:pt x="2778" y="922"/>
                  </a:lnTo>
                  <a:lnTo>
                    <a:pt x="2778" y="918"/>
                  </a:lnTo>
                  <a:lnTo>
                    <a:pt x="2780" y="912"/>
                  </a:lnTo>
                  <a:lnTo>
                    <a:pt x="2784" y="906"/>
                  </a:lnTo>
                  <a:lnTo>
                    <a:pt x="2788" y="900"/>
                  </a:lnTo>
                  <a:lnTo>
                    <a:pt x="2790" y="894"/>
                  </a:lnTo>
                  <a:lnTo>
                    <a:pt x="2796" y="870"/>
                  </a:lnTo>
                  <a:lnTo>
                    <a:pt x="2798" y="856"/>
                  </a:lnTo>
                  <a:lnTo>
                    <a:pt x="2796" y="854"/>
                  </a:lnTo>
                  <a:lnTo>
                    <a:pt x="2790" y="852"/>
                  </a:lnTo>
                  <a:lnTo>
                    <a:pt x="2786" y="852"/>
                  </a:lnTo>
                  <a:lnTo>
                    <a:pt x="2784" y="852"/>
                  </a:lnTo>
                  <a:lnTo>
                    <a:pt x="2782" y="850"/>
                  </a:lnTo>
                  <a:lnTo>
                    <a:pt x="2782" y="848"/>
                  </a:lnTo>
                  <a:lnTo>
                    <a:pt x="2782" y="844"/>
                  </a:lnTo>
                  <a:lnTo>
                    <a:pt x="2796" y="810"/>
                  </a:lnTo>
                  <a:lnTo>
                    <a:pt x="2798" y="804"/>
                  </a:lnTo>
                  <a:lnTo>
                    <a:pt x="2804" y="798"/>
                  </a:lnTo>
                  <a:lnTo>
                    <a:pt x="2816" y="790"/>
                  </a:lnTo>
                  <a:lnTo>
                    <a:pt x="2820" y="786"/>
                  </a:lnTo>
                  <a:lnTo>
                    <a:pt x="2832" y="784"/>
                  </a:lnTo>
                  <a:lnTo>
                    <a:pt x="2838" y="784"/>
                  </a:lnTo>
                  <a:lnTo>
                    <a:pt x="2842" y="788"/>
                  </a:lnTo>
                  <a:lnTo>
                    <a:pt x="2844" y="790"/>
                  </a:lnTo>
                  <a:lnTo>
                    <a:pt x="2848" y="790"/>
                  </a:lnTo>
                  <a:lnTo>
                    <a:pt x="2854" y="788"/>
                  </a:lnTo>
                  <a:lnTo>
                    <a:pt x="2870" y="770"/>
                  </a:lnTo>
                  <a:lnTo>
                    <a:pt x="2874" y="768"/>
                  </a:lnTo>
                  <a:lnTo>
                    <a:pt x="2876" y="768"/>
                  </a:lnTo>
                  <a:lnTo>
                    <a:pt x="2880" y="768"/>
                  </a:lnTo>
                  <a:lnTo>
                    <a:pt x="2882" y="770"/>
                  </a:lnTo>
                  <a:lnTo>
                    <a:pt x="2900" y="788"/>
                  </a:lnTo>
                  <a:lnTo>
                    <a:pt x="2902" y="790"/>
                  </a:lnTo>
                  <a:lnTo>
                    <a:pt x="2906" y="790"/>
                  </a:lnTo>
                  <a:lnTo>
                    <a:pt x="2908" y="788"/>
                  </a:lnTo>
                  <a:lnTo>
                    <a:pt x="2908" y="786"/>
                  </a:lnTo>
                  <a:lnTo>
                    <a:pt x="2914" y="772"/>
                  </a:lnTo>
                  <a:lnTo>
                    <a:pt x="2918" y="766"/>
                  </a:lnTo>
                  <a:lnTo>
                    <a:pt x="2924" y="764"/>
                  </a:lnTo>
                  <a:lnTo>
                    <a:pt x="2928" y="764"/>
                  </a:lnTo>
                  <a:lnTo>
                    <a:pt x="2934" y="762"/>
                  </a:lnTo>
                  <a:lnTo>
                    <a:pt x="2940" y="758"/>
                  </a:lnTo>
                  <a:lnTo>
                    <a:pt x="2960" y="732"/>
                  </a:lnTo>
                  <a:lnTo>
                    <a:pt x="2966" y="726"/>
                  </a:lnTo>
                  <a:lnTo>
                    <a:pt x="2972" y="722"/>
                  </a:lnTo>
                  <a:lnTo>
                    <a:pt x="2996" y="708"/>
                  </a:lnTo>
                  <a:lnTo>
                    <a:pt x="3004" y="706"/>
                  </a:lnTo>
                  <a:lnTo>
                    <a:pt x="3012" y="706"/>
                  </a:lnTo>
                  <a:lnTo>
                    <a:pt x="3016" y="706"/>
                  </a:lnTo>
                  <a:lnTo>
                    <a:pt x="3024" y="706"/>
                  </a:lnTo>
                  <a:lnTo>
                    <a:pt x="3030" y="708"/>
                  </a:lnTo>
                  <a:lnTo>
                    <a:pt x="3036" y="712"/>
                  </a:lnTo>
                  <a:lnTo>
                    <a:pt x="3042" y="712"/>
                  </a:lnTo>
                  <a:lnTo>
                    <a:pt x="3044" y="710"/>
                  </a:lnTo>
                  <a:lnTo>
                    <a:pt x="3044" y="698"/>
                  </a:lnTo>
                  <a:lnTo>
                    <a:pt x="3044" y="694"/>
                  </a:lnTo>
                  <a:lnTo>
                    <a:pt x="3040" y="678"/>
                  </a:lnTo>
                  <a:lnTo>
                    <a:pt x="3036" y="664"/>
                  </a:lnTo>
                  <a:lnTo>
                    <a:pt x="3032" y="656"/>
                  </a:lnTo>
                  <a:lnTo>
                    <a:pt x="3028" y="650"/>
                  </a:lnTo>
                  <a:lnTo>
                    <a:pt x="3020" y="642"/>
                  </a:lnTo>
                  <a:lnTo>
                    <a:pt x="3018" y="640"/>
                  </a:lnTo>
                  <a:lnTo>
                    <a:pt x="3018" y="638"/>
                  </a:lnTo>
                  <a:lnTo>
                    <a:pt x="3018" y="634"/>
                  </a:lnTo>
                  <a:lnTo>
                    <a:pt x="3022" y="634"/>
                  </a:lnTo>
                  <a:lnTo>
                    <a:pt x="3026" y="630"/>
                  </a:lnTo>
                  <a:lnTo>
                    <a:pt x="3040" y="624"/>
                  </a:lnTo>
                  <a:lnTo>
                    <a:pt x="3046" y="620"/>
                  </a:lnTo>
                  <a:close/>
                  <a:moveTo>
                    <a:pt x="420" y="930"/>
                  </a:moveTo>
                  <a:lnTo>
                    <a:pt x="420" y="930"/>
                  </a:lnTo>
                  <a:lnTo>
                    <a:pt x="414" y="924"/>
                  </a:lnTo>
                  <a:lnTo>
                    <a:pt x="410" y="920"/>
                  </a:lnTo>
                  <a:lnTo>
                    <a:pt x="414" y="924"/>
                  </a:lnTo>
                  <a:lnTo>
                    <a:pt x="420" y="930"/>
                  </a:lnTo>
                  <a:close/>
                  <a:moveTo>
                    <a:pt x="938" y="1244"/>
                  </a:moveTo>
                  <a:lnTo>
                    <a:pt x="938" y="1244"/>
                  </a:lnTo>
                  <a:lnTo>
                    <a:pt x="934" y="1238"/>
                  </a:lnTo>
                  <a:lnTo>
                    <a:pt x="928" y="1236"/>
                  </a:lnTo>
                  <a:lnTo>
                    <a:pt x="924" y="1234"/>
                  </a:lnTo>
                  <a:lnTo>
                    <a:pt x="914" y="1234"/>
                  </a:lnTo>
                  <a:lnTo>
                    <a:pt x="902" y="1238"/>
                  </a:lnTo>
                  <a:lnTo>
                    <a:pt x="896" y="1240"/>
                  </a:lnTo>
                  <a:lnTo>
                    <a:pt x="890" y="1242"/>
                  </a:lnTo>
                  <a:lnTo>
                    <a:pt x="882" y="1244"/>
                  </a:lnTo>
                  <a:lnTo>
                    <a:pt x="878" y="1244"/>
                  </a:lnTo>
                  <a:lnTo>
                    <a:pt x="864" y="1244"/>
                  </a:lnTo>
                  <a:lnTo>
                    <a:pt x="852" y="1240"/>
                  </a:lnTo>
                  <a:lnTo>
                    <a:pt x="848" y="1238"/>
                  </a:lnTo>
                  <a:lnTo>
                    <a:pt x="836" y="1234"/>
                  </a:lnTo>
                  <a:lnTo>
                    <a:pt x="822" y="1234"/>
                  </a:lnTo>
                  <a:lnTo>
                    <a:pt x="800" y="1234"/>
                  </a:lnTo>
                  <a:lnTo>
                    <a:pt x="786" y="1234"/>
                  </a:lnTo>
                  <a:lnTo>
                    <a:pt x="774" y="1234"/>
                  </a:lnTo>
                  <a:lnTo>
                    <a:pt x="770" y="1234"/>
                  </a:lnTo>
                  <a:lnTo>
                    <a:pt x="764" y="1236"/>
                  </a:lnTo>
                  <a:lnTo>
                    <a:pt x="758" y="1238"/>
                  </a:lnTo>
                  <a:lnTo>
                    <a:pt x="746" y="1248"/>
                  </a:lnTo>
                  <a:lnTo>
                    <a:pt x="740" y="1250"/>
                  </a:lnTo>
                  <a:lnTo>
                    <a:pt x="734" y="1250"/>
                  </a:lnTo>
                  <a:lnTo>
                    <a:pt x="728" y="1248"/>
                  </a:lnTo>
                  <a:lnTo>
                    <a:pt x="722" y="1244"/>
                  </a:lnTo>
                  <a:lnTo>
                    <a:pt x="716" y="1240"/>
                  </a:lnTo>
                  <a:lnTo>
                    <a:pt x="702" y="1236"/>
                  </a:lnTo>
                  <a:lnTo>
                    <a:pt x="696" y="1232"/>
                  </a:lnTo>
                  <a:lnTo>
                    <a:pt x="694" y="1226"/>
                  </a:lnTo>
                  <a:lnTo>
                    <a:pt x="694" y="1222"/>
                  </a:lnTo>
                  <a:lnTo>
                    <a:pt x="696" y="1214"/>
                  </a:lnTo>
                  <a:lnTo>
                    <a:pt x="700" y="1208"/>
                  </a:lnTo>
                  <a:lnTo>
                    <a:pt x="708" y="1200"/>
                  </a:lnTo>
                  <a:lnTo>
                    <a:pt x="714" y="1194"/>
                  </a:lnTo>
                  <a:lnTo>
                    <a:pt x="714" y="1186"/>
                  </a:lnTo>
                  <a:lnTo>
                    <a:pt x="714" y="1172"/>
                  </a:lnTo>
                  <a:lnTo>
                    <a:pt x="714" y="1166"/>
                  </a:lnTo>
                  <a:lnTo>
                    <a:pt x="718" y="1160"/>
                  </a:lnTo>
                  <a:lnTo>
                    <a:pt x="724" y="1156"/>
                  </a:lnTo>
                  <a:lnTo>
                    <a:pt x="728" y="1150"/>
                  </a:lnTo>
                  <a:lnTo>
                    <a:pt x="740" y="1142"/>
                  </a:lnTo>
                  <a:lnTo>
                    <a:pt x="746" y="1140"/>
                  </a:lnTo>
                  <a:lnTo>
                    <a:pt x="754" y="1136"/>
                  </a:lnTo>
                  <a:lnTo>
                    <a:pt x="760" y="1136"/>
                  </a:lnTo>
                  <a:lnTo>
                    <a:pt x="764" y="1136"/>
                  </a:lnTo>
                  <a:lnTo>
                    <a:pt x="772" y="1138"/>
                  </a:lnTo>
                  <a:lnTo>
                    <a:pt x="778" y="1140"/>
                  </a:lnTo>
                  <a:lnTo>
                    <a:pt x="780" y="1146"/>
                  </a:lnTo>
                  <a:lnTo>
                    <a:pt x="778" y="1150"/>
                  </a:lnTo>
                  <a:lnTo>
                    <a:pt x="776" y="1152"/>
                  </a:lnTo>
                  <a:lnTo>
                    <a:pt x="776" y="1156"/>
                  </a:lnTo>
                  <a:lnTo>
                    <a:pt x="778" y="1160"/>
                  </a:lnTo>
                  <a:lnTo>
                    <a:pt x="786" y="1170"/>
                  </a:lnTo>
                  <a:lnTo>
                    <a:pt x="792" y="1172"/>
                  </a:lnTo>
                  <a:lnTo>
                    <a:pt x="800" y="1172"/>
                  </a:lnTo>
                  <a:lnTo>
                    <a:pt x="824" y="1158"/>
                  </a:lnTo>
                  <a:lnTo>
                    <a:pt x="832" y="1156"/>
                  </a:lnTo>
                  <a:lnTo>
                    <a:pt x="838" y="1158"/>
                  </a:lnTo>
                  <a:lnTo>
                    <a:pt x="862" y="1164"/>
                  </a:lnTo>
                  <a:lnTo>
                    <a:pt x="870" y="1166"/>
                  </a:lnTo>
                  <a:lnTo>
                    <a:pt x="874" y="1172"/>
                  </a:lnTo>
                  <a:lnTo>
                    <a:pt x="886" y="1188"/>
                  </a:lnTo>
                  <a:lnTo>
                    <a:pt x="888" y="1194"/>
                  </a:lnTo>
                  <a:lnTo>
                    <a:pt x="890" y="1200"/>
                  </a:lnTo>
                  <a:lnTo>
                    <a:pt x="892" y="1204"/>
                  </a:lnTo>
                  <a:lnTo>
                    <a:pt x="894" y="1210"/>
                  </a:lnTo>
                  <a:lnTo>
                    <a:pt x="900" y="1212"/>
                  </a:lnTo>
                  <a:lnTo>
                    <a:pt x="908" y="1214"/>
                  </a:lnTo>
                  <a:lnTo>
                    <a:pt x="912" y="1214"/>
                  </a:lnTo>
                  <a:lnTo>
                    <a:pt x="918" y="1216"/>
                  </a:lnTo>
                  <a:lnTo>
                    <a:pt x="924" y="1218"/>
                  </a:lnTo>
                  <a:lnTo>
                    <a:pt x="932" y="1232"/>
                  </a:lnTo>
                  <a:lnTo>
                    <a:pt x="936" y="1236"/>
                  </a:lnTo>
                  <a:lnTo>
                    <a:pt x="938" y="1244"/>
                  </a:lnTo>
                  <a:close/>
                  <a:moveTo>
                    <a:pt x="1094" y="1156"/>
                  </a:moveTo>
                  <a:lnTo>
                    <a:pt x="1094" y="1156"/>
                  </a:lnTo>
                  <a:lnTo>
                    <a:pt x="1078" y="1156"/>
                  </a:lnTo>
                  <a:lnTo>
                    <a:pt x="1074" y="1156"/>
                  </a:lnTo>
                  <a:lnTo>
                    <a:pt x="1068" y="1156"/>
                  </a:lnTo>
                  <a:lnTo>
                    <a:pt x="1062" y="1160"/>
                  </a:lnTo>
                  <a:lnTo>
                    <a:pt x="1058" y="1166"/>
                  </a:lnTo>
                  <a:lnTo>
                    <a:pt x="1058" y="1172"/>
                  </a:lnTo>
                  <a:lnTo>
                    <a:pt x="1064" y="1196"/>
                  </a:lnTo>
                  <a:lnTo>
                    <a:pt x="1068" y="1204"/>
                  </a:lnTo>
                  <a:lnTo>
                    <a:pt x="1072" y="1210"/>
                  </a:lnTo>
                  <a:lnTo>
                    <a:pt x="1080" y="1218"/>
                  </a:lnTo>
                  <a:lnTo>
                    <a:pt x="1084" y="1224"/>
                  </a:lnTo>
                  <a:lnTo>
                    <a:pt x="1086" y="1232"/>
                  </a:lnTo>
                  <a:lnTo>
                    <a:pt x="1086" y="1256"/>
                  </a:lnTo>
                  <a:lnTo>
                    <a:pt x="1086" y="1264"/>
                  </a:lnTo>
                  <a:lnTo>
                    <a:pt x="1080" y="1266"/>
                  </a:lnTo>
                  <a:lnTo>
                    <a:pt x="1020" y="1278"/>
                  </a:lnTo>
                  <a:lnTo>
                    <a:pt x="1014" y="1278"/>
                  </a:lnTo>
                  <a:lnTo>
                    <a:pt x="1010" y="1276"/>
                  </a:lnTo>
                  <a:lnTo>
                    <a:pt x="1006" y="1274"/>
                  </a:lnTo>
                  <a:lnTo>
                    <a:pt x="1002" y="1278"/>
                  </a:lnTo>
                  <a:lnTo>
                    <a:pt x="998" y="1280"/>
                  </a:lnTo>
                  <a:lnTo>
                    <a:pt x="990" y="1282"/>
                  </a:lnTo>
                  <a:lnTo>
                    <a:pt x="982" y="1284"/>
                  </a:lnTo>
                  <a:lnTo>
                    <a:pt x="976" y="1284"/>
                  </a:lnTo>
                  <a:lnTo>
                    <a:pt x="972" y="1284"/>
                  </a:lnTo>
                  <a:lnTo>
                    <a:pt x="962" y="1278"/>
                  </a:lnTo>
                  <a:lnTo>
                    <a:pt x="958" y="1272"/>
                  </a:lnTo>
                  <a:lnTo>
                    <a:pt x="954" y="1268"/>
                  </a:lnTo>
                  <a:lnTo>
                    <a:pt x="954" y="1266"/>
                  </a:lnTo>
                  <a:lnTo>
                    <a:pt x="954" y="1264"/>
                  </a:lnTo>
                  <a:lnTo>
                    <a:pt x="960" y="1264"/>
                  </a:lnTo>
                  <a:lnTo>
                    <a:pt x="968" y="1262"/>
                  </a:lnTo>
                  <a:lnTo>
                    <a:pt x="976" y="1260"/>
                  </a:lnTo>
                  <a:lnTo>
                    <a:pt x="980" y="1256"/>
                  </a:lnTo>
                  <a:lnTo>
                    <a:pt x="986" y="1256"/>
                  </a:lnTo>
                  <a:lnTo>
                    <a:pt x="992" y="1258"/>
                  </a:lnTo>
                  <a:lnTo>
                    <a:pt x="996" y="1264"/>
                  </a:lnTo>
                  <a:lnTo>
                    <a:pt x="998" y="1268"/>
                  </a:lnTo>
                  <a:lnTo>
                    <a:pt x="998" y="1270"/>
                  </a:lnTo>
                  <a:lnTo>
                    <a:pt x="1002" y="1266"/>
                  </a:lnTo>
                  <a:lnTo>
                    <a:pt x="1004" y="1260"/>
                  </a:lnTo>
                  <a:lnTo>
                    <a:pt x="1012" y="1248"/>
                  </a:lnTo>
                  <a:lnTo>
                    <a:pt x="1022" y="1240"/>
                  </a:lnTo>
                  <a:lnTo>
                    <a:pt x="1024" y="1234"/>
                  </a:lnTo>
                  <a:lnTo>
                    <a:pt x="1024" y="1226"/>
                  </a:lnTo>
                  <a:lnTo>
                    <a:pt x="1010" y="1202"/>
                  </a:lnTo>
                  <a:lnTo>
                    <a:pt x="1002" y="1188"/>
                  </a:lnTo>
                  <a:lnTo>
                    <a:pt x="974" y="1152"/>
                  </a:lnTo>
                  <a:lnTo>
                    <a:pt x="970" y="1146"/>
                  </a:lnTo>
                  <a:lnTo>
                    <a:pt x="972" y="1138"/>
                  </a:lnTo>
                  <a:lnTo>
                    <a:pt x="984" y="1122"/>
                  </a:lnTo>
                  <a:lnTo>
                    <a:pt x="988" y="1118"/>
                  </a:lnTo>
                  <a:lnTo>
                    <a:pt x="994" y="1112"/>
                  </a:lnTo>
                  <a:lnTo>
                    <a:pt x="1000" y="1110"/>
                  </a:lnTo>
                  <a:lnTo>
                    <a:pt x="1006" y="1108"/>
                  </a:lnTo>
                  <a:lnTo>
                    <a:pt x="1012" y="1112"/>
                  </a:lnTo>
                  <a:lnTo>
                    <a:pt x="1018" y="1114"/>
                  </a:lnTo>
                  <a:lnTo>
                    <a:pt x="1026" y="1116"/>
                  </a:lnTo>
                  <a:lnTo>
                    <a:pt x="1048" y="1116"/>
                  </a:lnTo>
                  <a:lnTo>
                    <a:pt x="1064" y="1116"/>
                  </a:lnTo>
                  <a:lnTo>
                    <a:pt x="1078" y="1116"/>
                  </a:lnTo>
                  <a:lnTo>
                    <a:pt x="1084" y="1118"/>
                  </a:lnTo>
                  <a:lnTo>
                    <a:pt x="1090" y="1122"/>
                  </a:lnTo>
                  <a:lnTo>
                    <a:pt x="1110" y="1148"/>
                  </a:lnTo>
                  <a:lnTo>
                    <a:pt x="1112" y="1152"/>
                  </a:lnTo>
                  <a:lnTo>
                    <a:pt x="1112" y="1154"/>
                  </a:lnTo>
                  <a:lnTo>
                    <a:pt x="1110" y="1154"/>
                  </a:lnTo>
                  <a:lnTo>
                    <a:pt x="1108" y="1156"/>
                  </a:lnTo>
                  <a:lnTo>
                    <a:pt x="1094" y="1156"/>
                  </a:lnTo>
                  <a:close/>
                  <a:moveTo>
                    <a:pt x="1098" y="350"/>
                  </a:moveTo>
                  <a:lnTo>
                    <a:pt x="1098" y="350"/>
                  </a:lnTo>
                  <a:lnTo>
                    <a:pt x="1102" y="354"/>
                  </a:lnTo>
                  <a:lnTo>
                    <a:pt x="1106" y="358"/>
                  </a:lnTo>
                  <a:lnTo>
                    <a:pt x="1108" y="362"/>
                  </a:lnTo>
                  <a:lnTo>
                    <a:pt x="1112" y="366"/>
                  </a:lnTo>
                  <a:lnTo>
                    <a:pt x="1118" y="368"/>
                  </a:lnTo>
                  <a:lnTo>
                    <a:pt x="1124" y="372"/>
                  </a:lnTo>
                  <a:lnTo>
                    <a:pt x="1132" y="372"/>
                  </a:lnTo>
                  <a:lnTo>
                    <a:pt x="1156" y="372"/>
                  </a:lnTo>
                  <a:lnTo>
                    <a:pt x="1158" y="372"/>
                  </a:lnTo>
                  <a:lnTo>
                    <a:pt x="1160" y="370"/>
                  </a:lnTo>
                  <a:lnTo>
                    <a:pt x="1160" y="368"/>
                  </a:lnTo>
                  <a:lnTo>
                    <a:pt x="1158" y="366"/>
                  </a:lnTo>
                  <a:lnTo>
                    <a:pt x="1150" y="358"/>
                  </a:lnTo>
                  <a:lnTo>
                    <a:pt x="1146" y="352"/>
                  </a:lnTo>
                  <a:lnTo>
                    <a:pt x="1142" y="346"/>
                  </a:lnTo>
                  <a:lnTo>
                    <a:pt x="1128" y="302"/>
                  </a:lnTo>
                  <a:lnTo>
                    <a:pt x="1126" y="294"/>
                  </a:lnTo>
                  <a:lnTo>
                    <a:pt x="1128" y="286"/>
                  </a:lnTo>
                  <a:lnTo>
                    <a:pt x="1140" y="262"/>
                  </a:lnTo>
                  <a:lnTo>
                    <a:pt x="1148" y="248"/>
                  </a:lnTo>
                  <a:lnTo>
                    <a:pt x="1180" y="184"/>
                  </a:lnTo>
                  <a:lnTo>
                    <a:pt x="1184" y="178"/>
                  </a:lnTo>
                  <a:lnTo>
                    <a:pt x="1190" y="172"/>
                  </a:lnTo>
                  <a:lnTo>
                    <a:pt x="1216" y="152"/>
                  </a:lnTo>
                  <a:lnTo>
                    <a:pt x="1226" y="140"/>
                  </a:lnTo>
                  <a:lnTo>
                    <a:pt x="1238" y="124"/>
                  </a:lnTo>
                  <a:lnTo>
                    <a:pt x="1244" y="120"/>
                  </a:lnTo>
                  <a:lnTo>
                    <a:pt x="1250" y="116"/>
                  </a:lnTo>
                  <a:lnTo>
                    <a:pt x="1264" y="110"/>
                  </a:lnTo>
                  <a:lnTo>
                    <a:pt x="1278" y="104"/>
                  </a:lnTo>
                  <a:lnTo>
                    <a:pt x="1294" y="94"/>
                  </a:lnTo>
                  <a:lnTo>
                    <a:pt x="1306" y="84"/>
                  </a:lnTo>
                  <a:lnTo>
                    <a:pt x="1334" y="56"/>
                  </a:lnTo>
                  <a:lnTo>
                    <a:pt x="1338" y="50"/>
                  </a:lnTo>
                  <a:lnTo>
                    <a:pt x="1336" y="42"/>
                  </a:lnTo>
                  <a:lnTo>
                    <a:pt x="1334" y="38"/>
                  </a:lnTo>
                  <a:lnTo>
                    <a:pt x="1328" y="32"/>
                  </a:lnTo>
                  <a:lnTo>
                    <a:pt x="1322" y="30"/>
                  </a:lnTo>
                  <a:lnTo>
                    <a:pt x="1308" y="30"/>
                  </a:lnTo>
                  <a:lnTo>
                    <a:pt x="1302" y="32"/>
                  </a:lnTo>
                  <a:lnTo>
                    <a:pt x="1296" y="36"/>
                  </a:lnTo>
                  <a:lnTo>
                    <a:pt x="1286" y="44"/>
                  </a:lnTo>
                  <a:lnTo>
                    <a:pt x="1276" y="54"/>
                  </a:lnTo>
                  <a:lnTo>
                    <a:pt x="1270" y="58"/>
                  </a:lnTo>
                  <a:lnTo>
                    <a:pt x="1264" y="62"/>
                  </a:lnTo>
                  <a:lnTo>
                    <a:pt x="1250" y="66"/>
                  </a:lnTo>
                  <a:lnTo>
                    <a:pt x="1234" y="70"/>
                  </a:lnTo>
                  <a:lnTo>
                    <a:pt x="1220" y="70"/>
                  </a:lnTo>
                  <a:lnTo>
                    <a:pt x="1214" y="70"/>
                  </a:lnTo>
                  <a:lnTo>
                    <a:pt x="1208" y="74"/>
                  </a:lnTo>
                  <a:lnTo>
                    <a:pt x="1198" y="84"/>
                  </a:lnTo>
                  <a:lnTo>
                    <a:pt x="1188" y="94"/>
                  </a:lnTo>
                  <a:lnTo>
                    <a:pt x="1160" y="122"/>
                  </a:lnTo>
                  <a:lnTo>
                    <a:pt x="1146" y="132"/>
                  </a:lnTo>
                  <a:lnTo>
                    <a:pt x="1142" y="134"/>
                  </a:lnTo>
                  <a:lnTo>
                    <a:pt x="1136" y="140"/>
                  </a:lnTo>
                  <a:lnTo>
                    <a:pt x="1134" y="146"/>
                  </a:lnTo>
                  <a:lnTo>
                    <a:pt x="1134" y="160"/>
                  </a:lnTo>
                  <a:lnTo>
                    <a:pt x="1132" y="166"/>
                  </a:lnTo>
                  <a:lnTo>
                    <a:pt x="1128" y="170"/>
                  </a:lnTo>
                  <a:lnTo>
                    <a:pt x="1122" y="174"/>
                  </a:lnTo>
                  <a:lnTo>
                    <a:pt x="1116" y="178"/>
                  </a:lnTo>
                  <a:lnTo>
                    <a:pt x="1110" y="184"/>
                  </a:lnTo>
                  <a:lnTo>
                    <a:pt x="1100" y="200"/>
                  </a:lnTo>
                  <a:lnTo>
                    <a:pt x="1096" y="206"/>
                  </a:lnTo>
                  <a:lnTo>
                    <a:pt x="1096" y="214"/>
                  </a:lnTo>
                  <a:lnTo>
                    <a:pt x="1096" y="218"/>
                  </a:lnTo>
                  <a:lnTo>
                    <a:pt x="1094" y="226"/>
                  </a:lnTo>
                  <a:lnTo>
                    <a:pt x="1092" y="232"/>
                  </a:lnTo>
                  <a:lnTo>
                    <a:pt x="1090" y="238"/>
                  </a:lnTo>
                  <a:lnTo>
                    <a:pt x="1082" y="252"/>
                  </a:lnTo>
                  <a:lnTo>
                    <a:pt x="1080" y="258"/>
                  </a:lnTo>
                  <a:lnTo>
                    <a:pt x="1076" y="266"/>
                  </a:lnTo>
                  <a:lnTo>
                    <a:pt x="1076" y="272"/>
                  </a:lnTo>
                  <a:lnTo>
                    <a:pt x="1076" y="286"/>
                  </a:lnTo>
                  <a:lnTo>
                    <a:pt x="1074" y="294"/>
                  </a:lnTo>
                  <a:lnTo>
                    <a:pt x="1072" y="302"/>
                  </a:lnTo>
                  <a:lnTo>
                    <a:pt x="1070" y="306"/>
                  </a:lnTo>
                  <a:lnTo>
                    <a:pt x="1068" y="314"/>
                  </a:lnTo>
                  <a:lnTo>
                    <a:pt x="1068" y="322"/>
                  </a:lnTo>
                  <a:lnTo>
                    <a:pt x="1074" y="336"/>
                  </a:lnTo>
                  <a:lnTo>
                    <a:pt x="1078" y="342"/>
                  </a:lnTo>
                  <a:lnTo>
                    <a:pt x="1084" y="346"/>
                  </a:lnTo>
                  <a:lnTo>
                    <a:pt x="1098" y="350"/>
                  </a:lnTo>
                  <a:close/>
                  <a:moveTo>
                    <a:pt x="148" y="1002"/>
                  </a:moveTo>
                  <a:lnTo>
                    <a:pt x="148" y="1002"/>
                  </a:lnTo>
                  <a:lnTo>
                    <a:pt x="162" y="994"/>
                  </a:lnTo>
                  <a:lnTo>
                    <a:pt x="168" y="992"/>
                  </a:lnTo>
                  <a:lnTo>
                    <a:pt x="172" y="988"/>
                  </a:lnTo>
                  <a:lnTo>
                    <a:pt x="174" y="980"/>
                  </a:lnTo>
                  <a:lnTo>
                    <a:pt x="174" y="978"/>
                  </a:lnTo>
                  <a:lnTo>
                    <a:pt x="174" y="962"/>
                  </a:lnTo>
                  <a:lnTo>
                    <a:pt x="174" y="958"/>
                  </a:lnTo>
                  <a:lnTo>
                    <a:pt x="176" y="950"/>
                  </a:lnTo>
                  <a:lnTo>
                    <a:pt x="180" y="944"/>
                  </a:lnTo>
                  <a:lnTo>
                    <a:pt x="182" y="940"/>
                  </a:lnTo>
                  <a:lnTo>
                    <a:pt x="180" y="936"/>
                  </a:lnTo>
                  <a:lnTo>
                    <a:pt x="176" y="930"/>
                  </a:lnTo>
                  <a:lnTo>
                    <a:pt x="174" y="926"/>
                  </a:lnTo>
                  <a:lnTo>
                    <a:pt x="172" y="922"/>
                  </a:lnTo>
                  <a:lnTo>
                    <a:pt x="170" y="920"/>
                  </a:lnTo>
                  <a:lnTo>
                    <a:pt x="164" y="920"/>
                  </a:lnTo>
                  <a:lnTo>
                    <a:pt x="160" y="916"/>
                  </a:lnTo>
                  <a:lnTo>
                    <a:pt x="158" y="914"/>
                  </a:lnTo>
                  <a:lnTo>
                    <a:pt x="154" y="914"/>
                  </a:lnTo>
                  <a:lnTo>
                    <a:pt x="148" y="916"/>
                  </a:lnTo>
                  <a:lnTo>
                    <a:pt x="140" y="924"/>
                  </a:lnTo>
                  <a:lnTo>
                    <a:pt x="136" y="930"/>
                  </a:lnTo>
                  <a:lnTo>
                    <a:pt x="134" y="936"/>
                  </a:lnTo>
                  <a:lnTo>
                    <a:pt x="132" y="938"/>
                  </a:lnTo>
                  <a:lnTo>
                    <a:pt x="126" y="940"/>
                  </a:lnTo>
                  <a:lnTo>
                    <a:pt x="124" y="940"/>
                  </a:lnTo>
                  <a:lnTo>
                    <a:pt x="120" y="940"/>
                  </a:lnTo>
                  <a:lnTo>
                    <a:pt x="118" y="942"/>
                  </a:lnTo>
                  <a:lnTo>
                    <a:pt x="118" y="944"/>
                  </a:lnTo>
                  <a:lnTo>
                    <a:pt x="118" y="948"/>
                  </a:lnTo>
                  <a:lnTo>
                    <a:pt x="122" y="952"/>
                  </a:lnTo>
                  <a:lnTo>
                    <a:pt x="122" y="958"/>
                  </a:lnTo>
                  <a:lnTo>
                    <a:pt x="120" y="960"/>
                  </a:lnTo>
                  <a:lnTo>
                    <a:pt x="118" y="960"/>
                  </a:lnTo>
                  <a:lnTo>
                    <a:pt x="120" y="964"/>
                  </a:lnTo>
                  <a:lnTo>
                    <a:pt x="124" y="970"/>
                  </a:lnTo>
                  <a:lnTo>
                    <a:pt x="124" y="974"/>
                  </a:lnTo>
                  <a:lnTo>
                    <a:pt x="124" y="978"/>
                  </a:lnTo>
                  <a:lnTo>
                    <a:pt x="120" y="984"/>
                  </a:lnTo>
                  <a:lnTo>
                    <a:pt x="116" y="988"/>
                  </a:lnTo>
                  <a:lnTo>
                    <a:pt x="116" y="994"/>
                  </a:lnTo>
                  <a:lnTo>
                    <a:pt x="116" y="1004"/>
                  </a:lnTo>
                  <a:lnTo>
                    <a:pt x="116" y="1008"/>
                  </a:lnTo>
                  <a:lnTo>
                    <a:pt x="120" y="1012"/>
                  </a:lnTo>
                  <a:lnTo>
                    <a:pt x="126" y="1016"/>
                  </a:lnTo>
                  <a:lnTo>
                    <a:pt x="132" y="1014"/>
                  </a:lnTo>
                  <a:lnTo>
                    <a:pt x="148" y="1002"/>
                  </a:lnTo>
                  <a:close/>
                  <a:moveTo>
                    <a:pt x="1506" y="1812"/>
                  </a:moveTo>
                  <a:lnTo>
                    <a:pt x="1506" y="1812"/>
                  </a:lnTo>
                  <a:lnTo>
                    <a:pt x="1506" y="1828"/>
                  </a:lnTo>
                  <a:lnTo>
                    <a:pt x="1506" y="1832"/>
                  </a:lnTo>
                  <a:lnTo>
                    <a:pt x="1508" y="1836"/>
                  </a:lnTo>
                  <a:lnTo>
                    <a:pt x="1510" y="1838"/>
                  </a:lnTo>
                  <a:lnTo>
                    <a:pt x="1512" y="1840"/>
                  </a:lnTo>
                  <a:lnTo>
                    <a:pt x="1514" y="1840"/>
                  </a:lnTo>
                  <a:lnTo>
                    <a:pt x="1518" y="1840"/>
                  </a:lnTo>
                  <a:lnTo>
                    <a:pt x="1524" y="1838"/>
                  </a:lnTo>
                  <a:lnTo>
                    <a:pt x="1530" y="1834"/>
                  </a:lnTo>
                  <a:lnTo>
                    <a:pt x="1532" y="1828"/>
                  </a:lnTo>
                  <a:lnTo>
                    <a:pt x="1532" y="1822"/>
                  </a:lnTo>
                  <a:lnTo>
                    <a:pt x="1530" y="1816"/>
                  </a:lnTo>
                  <a:lnTo>
                    <a:pt x="1514" y="1806"/>
                  </a:lnTo>
                  <a:lnTo>
                    <a:pt x="1510" y="1804"/>
                  </a:lnTo>
                  <a:lnTo>
                    <a:pt x="1508" y="1804"/>
                  </a:lnTo>
                  <a:lnTo>
                    <a:pt x="1508" y="1806"/>
                  </a:lnTo>
                  <a:lnTo>
                    <a:pt x="1506" y="1808"/>
                  </a:lnTo>
                  <a:lnTo>
                    <a:pt x="1506" y="1812"/>
                  </a:lnTo>
                  <a:close/>
                  <a:moveTo>
                    <a:pt x="1910" y="1994"/>
                  </a:moveTo>
                  <a:lnTo>
                    <a:pt x="1910" y="1994"/>
                  </a:lnTo>
                  <a:lnTo>
                    <a:pt x="1904" y="1980"/>
                  </a:lnTo>
                  <a:lnTo>
                    <a:pt x="1892" y="1964"/>
                  </a:lnTo>
                  <a:lnTo>
                    <a:pt x="1884" y="1952"/>
                  </a:lnTo>
                  <a:lnTo>
                    <a:pt x="1872" y="1942"/>
                  </a:lnTo>
                  <a:lnTo>
                    <a:pt x="1846" y="1914"/>
                  </a:lnTo>
                  <a:lnTo>
                    <a:pt x="1832" y="1904"/>
                  </a:lnTo>
                  <a:lnTo>
                    <a:pt x="1826" y="1902"/>
                  </a:lnTo>
                  <a:lnTo>
                    <a:pt x="1812" y="1896"/>
                  </a:lnTo>
                  <a:lnTo>
                    <a:pt x="1808" y="1892"/>
                  </a:lnTo>
                  <a:lnTo>
                    <a:pt x="1800" y="1888"/>
                  </a:lnTo>
                  <a:lnTo>
                    <a:pt x="1796" y="1882"/>
                  </a:lnTo>
                  <a:lnTo>
                    <a:pt x="1784" y="1866"/>
                  </a:lnTo>
                  <a:lnTo>
                    <a:pt x="1780" y="1862"/>
                  </a:lnTo>
                  <a:lnTo>
                    <a:pt x="1772" y="1860"/>
                  </a:lnTo>
                  <a:lnTo>
                    <a:pt x="1768" y="1860"/>
                  </a:lnTo>
                  <a:lnTo>
                    <a:pt x="1766" y="1860"/>
                  </a:lnTo>
                  <a:lnTo>
                    <a:pt x="1764" y="1862"/>
                  </a:lnTo>
                  <a:lnTo>
                    <a:pt x="1762" y="1864"/>
                  </a:lnTo>
                  <a:lnTo>
                    <a:pt x="1762" y="1868"/>
                  </a:lnTo>
                  <a:lnTo>
                    <a:pt x="1768" y="1890"/>
                  </a:lnTo>
                  <a:lnTo>
                    <a:pt x="1772" y="1898"/>
                  </a:lnTo>
                  <a:lnTo>
                    <a:pt x="1776" y="1904"/>
                  </a:lnTo>
                  <a:lnTo>
                    <a:pt x="1784" y="1912"/>
                  </a:lnTo>
                  <a:lnTo>
                    <a:pt x="1796" y="1924"/>
                  </a:lnTo>
                  <a:lnTo>
                    <a:pt x="1804" y="1932"/>
                  </a:lnTo>
                  <a:lnTo>
                    <a:pt x="1814" y="1942"/>
                  </a:lnTo>
                  <a:lnTo>
                    <a:pt x="1824" y="1956"/>
                  </a:lnTo>
                  <a:lnTo>
                    <a:pt x="1836" y="1980"/>
                  </a:lnTo>
                  <a:lnTo>
                    <a:pt x="1840" y="1986"/>
                  </a:lnTo>
                  <a:lnTo>
                    <a:pt x="1846" y="1992"/>
                  </a:lnTo>
                  <a:lnTo>
                    <a:pt x="1862" y="2002"/>
                  </a:lnTo>
                  <a:lnTo>
                    <a:pt x="1876" y="2012"/>
                  </a:lnTo>
                  <a:lnTo>
                    <a:pt x="1892" y="2022"/>
                  </a:lnTo>
                  <a:lnTo>
                    <a:pt x="1898" y="2024"/>
                  </a:lnTo>
                  <a:lnTo>
                    <a:pt x="1906" y="2022"/>
                  </a:lnTo>
                  <a:lnTo>
                    <a:pt x="1910" y="2020"/>
                  </a:lnTo>
                  <a:lnTo>
                    <a:pt x="1916" y="2016"/>
                  </a:lnTo>
                  <a:lnTo>
                    <a:pt x="1916" y="2008"/>
                  </a:lnTo>
                  <a:lnTo>
                    <a:pt x="1910" y="1994"/>
                  </a:lnTo>
                  <a:close/>
                  <a:moveTo>
                    <a:pt x="1004" y="2148"/>
                  </a:moveTo>
                  <a:lnTo>
                    <a:pt x="1004" y="2148"/>
                  </a:lnTo>
                  <a:lnTo>
                    <a:pt x="998" y="2154"/>
                  </a:lnTo>
                  <a:lnTo>
                    <a:pt x="994" y="2160"/>
                  </a:lnTo>
                  <a:lnTo>
                    <a:pt x="982" y="2176"/>
                  </a:lnTo>
                  <a:lnTo>
                    <a:pt x="978" y="2182"/>
                  </a:lnTo>
                  <a:lnTo>
                    <a:pt x="970" y="2186"/>
                  </a:lnTo>
                  <a:lnTo>
                    <a:pt x="966" y="2188"/>
                  </a:lnTo>
                  <a:lnTo>
                    <a:pt x="954" y="2198"/>
                  </a:lnTo>
                  <a:lnTo>
                    <a:pt x="950" y="2202"/>
                  </a:lnTo>
                  <a:lnTo>
                    <a:pt x="950" y="2210"/>
                  </a:lnTo>
                  <a:lnTo>
                    <a:pt x="956" y="2234"/>
                  </a:lnTo>
                  <a:lnTo>
                    <a:pt x="958" y="2242"/>
                  </a:lnTo>
                  <a:lnTo>
                    <a:pt x="956" y="2248"/>
                  </a:lnTo>
                  <a:lnTo>
                    <a:pt x="952" y="2264"/>
                  </a:lnTo>
                  <a:lnTo>
                    <a:pt x="946" y="2278"/>
                  </a:lnTo>
                  <a:lnTo>
                    <a:pt x="942" y="2284"/>
                  </a:lnTo>
                  <a:lnTo>
                    <a:pt x="940" y="2290"/>
                  </a:lnTo>
                  <a:lnTo>
                    <a:pt x="938" y="2298"/>
                  </a:lnTo>
                  <a:lnTo>
                    <a:pt x="938" y="2302"/>
                  </a:lnTo>
                  <a:lnTo>
                    <a:pt x="938" y="2318"/>
                  </a:lnTo>
                  <a:lnTo>
                    <a:pt x="938" y="2322"/>
                  </a:lnTo>
                  <a:lnTo>
                    <a:pt x="940" y="2328"/>
                  </a:lnTo>
                  <a:lnTo>
                    <a:pt x="944" y="2336"/>
                  </a:lnTo>
                  <a:lnTo>
                    <a:pt x="952" y="2344"/>
                  </a:lnTo>
                  <a:lnTo>
                    <a:pt x="958" y="2346"/>
                  </a:lnTo>
                  <a:lnTo>
                    <a:pt x="966" y="2346"/>
                  </a:lnTo>
                  <a:lnTo>
                    <a:pt x="970" y="2342"/>
                  </a:lnTo>
                  <a:lnTo>
                    <a:pt x="978" y="2340"/>
                  </a:lnTo>
                  <a:lnTo>
                    <a:pt x="986" y="2340"/>
                  </a:lnTo>
                  <a:lnTo>
                    <a:pt x="990" y="2340"/>
                  </a:lnTo>
                  <a:lnTo>
                    <a:pt x="996" y="2338"/>
                  </a:lnTo>
                  <a:lnTo>
                    <a:pt x="1000" y="2332"/>
                  </a:lnTo>
                  <a:lnTo>
                    <a:pt x="1034" y="2210"/>
                  </a:lnTo>
                  <a:lnTo>
                    <a:pt x="1036" y="2194"/>
                  </a:lnTo>
                  <a:lnTo>
                    <a:pt x="1036" y="2190"/>
                  </a:lnTo>
                  <a:lnTo>
                    <a:pt x="1036" y="2174"/>
                  </a:lnTo>
                  <a:lnTo>
                    <a:pt x="1036" y="2160"/>
                  </a:lnTo>
                  <a:lnTo>
                    <a:pt x="1036" y="2154"/>
                  </a:lnTo>
                  <a:lnTo>
                    <a:pt x="1034" y="2146"/>
                  </a:lnTo>
                  <a:lnTo>
                    <a:pt x="1030" y="2140"/>
                  </a:lnTo>
                  <a:lnTo>
                    <a:pt x="1028" y="2138"/>
                  </a:lnTo>
                  <a:lnTo>
                    <a:pt x="1026" y="2136"/>
                  </a:lnTo>
                  <a:lnTo>
                    <a:pt x="1024" y="2136"/>
                  </a:lnTo>
                  <a:lnTo>
                    <a:pt x="1020" y="2138"/>
                  </a:lnTo>
                  <a:lnTo>
                    <a:pt x="1004" y="2148"/>
                  </a:lnTo>
                  <a:close/>
                  <a:moveTo>
                    <a:pt x="184" y="906"/>
                  </a:moveTo>
                  <a:lnTo>
                    <a:pt x="184" y="906"/>
                  </a:lnTo>
                  <a:lnTo>
                    <a:pt x="186" y="902"/>
                  </a:lnTo>
                  <a:lnTo>
                    <a:pt x="188" y="900"/>
                  </a:lnTo>
                  <a:lnTo>
                    <a:pt x="192" y="902"/>
                  </a:lnTo>
                  <a:lnTo>
                    <a:pt x="194" y="908"/>
                  </a:lnTo>
                  <a:lnTo>
                    <a:pt x="194" y="912"/>
                  </a:lnTo>
                  <a:lnTo>
                    <a:pt x="194" y="926"/>
                  </a:lnTo>
                  <a:lnTo>
                    <a:pt x="194" y="928"/>
                  </a:lnTo>
                  <a:lnTo>
                    <a:pt x="198" y="930"/>
                  </a:lnTo>
                  <a:lnTo>
                    <a:pt x="208" y="930"/>
                  </a:lnTo>
                  <a:lnTo>
                    <a:pt x="212" y="932"/>
                  </a:lnTo>
                  <a:lnTo>
                    <a:pt x="218" y="934"/>
                  </a:lnTo>
                  <a:lnTo>
                    <a:pt x="222" y="940"/>
                  </a:lnTo>
                  <a:lnTo>
                    <a:pt x="222" y="944"/>
                  </a:lnTo>
                  <a:lnTo>
                    <a:pt x="222" y="954"/>
                  </a:lnTo>
                  <a:lnTo>
                    <a:pt x="220" y="960"/>
                  </a:lnTo>
                  <a:lnTo>
                    <a:pt x="216" y="964"/>
                  </a:lnTo>
                  <a:lnTo>
                    <a:pt x="210" y="966"/>
                  </a:lnTo>
                  <a:lnTo>
                    <a:pt x="198" y="974"/>
                  </a:lnTo>
                  <a:lnTo>
                    <a:pt x="196" y="978"/>
                  </a:lnTo>
                  <a:lnTo>
                    <a:pt x="198" y="980"/>
                  </a:lnTo>
                  <a:lnTo>
                    <a:pt x="202" y="980"/>
                  </a:lnTo>
                  <a:lnTo>
                    <a:pt x="204" y="984"/>
                  </a:lnTo>
                  <a:lnTo>
                    <a:pt x="202" y="988"/>
                  </a:lnTo>
                  <a:lnTo>
                    <a:pt x="198" y="994"/>
                  </a:lnTo>
                  <a:lnTo>
                    <a:pt x="194" y="998"/>
                  </a:lnTo>
                  <a:lnTo>
                    <a:pt x="194" y="1004"/>
                  </a:lnTo>
                  <a:lnTo>
                    <a:pt x="194" y="1008"/>
                  </a:lnTo>
                  <a:lnTo>
                    <a:pt x="198" y="1008"/>
                  </a:lnTo>
                  <a:lnTo>
                    <a:pt x="208" y="1008"/>
                  </a:lnTo>
                  <a:lnTo>
                    <a:pt x="210" y="1010"/>
                  </a:lnTo>
                  <a:lnTo>
                    <a:pt x="210" y="1016"/>
                  </a:lnTo>
                  <a:lnTo>
                    <a:pt x="206" y="1020"/>
                  </a:lnTo>
                  <a:lnTo>
                    <a:pt x="202" y="1028"/>
                  </a:lnTo>
                  <a:lnTo>
                    <a:pt x="196" y="1032"/>
                  </a:lnTo>
                  <a:lnTo>
                    <a:pt x="190" y="1034"/>
                  </a:lnTo>
                  <a:lnTo>
                    <a:pt x="186" y="1038"/>
                  </a:lnTo>
                  <a:lnTo>
                    <a:pt x="184" y="1042"/>
                  </a:lnTo>
                  <a:lnTo>
                    <a:pt x="186" y="1046"/>
                  </a:lnTo>
                  <a:lnTo>
                    <a:pt x="188" y="1048"/>
                  </a:lnTo>
                  <a:lnTo>
                    <a:pt x="192" y="1046"/>
                  </a:lnTo>
                  <a:lnTo>
                    <a:pt x="194" y="1042"/>
                  </a:lnTo>
                  <a:lnTo>
                    <a:pt x="194" y="1040"/>
                  </a:lnTo>
                  <a:lnTo>
                    <a:pt x="198" y="1038"/>
                  </a:lnTo>
                  <a:lnTo>
                    <a:pt x="208" y="1038"/>
                  </a:lnTo>
                  <a:lnTo>
                    <a:pt x="212" y="1036"/>
                  </a:lnTo>
                  <a:lnTo>
                    <a:pt x="218" y="1034"/>
                  </a:lnTo>
                  <a:lnTo>
                    <a:pt x="222" y="1032"/>
                  </a:lnTo>
                  <a:lnTo>
                    <a:pt x="228" y="1034"/>
                  </a:lnTo>
                  <a:lnTo>
                    <a:pt x="232" y="1036"/>
                  </a:lnTo>
                  <a:lnTo>
                    <a:pt x="238" y="1034"/>
                  </a:lnTo>
                  <a:lnTo>
                    <a:pt x="244" y="1030"/>
                  </a:lnTo>
                  <a:lnTo>
                    <a:pt x="250" y="1028"/>
                  </a:lnTo>
                  <a:lnTo>
                    <a:pt x="254" y="1028"/>
                  </a:lnTo>
                  <a:lnTo>
                    <a:pt x="262" y="1028"/>
                  </a:lnTo>
                  <a:lnTo>
                    <a:pt x="268" y="1024"/>
                  </a:lnTo>
                  <a:lnTo>
                    <a:pt x="274" y="1022"/>
                  </a:lnTo>
                  <a:lnTo>
                    <a:pt x="280" y="1018"/>
                  </a:lnTo>
                  <a:lnTo>
                    <a:pt x="282" y="1014"/>
                  </a:lnTo>
                  <a:lnTo>
                    <a:pt x="282" y="1008"/>
                  </a:lnTo>
                  <a:lnTo>
                    <a:pt x="286" y="1004"/>
                  </a:lnTo>
                  <a:lnTo>
                    <a:pt x="290" y="998"/>
                  </a:lnTo>
                  <a:lnTo>
                    <a:pt x="290" y="990"/>
                  </a:lnTo>
                  <a:lnTo>
                    <a:pt x="290" y="988"/>
                  </a:lnTo>
                  <a:lnTo>
                    <a:pt x="290" y="982"/>
                  </a:lnTo>
                  <a:lnTo>
                    <a:pt x="286" y="980"/>
                  </a:lnTo>
                  <a:lnTo>
                    <a:pt x="276" y="980"/>
                  </a:lnTo>
                  <a:lnTo>
                    <a:pt x="272" y="978"/>
                  </a:lnTo>
                  <a:lnTo>
                    <a:pt x="272" y="974"/>
                  </a:lnTo>
                  <a:lnTo>
                    <a:pt x="272" y="964"/>
                  </a:lnTo>
                  <a:lnTo>
                    <a:pt x="268" y="952"/>
                  </a:lnTo>
                  <a:lnTo>
                    <a:pt x="266" y="946"/>
                  </a:lnTo>
                  <a:lnTo>
                    <a:pt x="256" y="934"/>
                  </a:lnTo>
                  <a:lnTo>
                    <a:pt x="252" y="930"/>
                  </a:lnTo>
                  <a:lnTo>
                    <a:pt x="250" y="922"/>
                  </a:lnTo>
                  <a:lnTo>
                    <a:pt x="244" y="908"/>
                  </a:lnTo>
                  <a:lnTo>
                    <a:pt x="242" y="902"/>
                  </a:lnTo>
                  <a:lnTo>
                    <a:pt x="238" y="900"/>
                  </a:lnTo>
                  <a:lnTo>
                    <a:pt x="232" y="900"/>
                  </a:lnTo>
                  <a:lnTo>
                    <a:pt x="228" y="896"/>
                  </a:lnTo>
                  <a:lnTo>
                    <a:pt x="226" y="890"/>
                  </a:lnTo>
                  <a:lnTo>
                    <a:pt x="226" y="884"/>
                  </a:lnTo>
                  <a:lnTo>
                    <a:pt x="228" y="878"/>
                  </a:lnTo>
                  <a:lnTo>
                    <a:pt x="232" y="866"/>
                  </a:lnTo>
                  <a:lnTo>
                    <a:pt x="234" y="862"/>
                  </a:lnTo>
                  <a:lnTo>
                    <a:pt x="238" y="856"/>
                  </a:lnTo>
                  <a:lnTo>
                    <a:pt x="238" y="854"/>
                  </a:lnTo>
                  <a:lnTo>
                    <a:pt x="238" y="852"/>
                  </a:lnTo>
                  <a:lnTo>
                    <a:pt x="236" y="848"/>
                  </a:lnTo>
                  <a:lnTo>
                    <a:pt x="230" y="846"/>
                  </a:lnTo>
                  <a:lnTo>
                    <a:pt x="224" y="844"/>
                  </a:lnTo>
                  <a:lnTo>
                    <a:pt x="218" y="846"/>
                  </a:lnTo>
                  <a:lnTo>
                    <a:pt x="212" y="848"/>
                  </a:lnTo>
                  <a:lnTo>
                    <a:pt x="208" y="846"/>
                  </a:lnTo>
                  <a:lnTo>
                    <a:pt x="206" y="840"/>
                  </a:lnTo>
                  <a:lnTo>
                    <a:pt x="206" y="834"/>
                  </a:lnTo>
                  <a:lnTo>
                    <a:pt x="210" y="830"/>
                  </a:lnTo>
                  <a:lnTo>
                    <a:pt x="210" y="824"/>
                  </a:lnTo>
                  <a:lnTo>
                    <a:pt x="210" y="822"/>
                  </a:lnTo>
                  <a:lnTo>
                    <a:pt x="208" y="822"/>
                  </a:lnTo>
                  <a:lnTo>
                    <a:pt x="198" y="822"/>
                  </a:lnTo>
                  <a:lnTo>
                    <a:pt x="194" y="824"/>
                  </a:lnTo>
                  <a:lnTo>
                    <a:pt x="190" y="830"/>
                  </a:lnTo>
                  <a:lnTo>
                    <a:pt x="188" y="834"/>
                  </a:lnTo>
                  <a:lnTo>
                    <a:pt x="178" y="846"/>
                  </a:lnTo>
                  <a:lnTo>
                    <a:pt x="176" y="852"/>
                  </a:lnTo>
                  <a:lnTo>
                    <a:pt x="174" y="856"/>
                  </a:lnTo>
                  <a:lnTo>
                    <a:pt x="174" y="866"/>
                  </a:lnTo>
                  <a:lnTo>
                    <a:pt x="174" y="876"/>
                  </a:lnTo>
                  <a:lnTo>
                    <a:pt x="174" y="888"/>
                  </a:lnTo>
                  <a:lnTo>
                    <a:pt x="174" y="892"/>
                  </a:lnTo>
                  <a:lnTo>
                    <a:pt x="176" y="900"/>
                  </a:lnTo>
                  <a:lnTo>
                    <a:pt x="178" y="906"/>
                  </a:lnTo>
                  <a:lnTo>
                    <a:pt x="182" y="908"/>
                  </a:lnTo>
                  <a:lnTo>
                    <a:pt x="184" y="906"/>
                  </a:lnTo>
                  <a:close/>
                  <a:moveTo>
                    <a:pt x="3012" y="2570"/>
                  </a:moveTo>
                  <a:lnTo>
                    <a:pt x="3012" y="2570"/>
                  </a:lnTo>
                  <a:lnTo>
                    <a:pt x="3004" y="2572"/>
                  </a:lnTo>
                  <a:lnTo>
                    <a:pt x="2996" y="2570"/>
                  </a:lnTo>
                  <a:lnTo>
                    <a:pt x="2992" y="2568"/>
                  </a:lnTo>
                  <a:lnTo>
                    <a:pt x="2986" y="2562"/>
                  </a:lnTo>
                  <a:lnTo>
                    <a:pt x="2980" y="2556"/>
                  </a:lnTo>
                  <a:lnTo>
                    <a:pt x="2978" y="2552"/>
                  </a:lnTo>
                  <a:lnTo>
                    <a:pt x="2976" y="2544"/>
                  </a:lnTo>
                  <a:lnTo>
                    <a:pt x="2974" y="2536"/>
                  </a:lnTo>
                  <a:lnTo>
                    <a:pt x="2974" y="2532"/>
                  </a:lnTo>
                  <a:lnTo>
                    <a:pt x="2972" y="2526"/>
                  </a:lnTo>
                  <a:lnTo>
                    <a:pt x="2968" y="2522"/>
                  </a:lnTo>
                  <a:lnTo>
                    <a:pt x="2962" y="2518"/>
                  </a:lnTo>
                  <a:lnTo>
                    <a:pt x="2958" y="2518"/>
                  </a:lnTo>
                  <a:lnTo>
                    <a:pt x="2958" y="2522"/>
                  </a:lnTo>
                  <a:lnTo>
                    <a:pt x="2970" y="2548"/>
                  </a:lnTo>
                  <a:lnTo>
                    <a:pt x="2974" y="2554"/>
                  </a:lnTo>
                  <a:lnTo>
                    <a:pt x="2974" y="2562"/>
                  </a:lnTo>
                  <a:lnTo>
                    <a:pt x="2974" y="2566"/>
                  </a:lnTo>
                  <a:lnTo>
                    <a:pt x="2974" y="2574"/>
                  </a:lnTo>
                  <a:lnTo>
                    <a:pt x="2970" y="2580"/>
                  </a:lnTo>
                  <a:lnTo>
                    <a:pt x="2960" y="2596"/>
                  </a:lnTo>
                  <a:lnTo>
                    <a:pt x="2958" y="2600"/>
                  </a:lnTo>
                  <a:lnTo>
                    <a:pt x="2958" y="2602"/>
                  </a:lnTo>
                  <a:lnTo>
                    <a:pt x="2960" y="2604"/>
                  </a:lnTo>
                  <a:lnTo>
                    <a:pt x="2962" y="2606"/>
                  </a:lnTo>
                  <a:lnTo>
                    <a:pt x="2968" y="2610"/>
                  </a:lnTo>
                  <a:lnTo>
                    <a:pt x="2972" y="2614"/>
                  </a:lnTo>
                  <a:lnTo>
                    <a:pt x="2974" y="2620"/>
                  </a:lnTo>
                  <a:lnTo>
                    <a:pt x="2974" y="2624"/>
                  </a:lnTo>
                  <a:lnTo>
                    <a:pt x="2976" y="2632"/>
                  </a:lnTo>
                  <a:lnTo>
                    <a:pt x="2980" y="2638"/>
                  </a:lnTo>
                  <a:lnTo>
                    <a:pt x="2982" y="2638"/>
                  </a:lnTo>
                  <a:lnTo>
                    <a:pt x="2984" y="2638"/>
                  </a:lnTo>
                  <a:lnTo>
                    <a:pt x="2990" y="2636"/>
                  </a:lnTo>
                  <a:lnTo>
                    <a:pt x="2998" y="2628"/>
                  </a:lnTo>
                  <a:lnTo>
                    <a:pt x="3002" y="2622"/>
                  </a:lnTo>
                  <a:lnTo>
                    <a:pt x="3004" y="2614"/>
                  </a:lnTo>
                  <a:lnTo>
                    <a:pt x="3004" y="2610"/>
                  </a:lnTo>
                  <a:lnTo>
                    <a:pt x="3006" y="2604"/>
                  </a:lnTo>
                  <a:lnTo>
                    <a:pt x="3008" y="2598"/>
                  </a:lnTo>
                  <a:lnTo>
                    <a:pt x="3018" y="2588"/>
                  </a:lnTo>
                  <a:lnTo>
                    <a:pt x="3028" y="2578"/>
                  </a:lnTo>
                  <a:lnTo>
                    <a:pt x="3030" y="2574"/>
                  </a:lnTo>
                  <a:lnTo>
                    <a:pt x="3028" y="2568"/>
                  </a:lnTo>
                  <a:lnTo>
                    <a:pt x="3024" y="2566"/>
                  </a:lnTo>
                  <a:lnTo>
                    <a:pt x="3016" y="2568"/>
                  </a:lnTo>
                  <a:lnTo>
                    <a:pt x="3012" y="2570"/>
                  </a:lnTo>
                  <a:close/>
                  <a:moveTo>
                    <a:pt x="490" y="1328"/>
                  </a:moveTo>
                  <a:lnTo>
                    <a:pt x="490" y="1328"/>
                  </a:lnTo>
                  <a:lnTo>
                    <a:pt x="494" y="1328"/>
                  </a:lnTo>
                  <a:lnTo>
                    <a:pt x="496" y="1328"/>
                  </a:lnTo>
                  <a:lnTo>
                    <a:pt x="498" y="1326"/>
                  </a:lnTo>
                  <a:lnTo>
                    <a:pt x="498" y="1324"/>
                  </a:lnTo>
                  <a:lnTo>
                    <a:pt x="498" y="1320"/>
                  </a:lnTo>
                  <a:lnTo>
                    <a:pt x="498" y="1306"/>
                  </a:lnTo>
                  <a:lnTo>
                    <a:pt x="496" y="1304"/>
                  </a:lnTo>
                  <a:lnTo>
                    <a:pt x="490" y="1302"/>
                  </a:lnTo>
                  <a:lnTo>
                    <a:pt x="486" y="1302"/>
                  </a:lnTo>
                  <a:lnTo>
                    <a:pt x="470" y="1304"/>
                  </a:lnTo>
                  <a:lnTo>
                    <a:pt x="456" y="1310"/>
                  </a:lnTo>
                  <a:lnTo>
                    <a:pt x="454" y="1312"/>
                  </a:lnTo>
                  <a:lnTo>
                    <a:pt x="456" y="1314"/>
                  </a:lnTo>
                  <a:lnTo>
                    <a:pt x="470" y="1320"/>
                  </a:lnTo>
                  <a:lnTo>
                    <a:pt x="486" y="1326"/>
                  </a:lnTo>
                  <a:lnTo>
                    <a:pt x="490" y="1328"/>
                  </a:lnTo>
                  <a:close/>
                  <a:moveTo>
                    <a:pt x="2940" y="2636"/>
                  </a:moveTo>
                  <a:lnTo>
                    <a:pt x="2940" y="2636"/>
                  </a:lnTo>
                  <a:lnTo>
                    <a:pt x="2938" y="2636"/>
                  </a:lnTo>
                  <a:lnTo>
                    <a:pt x="2936" y="2636"/>
                  </a:lnTo>
                  <a:lnTo>
                    <a:pt x="2932" y="2640"/>
                  </a:lnTo>
                  <a:lnTo>
                    <a:pt x="2928" y="2644"/>
                  </a:lnTo>
                  <a:lnTo>
                    <a:pt x="2922" y="2658"/>
                  </a:lnTo>
                  <a:lnTo>
                    <a:pt x="2920" y="2664"/>
                  </a:lnTo>
                  <a:lnTo>
                    <a:pt x="2910" y="2676"/>
                  </a:lnTo>
                  <a:lnTo>
                    <a:pt x="2906" y="2680"/>
                  </a:lnTo>
                  <a:lnTo>
                    <a:pt x="2898" y="2684"/>
                  </a:lnTo>
                  <a:lnTo>
                    <a:pt x="2884" y="2688"/>
                  </a:lnTo>
                  <a:lnTo>
                    <a:pt x="2878" y="2692"/>
                  </a:lnTo>
                  <a:lnTo>
                    <a:pt x="2872" y="2698"/>
                  </a:lnTo>
                  <a:lnTo>
                    <a:pt x="2870" y="2704"/>
                  </a:lnTo>
                  <a:lnTo>
                    <a:pt x="2864" y="2718"/>
                  </a:lnTo>
                  <a:lnTo>
                    <a:pt x="2860" y="2732"/>
                  </a:lnTo>
                  <a:lnTo>
                    <a:pt x="2858" y="2740"/>
                  </a:lnTo>
                  <a:lnTo>
                    <a:pt x="2862" y="2746"/>
                  </a:lnTo>
                  <a:lnTo>
                    <a:pt x="2874" y="2754"/>
                  </a:lnTo>
                  <a:lnTo>
                    <a:pt x="2880" y="2756"/>
                  </a:lnTo>
                  <a:lnTo>
                    <a:pt x="2886" y="2758"/>
                  </a:lnTo>
                  <a:lnTo>
                    <a:pt x="2894" y="2756"/>
                  </a:lnTo>
                  <a:lnTo>
                    <a:pt x="2898" y="2754"/>
                  </a:lnTo>
                  <a:lnTo>
                    <a:pt x="2904" y="2750"/>
                  </a:lnTo>
                  <a:lnTo>
                    <a:pt x="2908" y="2742"/>
                  </a:lnTo>
                  <a:lnTo>
                    <a:pt x="2914" y="2728"/>
                  </a:lnTo>
                  <a:lnTo>
                    <a:pt x="2916" y="2712"/>
                  </a:lnTo>
                  <a:lnTo>
                    <a:pt x="2916" y="2708"/>
                  </a:lnTo>
                  <a:lnTo>
                    <a:pt x="2918" y="2702"/>
                  </a:lnTo>
                  <a:lnTo>
                    <a:pt x="2922" y="2696"/>
                  </a:lnTo>
                  <a:lnTo>
                    <a:pt x="2930" y="2686"/>
                  </a:lnTo>
                  <a:lnTo>
                    <a:pt x="2940" y="2676"/>
                  </a:lnTo>
                  <a:lnTo>
                    <a:pt x="2952" y="2668"/>
                  </a:lnTo>
                  <a:lnTo>
                    <a:pt x="2958" y="2666"/>
                  </a:lnTo>
                  <a:lnTo>
                    <a:pt x="2962" y="2660"/>
                  </a:lnTo>
                  <a:lnTo>
                    <a:pt x="2964" y="2654"/>
                  </a:lnTo>
                  <a:lnTo>
                    <a:pt x="2964" y="2650"/>
                  </a:lnTo>
                  <a:lnTo>
                    <a:pt x="2964" y="2646"/>
                  </a:lnTo>
                  <a:lnTo>
                    <a:pt x="2962" y="2644"/>
                  </a:lnTo>
                  <a:lnTo>
                    <a:pt x="2960" y="2642"/>
                  </a:lnTo>
                  <a:lnTo>
                    <a:pt x="2956" y="2642"/>
                  </a:lnTo>
                  <a:lnTo>
                    <a:pt x="2954" y="2642"/>
                  </a:lnTo>
                  <a:lnTo>
                    <a:pt x="2946" y="2640"/>
                  </a:lnTo>
                  <a:lnTo>
                    <a:pt x="2940" y="2636"/>
                  </a:lnTo>
                  <a:close/>
                  <a:moveTo>
                    <a:pt x="406" y="1248"/>
                  </a:moveTo>
                  <a:lnTo>
                    <a:pt x="406" y="1248"/>
                  </a:lnTo>
                  <a:lnTo>
                    <a:pt x="402" y="1254"/>
                  </a:lnTo>
                  <a:lnTo>
                    <a:pt x="400" y="1260"/>
                  </a:lnTo>
                  <a:lnTo>
                    <a:pt x="400" y="1274"/>
                  </a:lnTo>
                  <a:lnTo>
                    <a:pt x="400" y="1278"/>
                  </a:lnTo>
                  <a:lnTo>
                    <a:pt x="402" y="1280"/>
                  </a:lnTo>
                  <a:lnTo>
                    <a:pt x="404" y="1282"/>
                  </a:lnTo>
                  <a:lnTo>
                    <a:pt x="408" y="1282"/>
                  </a:lnTo>
                  <a:lnTo>
                    <a:pt x="412" y="1282"/>
                  </a:lnTo>
                  <a:lnTo>
                    <a:pt x="416" y="1282"/>
                  </a:lnTo>
                  <a:lnTo>
                    <a:pt x="418" y="1280"/>
                  </a:lnTo>
                  <a:lnTo>
                    <a:pt x="420" y="1278"/>
                  </a:lnTo>
                  <a:lnTo>
                    <a:pt x="420" y="1274"/>
                  </a:lnTo>
                  <a:lnTo>
                    <a:pt x="420" y="1270"/>
                  </a:lnTo>
                  <a:lnTo>
                    <a:pt x="418" y="1262"/>
                  </a:lnTo>
                  <a:lnTo>
                    <a:pt x="416" y="1256"/>
                  </a:lnTo>
                  <a:lnTo>
                    <a:pt x="414" y="1250"/>
                  </a:lnTo>
                  <a:lnTo>
                    <a:pt x="412" y="1248"/>
                  </a:lnTo>
                  <a:lnTo>
                    <a:pt x="410" y="1246"/>
                  </a:lnTo>
                  <a:lnTo>
                    <a:pt x="408" y="1246"/>
                  </a:lnTo>
                  <a:lnTo>
                    <a:pt x="406" y="1248"/>
                  </a:lnTo>
                  <a:close/>
                  <a:moveTo>
                    <a:pt x="2286" y="1412"/>
                  </a:moveTo>
                  <a:lnTo>
                    <a:pt x="2286" y="1412"/>
                  </a:lnTo>
                  <a:lnTo>
                    <a:pt x="2290" y="1424"/>
                  </a:lnTo>
                  <a:lnTo>
                    <a:pt x="2290" y="1426"/>
                  </a:lnTo>
                  <a:lnTo>
                    <a:pt x="2292" y="1426"/>
                  </a:lnTo>
                  <a:lnTo>
                    <a:pt x="2296" y="1426"/>
                  </a:lnTo>
                  <a:lnTo>
                    <a:pt x="2302" y="1422"/>
                  </a:lnTo>
                  <a:lnTo>
                    <a:pt x="2306" y="1418"/>
                  </a:lnTo>
                  <a:lnTo>
                    <a:pt x="2308" y="1410"/>
                  </a:lnTo>
                  <a:lnTo>
                    <a:pt x="2308" y="1408"/>
                  </a:lnTo>
                  <a:lnTo>
                    <a:pt x="2308" y="1394"/>
                  </a:lnTo>
                  <a:lnTo>
                    <a:pt x="2308" y="1392"/>
                  </a:lnTo>
                  <a:lnTo>
                    <a:pt x="2306" y="1392"/>
                  </a:lnTo>
                  <a:lnTo>
                    <a:pt x="2302" y="1392"/>
                  </a:lnTo>
                  <a:lnTo>
                    <a:pt x="2288" y="1396"/>
                  </a:lnTo>
                  <a:lnTo>
                    <a:pt x="2284" y="1398"/>
                  </a:lnTo>
                  <a:lnTo>
                    <a:pt x="2284" y="1400"/>
                  </a:lnTo>
                  <a:lnTo>
                    <a:pt x="2282" y="1404"/>
                  </a:lnTo>
                  <a:lnTo>
                    <a:pt x="2284" y="1406"/>
                  </a:lnTo>
                  <a:lnTo>
                    <a:pt x="2286" y="1412"/>
                  </a:lnTo>
                  <a:close/>
                  <a:moveTo>
                    <a:pt x="414" y="1210"/>
                  </a:moveTo>
                  <a:lnTo>
                    <a:pt x="414" y="1210"/>
                  </a:lnTo>
                  <a:lnTo>
                    <a:pt x="412" y="1208"/>
                  </a:lnTo>
                  <a:lnTo>
                    <a:pt x="410" y="1206"/>
                  </a:lnTo>
                  <a:lnTo>
                    <a:pt x="406" y="1206"/>
                  </a:lnTo>
                  <a:lnTo>
                    <a:pt x="404" y="1208"/>
                  </a:lnTo>
                  <a:lnTo>
                    <a:pt x="398" y="1210"/>
                  </a:lnTo>
                  <a:lnTo>
                    <a:pt x="396" y="1212"/>
                  </a:lnTo>
                  <a:lnTo>
                    <a:pt x="394" y="1214"/>
                  </a:lnTo>
                  <a:lnTo>
                    <a:pt x="394" y="1216"/>
                  </a:lnTo>
                  <a:lnTo>
                    <a:pt x="396" y="1220"/>
                  </a:lnTo>
                  <a:lnTo>
                    <a:pt x="404" y="1228"/>
                  </a:lnTo>
                  <a:lnTo>
                    <a:pt x="410" y="1230"/>
                  </a:lnTo>
                  <a:lnTo>
                    <a:pt x="412" y="1230"/>
                  </a:lnTo>
                  <a:lnTo>
                    <a:pt x="416" y="1228"/>
                  </a:lnTo>
                  <a:lnTo>
                    <a:pt x="418" y="1224"/>
                  </a:lnTo>
                  <a:lnTo>
                    <a:pt x="416" y="1216"/>
                  </a:lnTo>
                  <a:lnTo>
                    <a:pt x="414" y="1210"/>
                  </a:lnTo>
                  <a:close/>
                  <a:moveTo>
                    <a:pt x="2302" y="1960"/>
                  </a:moveTo>
                  <a:lnTo>
                    <a:pt x="2302" y="1960"/>
                  </a:lnTo>
                  <a:lnTo>
                    <a:pt x="2302" y="1962"/>
                  </a:lnTo>
                  <a:lnTo>
                    <a:pt x="2302" y="1966"/>
                  </a:lnTo>
                  <a:lnTo>
                    <a:pt x="2304" y="1968"/>
                  </a:lnTo>
                  <a:lnTo>
                    <a:pt x="2306" y="1970"/>
                  </a:lnTo>
                  <a:lnTo>
                    <a:pt x="2312" y="1974"/>
                  </a:lnTo>
                  <a:lnTo>
                    <a:pt x="2324" y="1982"/>
                  </a:lnTo>
                  <a:lnTo>
                    <a:pt x="2326" y="1988"/>
                  </a:lnTo>
                  <a:lnTo>
                    <a:pt x="2328" y="1994"/>
                  </a:lnTo>
                  <a:lnTo>
                    <a:pt x="2328" y="1998"/>
                  </a:lnTo>
                  <a:lnTo>
                    <a:pt x="2328" y="2002"/>
                  </a:lnTo>
                  <a:lnTo>
                    <a:pt x="2330" y="2004"/>
                  </a:lnTo>
                  <a:lnTo>
                    <a:pt x="2334" y="2006"/>
                  </a:lnTo>
                  <a:lnTo>
                    <a:pt x="2336" y="2006"/>
                  </a:lnTo>
                  <a:lnTo>
                    <a:pt x="2340" y="2006"/>
                  </a:lnTo>
                  <a:lnTo>
                    <a:pt x="2352" y="2006"/>
                  </a:lnTo>
                  <a:lnTo>
                    <a:pt x="2358" y="2008"/>
                  </a:lnTo>
                  <a:lnTo>
                    <a:pt x="2364" y="2010"/>
                  </a:lnTo>
                  <a:lnTo>
                    <a:pt x="2380" y="2022"/>
                  </a:lnTo>
                  <a:lnTo>
                    <a:pt x="2394" y="2030"/>
                  </a:lnTo>
                  <a:lnTo>
                    <a:pt x="2420" y="2042"/>
                  </a:lnTo>
                  <a:lnTo>
                    <a:pt x="2424" y="2046"/>
                  </a:lnTo>
                  <a:lnTo>
                    <a:pt x="2426" y="2050"/>
                  </a:lnTo>
                  <a:lnTo>
                    <a:pt x="2424" y="2054"/>
                  </a:lnTo>
                  <a:lnTo>
                    <a:pt x="2420" y="2058"/>
                  </a:lnTo>
                  <a:lnTo>
                    <a:pt x="2414" y="2062"/>
                  </a:lnTo>
                  <a:lnTo>
                    <a:pt x="2410" y="2064"/>
                  </a:lnTo>
                  <a:lnTo>
                    <a:pt x="2414" y="2066"/>
                  </a:lnTo>
                  <a:lnTo>
                    <a:pt x="2418" y="2066"/>
                  </a:lnTo>
                  <a:lnTo>
                    <a:pt x="2426" y="2066"/>
                  </a:lnTo>
                  <a:lnTo>
                    <a:pt x="2434" y="2068"/>
                  </a:lnTo>
                  <a:lnTo>
                    <a:pt x="2438" y="2072"/>
                  </a:lnTo>
                  <a:lnTo>
                    <a:pt x="2452" y="2078"/>
                  </a:lnTo>
                  <a:lnTo>
                    <a:pt x="2458" y="2082"/>
                  </a:lnTo>
                  <a:lnTo>
                    <a:pt x="2470" y="2084"/>
                  </a:lnTo>
                  <a:lnTo>
                    <a:pt x="2476" y="2084"/>
                  </a:lnTo>
                  <a:lnTo>
                    <a:pt x="2480" y="2080"/>
                  </a:lnTo>
                  <a:lnTo>
                    <a:pt x="2488" y="2070"/>
                  </a:lnTo>
                  <a:lnTo>
                    <a:pt x="2502" y="2062"/>
                  </a:lnTo>
                  <a:lnTo>
                    <a:pt x="2508" y="2058"/>
                  </a:lnTo>
                  <a:lnTo>
                    <a:pt x="2514" y="2058"/>
                  </a:lnTo>
                  <a:lnTo>
                    <a:pt x="2522" y="2058"/>
                  </a:lnTo>
                  <a:lnTo>
                    <a:pt x="2526" y="2062"/>
                  </a:lnTo>
                  <a:lnTo>
                    <a:pt x="2540" y="2070"/>
                  </a:lnTo>
                  <a:lnTo>
                    <a:pt x="2558" y="2088"/>
                  </a:lnTo>
                  <a:lnTo>
                    <a:pt x="2570" y="2098"/>
                  </a:lnTo>
                  <a:lnTo>
                    <a:pt x="2576" y="2100"/>
                  </a:lnTo>
                  <a:lnTo>
                    <a:pt x="2578" y="2102"/>
                  </a:lnTo>
                  <a:lnTo>
                    <a:pt x="2580" y="2100"/>
                  </a:lnTo>
                  <a:lnTo>
                    <a:pt x="2582" y="2100"/>
                  </a:lnTo>
                  <a:lnTo>
                    <a:pt x="2582" y="2096"/>
                  </a:lnTo>
                  <a:lnTo>
                    <a:pt x="2582" y="2082"/>
                  </a:lnTo>
                  <a:lnTo>
                    <a:pt x="2580" y="2076"/>
                  </a:lnTo>
                  <a:lnTo>
                    <a:pt x="2576" y="2072"/>
                  </a:lnTo>
                  <a:lnTo>
                    <a:pt x="2560" y="2068"/>
                  </a:lnTo>
                  <a:lnTo>
                    <a:pt x="2556" y="2064"/>
                  </a:lnTo>
                  <a:lnTo>
                    <a:pt x="2554" y="2058"/>
                  </a:lnTo>
                  <a:lnTo>
                    <a:pt x="2554" y="2054"/>
                  </a:lnTo>
                  <a:lnTo>
                    <a:pt x="2554" y="2046"/>
                  </a:lnTo>
                  <a:lnTo>
                    <a:pt x="2558" y="2040"/>
                  </a:lnTo>
                  <a:lnTo>
                    <a:pt x="2560" y="2038"/>
                  </a:lnTo>
                  <a:lnTo>
                    <a:pt x="2560" y="2036"/>
                  </a:lnTo>
                  <a:lnTo>
                    <a:pt x="2556" y="2034"/>
                  </a:lnTo>
                  <a:lnTo>
                    <a:pt x="2542" y="2028"/>
                  </a:lnTo>
                  <a:lnTo>
                    <a:pt x="2534" y="2024"/>
                  </a:lnTo>
                  <a:lnTo>
                    <a:pt x="2530" y="2018"/>
                  </a:lnTo>
                  <a:lnTo>
                    <a:pt x="2528" y="2014"/>
                  </a:lnTo>
                  <a:lnTo>
                    <a:pt x="2524" y="2006"/>
                  </a:lnTo>
                  <a:lnTo>
                    <a:pt x="2518" y="2002"/>
                  </a:lnTo>
                  <a:lnTo>
                    <a:pt x="2502" y="1992"/>
                  </a:lnTo>
                  <a:lnTo>
                    <a:pt x="2486" y="1984"/>
                  </a:lnTo>
                  <a:lnTo>
                    <a:pt x="2424" y="1968"/>
                  </a:lnTo>
                  <a:lnTo>
                    <a:pt x="2416" y="1968"/>
                  </a:lnTo>
                  <a:lnTo>
                    <a:pt x="2410" y="1972"/>
                  </a:lnTo>
                  <a:lnTo>
                    <a:pt x="2394" y="1982"/>
                  </a:lnTo>
                  <a:lnTo>
                    <a:pt x="2386" y="1986"/>
                  </a:lnTo>
                  <a:lnTo>
                    <a:pt x="2378" y="1986"/>
                  </a:lnTo>
                  <a:lnTo>
                    <a:pt x="2376" y="1986"/>
                  </a:lnTo>
                  <a:lnTo>
                    <a:pt x="2368" y="1986"/>
                  </a:lnTo>
                  <a:lnTo>
                    <a:pt x="2362" y="1982"/>
                  </a:lnTo>
                  <a:lnTo>
                    <a:pt x="2354" y="1972"/>
                  </a:lnTo>
                  <a:lnTo>
                    <a:pt x="2342" y="1962"/>
                  </a:lnTo>
                  <a:lnTo>
                    <a:pt x="2334" y="1954"/>
                  </a:lnTo>
                  <a:lnTo>
                    <a:pt x="2328" y="1950"/>
                  </a:lnTo>
                  <a:lnTo>
                    <a:pt x="2320" y="1948"/>
                  </a:lnTo>
                  <a:lnTo>
                    <a:pt x="2316" y="1948"/>
                  </a:lnTo>
                  <a:lnTo>
                    <a:pt x="2310" y="1950"/>
                  </a:lnTo>
                  <a:lnTo>
                    <a:pt x="2306" y="1954"/>
                  </a:lnTo>
                  <a:lnTo>
                    <a:pt x="2302" y="1960"/>
                  </a:lnTo>
                  <a:close/>
                  <a:moveTo>
                    <a:pt x="2606" y="2298"/>
                  </a:moveTo>
                  <a:lnTo>
                    <a:pt x="2606" y="2298"/>
                  </a:lnTo>
                  <a:lnTo>
                    <a:pt x="2602" y="2290"/>
                  </a:lnTo>
                  <a:lnTo>
                    <a:pt x="2598" y="2284"/>
                  </a:lnTo>
                  <a:lnTo>
                    <a:pt x="2594" y="2280"/>
                  </a:lnTo>
                  <a:lnTo>
                    <a:pt x="2590" y="2272"/>
                  </a:lnTo>
                  <a:lnTo>
                    <a:pt x="2586" y="2258"/>
                  </a:lnTo>
                  <a:lnTo>
                    <a:pt x="2582" y="2252"/>
                  </a:lnTo>
                  <a:lnTo>
                    <a:pt x="2576" y="2248"/>
                  </a:lnTo>
                  <a:lnTo>
                    <a:pt x="2562" y="2244"/>
                  </a:lnTo>
                  <a:lnTo>
                    <a:pt x="2548" y="2236"/>
                  </a:lnTo>
                  <a:lnTo>
                    <a:pt x="2532" y="2226"/>
                  </a:lnTo>
                  <a:lnTo>
                    <a:pt x="2526" y="2220"/>
                  </a:lnTo>
                  <a:lnTo>
                    <a:pt x="2522" y="2214"/>
                  </a:lnTo>
                  <a:lnTo>
                    <a:pt x="2516" y="2180"/>
                  </a:lnTo>
                  <a:lnTo>
                    <a:pt x="2514" y="2174"/>
                  </a:lnTo>
                  <a:lnTo>
                    <a:pt x="2510" y="2168"/>
                  </a:lnTo>
                  <a:lnTo>
                    <a:pt x="2500" y="2158"/>
                  </a:lnTo>
                  <a:lnTo>
                    <a:pt x="2496" y="2152"/>
                  </a:lnTo>
                  <a:lnTo>
                    <a:pt x="2492" y="2146"/>
                  </a:lnTo>
                  <a:lnTo>
                    <a:pt x="2488" y="2130"/>
                  </a:lnTo>
                  <a:lnTo>
                    <a:pt x="2486" y="2128"/>
                  </a:lnTo>
                  <a:lnTo>
                    <a:pt x="2484" y="2128"/>
                  </a:lnTo>
                  <a:lnTo>
                    <a:pt x="2482" y="2128"/>
                  </a:lnTo>
                  <a:lnTo>
                    <a:pt x="2480" y="2128"/>
                  </a:lnTo>
                  <a:lnTo>
                    <a:pt x="2472" y="2138"/>
                  </a:lnTo>
                  <a:lnTo>
                    <a:pt x="2468" y="2144"/>
                  </a:lnTo>
                  <a:lnTo>
                    <a:pt x="2466" y="2150"/>
                  </a:lnTo>
                  <a:lnTo>
                    <a:pt x="2466" y="2184"/>
                  </a:lnTo>
                  <a:lnTo>
                    <a:pt x="2464" y="2192"/>
                  </a:lnTo>
                  <a:lnTo>
                    <a:pt x="2460" y="2198"/>
                  </a:lnTo>
                  <a:lnTo>
                    <a:pt x="2452" y="2206"/>
                  </a:lnTo>
                  <a:lnTo>
                    <a:pt x="2446" y="2210"/>
                  </a:lnTo>
                  <a:lnTo>
                    <a:pt x="2438" y="2212"/>
                  </a:lnTo>
                  <a:lnTo>
                    <a:pt x="2434" y="2212"/>
                  </a:lnTo>
                  <a:lnTo>
                    <a:pt x="2428" y="2210"/>
                  </a:lnTo>
                  <a:lnTo>
                    <a:pt x="2422" y="2204"/>
                  </a:lnTo>
                  <a:lnTo>
                    <a:pt x="2412" y="2188"/>
                  </a:lnTo>
                  <a:lnTo>
                    <a:pt x="2406" y="2184"/>
                  </a:lnTo>
                  <a:lnTo>
                    <a:pt x="2398" y="2182"/>
                  </a:lnTo>
                  <a:lnTo>
                    <a:pt x="2396" y="2182"/>
                  </a:lnTo>
                  <a:lnTo>
                    <a:pt x="2388" y="2180"/>
                  </a:lnTo>
                  <a:lnTo>
                    <a:pt x="2380" y="2178"/>
                  </a:lnTo>
                  <a:lnTo>
                    <a:pt x="2374" y="2176"/>
                  </a:lnTo>
                  <a:lnTo>
                    <a:pt x="2372" y="2174"/>
                  </a:lnTo>
                  <a:lnTo>
                    <a:pt x="2370" y="2172"/>
                  </a:lnTo>
                  <a:lnTo>
                    <a:pt x="2370" y="2168"/>
                  </a:lnTo>
                  <a:lnTo>
                    <a:pt x="2372" y="2164"/>
                  </a:lnTo>
                  <a:lnTo>
                    <a:pt x="2374" y="2160"/>
                  </a:lnTo>
                  <a:lnTo>
                    <a:pt x="2382" y="2146"/>
                  </a:lnTo>
                  <a:lnTo>
                    <a:pt x="2384" y="2140"/>
                  </a:lnTo>
                  <a:lnTo>
                    <a:pt x="2384" y="2138"/>
                  </a:lnTo>
                  <a:lnTo>
                    <a:pt x="2384" y="2134"/>
                  </a:lnTo>
                  <a:lnTo>
                    <a:pt x="2382" y="2132"/>
                  </a:lnTo>
                  <a:lnTo>
                    <a:pt x="2380" y="2132"/>
                  </a:lnTo>
                  <a:lnTo>
                    <a:pt x="2356" y="2126"/>
                  </a:lnTo>
                  <a:lnTo>
                    <a:pt x="2340" y="2124"/>
                  </a:lnTo>
                  <a:lnTo>
                    <a:pt x="2336" y="2124"/>
                  </a:lnTo>
                  <a:lnTo>
                    <a:pt x="2330" y="2124"/>
                  </a:lnTo>
                  <a:lnTo>
                    <a:pt x="2324" y="2128"/>
                  </a:lnTo>
                  <a:lnTo>
                    <a:pt x="2312" y="2136"/>
                  </a:lnTo>
                  <a:lnTo>
                    <a:pt x="2306" y="2140"/>
                  </a:lnTo>
                  <a:lnTo>
                    <a:pt x="2292" y="2146"/>
                  </a:lnTo>
                  <a:lnTo>
                    <a:pt x="2286" y="2150"/>
                  </a:lnTo>
                  <a:lnTo>
                    <a:pt x="2280" y="2154"/>
                  </a:lnTo>
                  <a:lnTo>
                    <a:pt x="2276" y="2160"/>
                  </a:lnTo>
                  <a:lnTo>
                    <a:pt x="2274" y="2164"/>
                  </a:lnTo>
                  <a:lnTo>
                    <a:pt x="2270" y="2170"/>
                  </a:lnTo>
                  <a:lnTo>
                    <a:pt x="2264" y="2172"/>
                  </a:lnTo>
                  <a:lnTo>
                    <a:pt x="2252" y="2168"/>
                  </a:lnTo>
                  <a:lnTo>
                    <a:pt x="2248" y="2166"/>
                  </a:lnTo>
                  <a:lnTo>
                    <a:pt x="2240" y="2164"/>
                  </a:lnTo>
                  <a:lnTo>
                    <a:pt x="2234" y="2166"/>
                  </a:lnTo>
                  <a:lnTo>
                    <a:pt x="2228" y="2168"/>
                  </a:lnTo>
                  <a:lnTo>
                    <a:pt x="2214" y="2176"/>
                  </a:lnTo>
                  <a:lnTo>
                    <a:pt x="2198" y="2188"/>
                  </a:lnTo>
                  <a:lnTo>
                    <a:pt x="2184" y="2196"/>
                  </a:lnTo>
                  <a:lnTo>
                    <a:pt x="2178" y="2198"/>
                  </a:lnTo>
                  <a:lnTo>
                    <a:pt x="2164" y="2206"/>
                  </a:lnTo>
                  <a:lnTo>
                    <a:pt x="2160" y="2208"/>
                  </a:lnTo>
                  <a:lnTo>
                    <a:pt x="2154" y="2212"/>
                  </a:lnTo>
                  <a:lnTo>
                    <a:pt x="2150" y="2220"/>
                  </a:lnTo>
                  <a:lnTo>
                    <a:pt x="2144" y="2234"/>
                  </a:lnTo>
                  <a:lnTo>
                    <a:pt x="2140" y="2238"/>
                  </a:lnTo>
                  <a:lnTo>
                    <a:pt x="2134" y="2240"/>
                  </a:lnTo>
                  <a:lnTo>
                    <a:pt x="2130" y="2240"/>
                  </a:lnTo>
                  <a:lnTo>
                    <a:pt x="2124" y="2242"/>
                  </a:lnTo>
                  <a:lnTo>
                    <a:pt x="2116" y="2246"/>
                  </a:lnTo>
                  <a:lnTo>
                    <a:pt x="2100" y="2256"/>
                  </a:lnTo>
                  <a:lnTo>
                    <a:pt x="2086" y="2264"/>
                  </a:lnTo>
                  <a:lnTo>
                    <a:pt x="2062" y="2276"/>
                  </a:lnTo>
                  <a:lnTo>
                    <a:pt x="2048" y="2286"/>
                  </a:lnTo>
                  <a:lnTo>
                    <a:pt x="2040" y="2294"/>
                  </a:lnTo>
                  <a:lnTo>
                    <a:pt x="2030" y="2306"/>
                  </a:lnTo>
                  <a:lnTo>
                    <a:pt x="2028" y="2312"/>
                  </a:lnTo>
                  <a:lnTo>
                    <a:pt x="2026" y="2320"/>
                  </a:lnTo>
                  <a:lnTo>
                    <a:pt x="2028" y="2326"/>
                  </a:lnTo>
                  <a:lnTo>
                    <a:pt x="2032" y="2340"/>
                  </a:lnTo>
                  <a:lnTo>
                    <a:pt x="2034" y="2356"/>
                  </a:lnTo>
                  <a:lnTo>
                    <a:pt x="2034" y="2360"/>
                  </a:lnTo>
                  <a:lnTo>
                    <a:pt x="2036" y="2376"/>
                  </a:lnTo>
                  <a:lnTo>
                    <a:pt x="2052" y="2428"/>
                  </a:lnTo>
                  <a:lnTo>
                    <a:pt x="2054" y="2444"/>
                  </a:lnTo>
                  <a:lnTo>
                    <a:pt x="2054" y="2448"/>
                  </a:lnTo>
                  <a:lnTo>
                    <a:pt x="2054" y="2464"/>
                  </a:lnTo>
                  <a:lnTo>
                    <a:pt x="2054" y="2488"/>
                  </a:lnTo>
                  <a:lnTo>
                    <a:pt x="2056" y="2494"/>
                  </a:lnTo>
                  <a:lnTo>
                    <a:pt x="2060" y="2500"/>
                  </a:lnTo>
                  <a:lnTo>
                    <a:pt x="2068" y="2510"/>
                  </a:lnTo>
                  <a:lnTo>
                    <a:pt x="2074" y="2514"/>
                  </a:lnTo>
                  <a:lnTo>
                    <a:pt x="2082" y="2514"/>
                  </a:lnTo>
                  <a:lnTo>
                    <a:pt x="2086" y="2514"/>
                  </a:lnTo>
                  <a:lnTo>
                    <a:pt x="2100" y="2512"/>
                  </a:lnTo>
                  <a:lnTo>
                    <a:pt x="2116" y="2508"/>
                  </a:lnTo>
                  <a:lnTo>
                    <a:pt x="2130" y="2502"/>
                  </a:lnTo>
                  <a:lnTo>
                    <a:pt x="2136" y="2498"/>
                  </a:lnTo>
                  <a:lnTo>
                    <a:pt x="2142" y="2496"/>
                  </a:lnTo>
                  <a:lnTo>
                    <a:pt x="2150" y="2496"/>
                  </a:lnTo>
                  <a:lnTo>
                    <a:pt x="2154" y="2496"/>
                  </a:lnTo>
                  <a:lnTo>
                    <a:pt x="2170" y="2492"/>
                  </a:lnTo>
                  <a:lnTo>
                    <a:pt x="2184" y="2488"/>
                  </a:lnTo>
                  <a:lnTo>
                    <a:pt x="2190" y="2484"/>
                  </a:lnTo>
                  <a:lnTo>
                    <a:pt x="2192" y="2480"/>
                  </a:lnTo>
                  <a:lnTo>
                    <a:pt x="2194" y="2476"/>
                  </a:lnTo>
                  <a:lnTo>
                    <a:pt x="2198" y="2472"/>
                  </a:lnTo>
                  <a:lnTo>
                    <a:pt x="2232" y="2460"/>
                  </a:lnTo>
                  <a:lnTo>
                    <a:pt x="2240" y="2458"/>
                  </a:lnTo>
                  <a:lnTo>
                    <a:pt x="2248" y="2456"/>
                  </a:lnTo>
                  <a:lnTo>
                    <a:pt x="2272" y="2456"/>
                  </a:lnTo>
                  <a:lnTo>
                    <a:pt x="2288" y="2458"/>
                  </a:lnTo>
                  <a:lnTo>
                    <a:pt x="2330" y="2464"/>
                  </a:lnTo>
                  <a:lnTo>
                    <a:pt x="2338" y="2468"/>
                  </a:lnTo>
                  <a:lnTo>
                    <a:pt x="2344" y="2472"/>
                  </a:lnTo>
                  <a:lnTo>
                    <a:pt x="2362" y="2490"/>
                  </a:lnTo>
                  <a:lnTo>
                    <a:pt x="2374" y="2500"/>
                  </a:lnTo>
                  <a:lnTo>
                    <a:pt x="2382" y="2510"/>
                  </a:lnTo>
                  <a:lnTo>
                    <a:pt x="2388" y="2514"/>
                  </a:lnTo>
                  <a:lnTo>
                    <a:pt x="2396" y="2514"/>
                  </a:lnTo>
                  <a:lnTo>
                    <a:pt x="2398" y="2514"/>
                  </a:lnTo>
                  <a:lnTo>
                    <a:pt x="2406" y="2516"/>
                  </a:lnTo>
                  <a:lnTo>
                    <a:pt x="2410" y="2522"/>
                  </a:lnTo>
                  <a:lnTo>
                    <a:pt x="2414" y="2528"/>
                  </a:lnTo>
                  <a:lnTo>
                    <a:pt x="2422" y="2540"/>
                  </a:lnTo>
                  <a:lnTo>
                    <a:pt x="2430" y="2548"/>
                  </a:lnTo>
                  <a:lnTo>
                    <a:pt x="2442" y="2558"/>
                  </a:lnTo>
                  <a:lnTo>
                    <a:pt x="2458" y="2570"/>
                  </a:lnTo>
                  <a:lnTo>
                    <a:pt x="2474" y="2576"/>
                  </a:lnTo>
                  <a:lnTo>
                    <a:pt x="2488" y="2580"/>
                  </a:lnTo>
                  <a:lnTo>
                    <a:pt x="2494" y="2582"/>
                  </a:lnTo>
                  <a:lnTo>
                    <a:pt x="2502" y="2580"/>
                  </a:lnTo>
                  <a:lnTo>
                    <a:pt x="2508" y="2578"/>
                  </a:lnTo>
                  <a:lnTo>
                    <a:pt x="2514" y="2576"/>
                  </a:lnTo>
                  <a:lnTo>
                    <a:pt x="2520" y="2580"/>
                  </a:lnTo>
                  <a:lnTo>
                    <a:pt x="2528" y="2588"/>
                  </a:lnTo>
                  <a:lnTo>
                    <a:pt x="2534" y="2592"/>
                  </a:lnTo>
                  <a:lnTo>
                    <a:pt x="2538" y="2594"/>
                  </a:lnTo>
                  <a:lnTo>
                    <a:pt x="2544" y="2592"/>
                  </a:lnTo>
                  <a:lnTo>
                    <a:pt x="2550" y="2588"/>
                  </a:lnTo>
                  <a:lnTo>
                    <a:pt x="2558" y="2580"/>
                  </a:lnTo>
                  <a:lnTo>
                    <a:pt x="2570" y="2570"/>
                  </a:lnTo>
                  <a:lnTo>
                    <a:pt x="2576" y="2568"/>
                  </a:lnTo>
                  <a:lnTo>
                    <a:pt x="2588" y="2564"/>
                  </a:lnTo>
                  <a:lnTo>
                    <a:pt x="2592" y="2562"/>
                  </a:lnTo>
                  <a:lnTo>
                    <a:pt x="2592" y="2556"/>
                  </a:lnTo>
                  <a:lnTo>
                    <a:pt x="2592" y="2552"/>
                  </a:lnTo>
                  <a:lnTo>
                    <a:pt x="2594" y="2544"/>
                  </a:lnTo>
                  <a:lnTo>
                    <a:pt x="2596" y="2538"/>
                  </a:lnTo>
                  <a:lnTo>
                    <a:pt x="2608" y="2512"/>
                  </a:lnTo>
                  <a:lnTo>
                    <a:pt x="2616" y="2498"/>
                  </a:lnTo>
                  <a:lnTo>
                    <a:pt x="2638" y="2434"/>
                  </a:lnTo>
                  <a:lnTo>
                    <a:pt x="2642" y="2418"/>
                  </a:lnTo>
                  <a:lnTo>
                    <a:pt x="2642" y="2396"/>
                  </a:lnTo>
                  <a:lnTo>
                    <a:pt x="2642" y="2380"/>
                  </a:lnTo>
                  <a:lnTo>
                    <a:pt x="2642" y="2366"/>
                  </a:lnTo>
                  <a:lnTo>
                    <a:pt x="2642" y="2350"/>
                  </a:lnTo>
                  <a:lnTo>
                    <a:pt x="2642" y="2346"/>
                  </a:lnTo>
                  <a:lnTo>
                    <a:pt x="2640" y="2340"/>
                  </a:lnTo>
                  <a:lnTo>
                    <a:pt x="2636" y="2334"/>
                  </a:lnTo>
                  <a:lnTo>
                    <a:pt x="2620" y="2324"/>
                  </a:lnTo>
                  <a:lnTo>
                    <a:pt x="2614" y="2318"/>
                  </a:lnTo>
                  <a:lnTo>
                    <a:pt x="2610" y="2312"/>
                  </a:lnTo>
                  <a:lnTo>
                    <a:pt x="2606" y="2298"/>
                  </a:lnTo>
                  <a:close/>
                  <a:moveTo>
                    <a:pt x="2522" y="2632"/>
                  </a:moveTo>
                  <a:lnTo>
                    <a:pt x="2522" y="2632"/>
                  </a:lnTo>
                  <a:lnTo>
                    <a:pt x="2520" y="2634"/>
                  </a:lnTo>
                  <a:lnTo>
                    <a:pt x="2518" y="2634"/>
                  </a:lnTo>
                  <a:lnTo>
                    <a:pt x="2516" y="2638"/>
                  </a:lnTo>
                  <a:lnTo>
                    <a:pt x="2518" y="2640"/>
                  </a:lnTo>
                  <a:lnTo>
                    <a:pt x="2522" y="2654"/>
                  </a:lnTo>
                  <a:lnTo>
                    <a:pt x="2524" y="2670"/>
                  </a:lnTo>
                  <a:lnTo>
                    <a:pt x="2524" y="2674"/>
                  </a:lnTo>
                  <a:lnTo>
                    <a:pt x="2526" y="2680"/>
                  </a:lnTo>
                  <a:lnTo>
                    <a:pt x="2532" y="2684"/>
                  </a:lnTo>
                  <a:lnTo>
                    <a:pt x="2538" y="2688"/>
                  </a:lnTo>
                  <a:lnTo>
                    <a:pt x="2540" y="2688"/>
                  </a:lnTo>
                  <a:lnTo>
                    <a:pt x="2544" y="2688"/>
                  </a:lnTo>
                  <a:lnTo>
                    <a:pt x="2546" y="2686"/>
                  </a:lnTo>
                  <a:lnTo>
                    <a:pt x="2548" y="2684"/>
                  </a:lnTo>
                  <a:lnTo>
                    <a:pt x="2550" y="2678"/>
                  </a:lnTo>
                  <a:lnTo>
                    <a:pt x="2556" y="2664"/>
                  </a:lnTo>
                  <a:lnTo>
                    <a:pt x="2562" y="2650"/>
                  </a:lnTo>
                  <a:lnTo>
                    <a:pt x="2564" y="2634"/>
                  </a:lnTo>
                  <a:lnTo>
                    <a:pt x="2564" y="2632"/>
                  </a:lnTo>
                  <a:lnTo>
                    <a:pt x="2564" y="2628"/>
                  </a:lnTo>
                  <a:lnTo>
                    <a:pt x="2562" y="2626"/>
                  </a:lnTo>
                  <a:lnTo>
                    <a:pt x="2560" y="2626"/>
                  </a:lnTo>
                  <a:lnTo>
                    <a:pt x="2556" y="2626"/>
                  </a:lnTo>
                  <a:lnTo>
                    <a:pt x="2552" y="2630"/>
                  </a:lnTo>
                  <a:lnTo>
                    <a:pt x="2544" y="2632"/>
                  </a:lnTo>
                  <a:lnTo>
                    <a:pt x="2536" y="2632"/>
                  </a:lnTo>
                  <a:lnTo>
                    <a:pt x="2522" y="2632"/>
                  </a:lnTo>
                  <a:close/>
                  <a:moveTo>
                    <a:pt x="2478" y="958"/>
                  </a:moveTo>
                  <a:lnTo>
                    <a:pt x="2478" y="958"/>
                  </a:lnTo>
                  <a:lnTo>
                    <a:pt x="2476" y="954"/>
                  </a:lnTo>
                  <a:lnTo>
                    <a:pt x="2476" y="958"/>
                  </a:lnTo>
                  <a:lnTo>
                    <a:pt x="2476" y="962"/>
                  </a:lnTo>
                  <a:lnTo>
                    <a:pt x="2474" y="976"/>
                  </a:lnTo>
                  <a:lnTo>
                    <a:pt x="2468" y="992"/>
                  </a:lnTo>
                  <a:lnTo>
                    <a:pt x="2468" y="998"/>
                  </a:lnTo>
                  <a:lnTo>
                    <a:pt x="2470" y="1006"/>
                  </a:lnTo>
                  <a:lnTo>
                    <a:pt x="2472" y="1012"/>
                  </a:lnTo>
                  <a:lnTo>
                    <a:pt x="2474" y="1018"/>
                  </a:lnTo>
                  <a:lnTo>
                    <a:pt x="2476" y="1026"/>
                  </a:lnTo>
                  <a:lnTo>
                    <a:pt x="2476" y="1088"/>
                  </a:lnTo>
                  <a:lnTo>
                    <a:pt x="2476" y="1104"/>
                  </a:lnTo>
                  <a:lnTo>
                    <a:pt x="2476" y="1118"/>
                  </a:lnTo>
                  <a:lnTo>
                    <a:pt x="2478" y="1124"/>
                  </a:lnTo>
                  <a:lnTo>
                    <a:pt x="2484" y="1128"/>
                  </a:lnTo>
                  <a:lnTo>
                    <a:pt x="2498" y="1134"/>
                  </a:lnTo>
                  <a:lnTo>
                    <a:pt x="2502" y="1134"/>
                  </a:lnTo>
                  <a:lnTo>
                    <a:pt x="2500" y="1130"/>
                  </a:lnTo>
                  <a:lnTo>
                    <a:pt x="2490" y="1114"/>
                  </a:lnTo>
                  <a:lnTo>
                    <a:pt x="2486" y="1106"/>
                  </a:lnTo>
                  <a:lnTo>
                    <a:pt x="2486" y="1098"/>
                  </a:lnTo>
                  <a:lnTo>
                    <a:pt x="2486" y="1094"/>
                  </a:lnTo>
                  <a:lnTo>
                    <a:pt x="2486" y="1088"/>
                  </a:lnTo>
                  <a:lnTo>
                    <a:pt x="2488" y="1080"/>
                  </a:lnTo>
                  <a:lnTo>
                    <a:pt x="2492" y="1074"/>
                  </a:lnTo>
                  <a:lnTo>
                    <a:pt x="2496" y="1070"/>
                  </a:lnTo>
                  <a:lnTo>
                    <a:pt x="2498" y="1070"/>
                  </a:lnTo>
                  <a:lnTo>
                    <a:pt x="2500" y="1072"/>
                  </a:lnTo>
                  <a:lnTo>
                    <a:pt x="2502" y="1074"/>
                  </a:lnTo>
                  <a:lnTo>
                    <a:pt x="2502" y="1070"/>
                  </a:lnTo>
                  <a:lnTo>
                    <a:pt x="2488" y="1006"/>
                  </a:lnTo>
                  <a:lnTo>
                    <a:pt x="2486" y="990"/>
                  </a:lnTo>
                  <a:lnTo>
                    <a:pt x="2486" y="988"/>
                  </a:lnTo>
                  <a:lnTo>
                    <a:pt x="2482" y="972"/>
                  </a:lnTo>
                  <a:lnTo>
                    <a:pt x="2478" y="958"/>
                  </a:lnTo>
                  <a:close/>
                  <a:moveTo>
                    <a:pt x="2460" y="1170"/>
                  </a:moveTo>
                  <a:lnTo>
                    <a:pt x="2460" y="1170"/>
                  </a:lnTo>
                  <a:lnTo>
                    <a:pt x="2458" y="1176"/>
                  </a:lnTo>
                  <a:lnTo>
                    <a:pt x="2456" y="1182"/>
                  </a:lnTo>
                  <a:lnTo>
                    <a:pt x="2456" y="1196"/>
                  </a:lnTo>
                  <a:lnTo>
                    <a:pt x="2454" y="1204"/>
                  </a:lnTo>
                  <a:lnTo>
                    <a:pt x="2452" y="1212"/>
                  </a:lnTo>
                  <a:lnTo>
                    <a:pt x="2450" y="1216"/>
                  </a:lnTo>
                  <a:lnTo>
                    <a:pt x="2446" y="1224"/>
                  </a:lnTo>
                  <a:lnTo>
                    <a:pt x="2446" y="1232"/>
                  </a:lnTo>
                  <a:lnTo>
                    <a:pt x="2446" y="1236"/>
                  </a:lnTo>
                  <a:lnTo>
                    <a:pt x="2448" y="1238"/>
                  </a:lnTo>
                  <a:lnTo>
                    <a:pt x="2450" y="1236"/>
                  </a:lnTo>
                  <a:lnTo>
                    <a:pt x="2460" y="1220"/>
                  </a:lnTo>
                  <a:lnTo>
                    <a:pt x="2464" y="1218"/>
                  </a:lnTo>
                  <a:lnTo>
                    <a:pt x="2466" y="1218"/>
                  </a:lnTo>
                  <a:lnTo>
                    <a:pt x="2468" y="1218"/>
                  </a:lnTo>
                  <a:lnTo>
                    <a:pt x="2472" y="1220"/>
                  </a:lnTo>
                  <a:lnTo>
                    <a:pt x="2480" y="1228"/>
                  </a:lnTo>
                  <a:lnTo>
                    <a:pt x="2482" y="1230"/>
                  </a:lnTo>
                  <a:lnTo>
                    <a:pt x="2484" y="1230"/>
                  </a:lnTo>
                  <a:lnTo>
                    <a:pt x="2486" y="1228"/>
                  </a:lnTo>
                  <a:lnTo>
                    <a:pt x="2488" y="1226"/>
                  </a:lnTo>
                  <a:lnTo>
                    <a:pt x="2492" y="1220"/>
                  </a:lnTo>
                  <a:lnTo>
                    <a:pt x="2496" y="1214"/>
                  </a:lnTo>
                  <a:lnTo>
                    <a:pt x="2502" y="1210"/>
                  </a:lnTo>
                  <a:lnTo>
                    <a:pt x="2508" y="1208"/>
                  </a:lnTo>
                  <a:lnTo>
                    <a:pt x="2520" y="1198"/>
                  </a:lnTo>
                  <a:lnTo>
                    <a:pt x="2528" y="1190"/>
                  </a:lnTo>
                  <a:lnTo>
                    <a:pt x="2530" y="1188"/>
                  </a:lnTo>
                  <a:lnTo>
                    <a:pt x="2530" y="1186"/>
                  </a:lnTo>
                  <a:lnTo>
                    <a:pt x="2528" y="1184"/>
                  </a:lnTo>
                  <a:lnTo>
                    <a:pt x="2526" y="1184"/>
                  </a:lnTo>
                  <a:lnTo>
                    <a:pt x="2522" y="1184"/>
                  </a:lnTo>
                  <a:lnTo>
                    <a:pt x="2506" y="1182"/>
                  </a:lnTo>
                  <a:lnTo>
                    <a:pt x="2492" y="1178"/>
                  </a:lnTo>
                  <a:lnTo>
                    <a:pt x="2478" y="1170"/>
                  </a:lnTo>
                  <a:lnTo>
                    <a:pt x="2472" y="1168"/>
                  </a:lnTo>
                  <a:lnTo>
                    <a:pt x="2466" y="1168"/>
                  </a:lnTo>
                  <a:lnTo>
                    <a:pt x="2460" y="1170"/>
                  </a:lnTo>
                  <a:close/>
                  <a:moveTo>
                    <a:pt x="2438" y="1284"/>
                  </a:moveTo>
                  <a:lnTo>
                    <a:pt x="2438" y="1284"/>
                  </a:lnTo>
                  <a:lnTo>
                    <a:pt x="2432" y="1300"/>
                  </a:lnTo>
                  <a:lnTo>
                    <a:pt x="2430" y="1304"/>
                  </a:lnTo>
                  <a:lnTo>
                    <a:pt x="2426" y="1310"/>
                  </a:lnTo>
                  <a:lnTo>
                    <a:pt x="2420" y="1316"/>
                  </a:lnTo>
                  <a:lnTo>
                    <a:pt x="2414" y="1318"/>
                  </a:lnTo>
                  <a:lnTo>
                    <a:pt x="2400" y="1326"/>
                  </a:lnTo>
                  <a:lnTo>
                    <a:pt x="2374" y="1346"/>
                  </a:lnTo>
                  <a:lnTo>
                    <a:pt x="2368" y="1350"/>
                  </a:lnTo>
                  <a:lnTo>
                    <a:pt x="2360" y="1350"/>
                  </a:lnTo>
                  <a:lnTo>
                    <a:pt x="2356" y="1350"/>
                  </a:lnTo>
                  <a:lnTo>
                    <a:pt x="2340" y="1354"/>
                  </a:lnTo>
                  <a:lnTo>
                    <a:pt x="2326" y="1358"/>
                  </a:lnTo>
                  <a:lnTo>
                    <a:pt x="2320" y="1362"/>
                  </a:lnTo>
                  <a:lnTo>
                    <a:pt x="2318" y="1366"/>
                  </a:lnTo>
                  <a:lnTo>
                    <a:pt x="2322" y="1378"/>
                  </a:lnTo>
                  <a:lnTo>
                    <a:pt x="2326" y="1392"/>
                  </a:lnTo>
                  <a:lnTo>
                    <a:pt x="2328" y="1394"/>
                  </a:lnTo>
                  <a:lnTo>
                    <a:pt x="2330" y="1396"/>
                  </a:lnTo>
                  <a:lnTo>
                    <a:pt x="2332" y="1396"/>
                  </a:lnTo>
                  <a:lnTo>
                    <a:pt x="2334" y="1394"/>
                  </a:lnTo>
                  <a:lnTo>
                    <a:pt x="2342" y="1386"/>
                  </a:lnTo>
                  <a:lnTo>
                    <a:pt x="2348" y="1382"/>
                  </a:lnTo>
                  <a:lnTo>
                    <a:pt x="2354" y="1380"/>
                  </a:lnTo>
                  <a:lnTo>
                    <a:pt x="2358" y="1378"/>
                  </a:lnTo>
                  <a:lnTo>
                    <a:pt x="2362" y="1376"/>
                  </a:lnTo>
                  <a:lnTo>
                    <a:pt x="2366" y="1374"/>
                  </a:lnTo>
                  <a:lnTo>
                    <a:pt x="2368" y="1376"/>
                  </a:lnTo>
                  <a:lnTo>
                    <a:pt x="2370" y="1376"/>
                  </a:lnTo>
                  <a:lnTo>
                    <a:pt x="2374" y="1374"/>
                  </a:lnTo>
                  <a:lnTo>
                    <a:pt x="2382" y="1366"/>
                  </a:lnTo>
                  <a:lnTo>
                    <a:pt x="2388" y="1362"/>
                  </a:lnTo>
                  <a:lnTo>
                    <a:pt x="2392" y="1360"/>
                  </a:lnTo>
                  <a:lnTo>
                    <a:pt x="2404" y="1360"/>
                  </a:lnTo>
                  <a:lnTo>
                    <a:pt x="2408" y="1360"/>
                  </a:lnTo>
                  <a:lnTo>
                    <a:pt x="2422" y="1360"/>
                  </a:lnTo>
                  <a:lnTo>
                    <a:pt x="2432" y="1360"/>
                  </a:lnTo>
                  <a:lnTo>
                    <a:pt x="2436" y="1360"/>
                  </a:lnTo>
                  <a:lnTo>
                    <a:pt x="2440" y="1356"/>
                  </a:lnTo>
                  <a:lnTo>
                    <a:pt x="2444" y="1350"/>
                  </a:lnTo>
                  <a:lnTo>
                    <a:pt x="2446" y="1342"/>
                  </a:lnTo>
                  <a:lnTo>
                    <a:pt x="2446" y="1330"/>
                  </a:lnTo>
                  <a:lnTo>
                    <a:pt x="2446" y="1322"/>
                  </a:lnTo>
                  <a:lnTo>
                    <a:pt x="2450" y="1314"/>
                  </a:lnTo>
                  <a:lnTo>
                    <a:pt x="2452" y="1308"/>
                  </a:lnTo>
                  <a:lnTo>
                    <a:pt x="2458" y="1294"/>
                  </a:lnTo>
                  <a:lnTo>
                    <a:pt x="2462" y="1280"/>
                  </a:lnTo>
                  <a:lnTo>
                    <a:pt x="2464" y="1272"/>
                  </a:lnTo>
                  <a:lnTo>
                    <a:pt x="2460" y="1266"/>
                  </a:lnTo>
                  <a:lnTo>
                    <a:pt x="2450" y="1250"/>
                  </a:lnTo>
                  <a:lnTo>
                    <a:pt x="2448" y="1246"/>
                  </a:lnTo>
                  <a:lnTo>
                    <a:pt x="2446" y="1246"/>
                  </a:lnTo>
                  <a:lnTo>
                    <a:pt x="2446" y="1248"/>
                  </a:lnTo>
                  <a:lnTo>
                    <a:pt x="2444" y="1260"/>
                  </a:lnTo>
                  <a:lnTo>
                    <a:pt x="2438" y="1284"/>
                  </a:lnTo>
                  <a:close/>
                </a:path>
              </a:pathLst>
            </a:custGeom>
            <a:grpFill/>
            <a:ln>
              <a:noFill/>
            </a:ln>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4" name="Freeform 15"/>
            <p:cNvSpPr>
              <a:spLocks noEditPoints="1"/>
            </p:cNvSpPr>
            <p:nvPr/>
          </p:nvSpPr>
          <p:spPr bwMode="auto">
            <a:xfrm>
              <a:off x="56" y="1036"/>
              <a:ext cx="2211" cy="3018"/>
            </a:xfrm>
            <a:custGeom>
              <a:avLst/>
              <a:gdLst>
                <a:gd name="T0" fmla="*/ 1757 w 2211"/>
                <a:gd name="T1" fmla="*/ 431 h 3018"/>
                <a:gd name="T2" fmla="*/ 1780 w 2211"/>
                <a:gd name="T3" fmla="*/ 502 h 3018"/>
                <a:gd name="T4" fmla="*/ 1792 w 2211"/>
                <a:gd name="T5" fmla="*/ 608 h 3018"/>
                <a:gd name="T6" fmla="*/ 1954 w 2211"/>
                <a:gd name="T7" fmla="*/ 711 h 3018"/>
                <a:gd name="T8" fmla="*/ 2035 w 2211"/>
                <a:gd name="T9" fmla="*/ 540 h 3018"/>
                <a:gd name="T10" fmla="*/ 2203 w 2211"/>
                <a:gd name="T11" fmla="*/ 366 h 3018"/>
                <a:gd name="T12" fmla="*/ 2188 w 2211"/>
                <a:gd name="T13" fmla="*/ 325 h 3018"/>
                <a:gd name="T14" fmla="*/ 2153 w 2211"/>
                <a:gd name="T15" fmla="*/ 272 h 3018"/>
                <a:gd name="T16" fmla="*/ 2085 w 2211"/>
                <a:gd name="T17" fmla="*/ 202 h 3018"/>
                <a:gd name="T18" fmla="*/ 2002 w 2211"/>
                <a:gd name="T19" fmla="*/ 129 h 3018"/>
                <a:gd name="T20" fmla="*/ 1934 w 2211"/>
                <a:gd name="T21" fmla="*/ 108 h 3018"/>
                <a:gd name="T22" fmla="*/ 1737 w 2211"/>
                <a:gd name="T23" fmla="*/ 207 h 3018"/>
                <a:gd name="T24" fmla="*/ 1288 w 2211"/>
                <a:gd name="T25" fmla="*/ 159 h 3018"/>
                <a:gd name="T26" fmla="*/ 1303 w 2211"/>
                <a:gd name="T27" fmla="*/ 194 h 3018"/>
                <a:gd name="T28" fmla="*/ 1356 w 2211"/>
                <a:gd name="T29" fmla="*/ 207 h 3018"/>
                <a:gd name="T30" fmla="*/ 1364 w 2211"/>
                <a:gd name="T31" fmla="*/ 156 h 3018"/>
                <a:gd name="T32" fmla="*/ 1374 w 2211"/>
                <a:gd name="T33" fmla="*/ 66 h 3018"/>
                <a:gd name="T34" fmla="*/ 1361 w 2211"/>
                <a:gd name="T35" fmla="*/ 3 h 3018"/>
                <a:gd name="T36" fmla="*/ 1319 w 2211"/>
                <a:gd name="T37" fmla="*/ 13 h 3018"/>
                <a:gd name="T38" fmla="*/ 1266 w 2211"/>
                <a:gd name="T39" fmla="*/ 58 h 3018"/>
                <a:gd name="T40" fmla="*/ 1248 w 2211"/>
                <a:gd name="T41" fmla="*/ 81 h 3018"/>
                <a:gd name="T42" fmla="*/ 1253 w 2211"/>
                <a:gd name="T43" fmla="*/ 144 h 3018"/>
                <a:gd name="T44" fmla="*/ 1268 w 2211"/>
                <a:gd name="T45" fmla="*/ 227 h 3018"/>
                <a:gd name="T46" fmla="*/ 1379 w 2211"/>
                <a:gd name="T47" fmla="*/ 252 h 3018"/>
                <a:gd name="T48" fmla="*/ 1271 w 2211"/>
                <a:gd name="T49" fmla="*/ 217 h 3018"/>
                <a:gd name="T50" fmla="*/ 1172 w 2211"/>
                <a:gd name="T51" fmla="*/ 1629 h 3018"/>
                <a:gd name="T52" fmla="*/ 1677 w 2211"/>
                <a:gd name="T53" fmla="*/ 1170 h 3018"/>
                <a:gd name="T54" fmla="*/ 1500 w 2211"/>
                <a:gd name="T55" fmla="*/ 703 h 3018"/>
                <a:gd name="T56" fmla="*/ 1437 w 2211"/>
                <a:gd name="T57" fmla="*/ 376 h 3018"/>
                <a:gd name="T58" fmla="*/ 1520 w 2211"/>
                <a:gd name="T59" fmla="*/ 509 h 3018"/>
                <a:gd name="T60" fmla="*/ 1606 w 2211"/>
                <a:gd name="T61" fmla="*/ 540 h 3018"/>
                <a:gd name="T62" fmla="*/ 1674 w 2211"/>
                <a:gd name="T63" fmla="*/ 527 h 3018"/>
                <a:gd name="T64" fmla="*/ 1694 w 2211"/>
                <a:gd name="T65" fmla="*/ 502 h 3018"/>
                <a:gd name="T66" fmla="*/ 1659 w 2211"/>
                <a:gd name="T67" fmla="*/ 446 h 3018"/>
                <a:gd name="T68" fmla="*/ 1634 w 2211"/>
                <a:gd name="T69" fmla="*/ 388 h 3018"/>
                <a:gd name="T70" fmla="*/ 1553 w 2211"/>
                <a:gd name="T71" fmla="*/ 345 h 3018"/>
                <a:gd name="T72" fmla="*/ 1442 w 2211"/>
                <a:gd name="T73" fmla="*/ 300 h 3018"/>
                <a:gd name="T74" fmla="*/ 1341 w 2211"/>
                <a:gd name="T75" fmla="*/ 330 h 3018"/>
                <a:gd name="T76" fmla="*/ 1319 w 2211"/>
                <a:gd name="T77" fmla="*/ 386 h 3018"/>
                <a:gd name="T78" fmla="*/ 1182 w 2211"/>
                <a:gd name="T79" fmla="*/ 424 h 3018"/>
                <a:gd name="T80" fmla="*/ 1172 w 2211"/>
                <a:gd name="T81" fmla="*/ 308 h 3018"/>
                <a:gd name="T82" fmla="*/ 1112 w 2211"/>
                <a:gd name="T83" fmla="*/ 315 h 3018"/>
                <a:gd name="T84" fmla="*/ 1024 w 2211"/>
                <a:gd name="T85" fmla="*/ 333 h 3018"/>
                <a:gd name="T86" fmla="*/ 1034 w 2211"/>
                <a:gd name="T87" fmla="*/ 383 h 3018"/>
                <a:gd name="T88" fmla="*/ 1129 w 2211"/>
                <a:gd name="T89" fmla="*/ 429 h 3018"/>
                <a:gd name="T90" fmla="*/ 451 w 2211"/>
                <a:gd name="T91" fmla="*/ 378 h 3018"/>
                <a:gd name="T92" fmla="*/ 156 w 2211"/>
                <a:gd name="T93" fmla="*/ 840 h 3018"/>
                <a:gd name="T94" fmla="*/ 837 w 2211"/>
                <a:gd name="T95" fmla="*/ 1417 h 3018"/>
                <a:gd name="T96" fmla="*/ 1256 w 2211"/>
                <a:gd name="T97" fmla="*/ 1755 h 3018"/>
                <a:gd name="T98" fmla="*/ 1629 w 2211"/>
                <a:gd name="T99" fmla="*/ 1679 h 3018"/>
                <a:gd name="T100" fmla="*/ 1553 w 2211"/>
                <a:gd name="T101" fmla="*/ 1654 h 3018"/>
                <a:gd name="T102" fmla="*/ 1414 w 2211"/>
                <a:gd name="T103" fmla="*/ 1851 h 3018"/>
                <a:gd name="T104" fmla="*/ 1891 w 2211"/>
                <a:gd name="T105" fmla="*/ 1893 h 3018"/>
                <a:gd name="T106" fmla="*/ 1591 w 2211"/>
                <a:gd name="T107" fmla="*/ 1795 h 3018"/>
                <a:gd name="T108" fmla="*/ 1435 w 2211"/>
                <a:gd name="T109" fmla="*/ 2057 h 3018"/>
                <a:gd name="T110" fmla="*/ 1629 w 2211"/>
                <a:gd name="T111" fmla="*/ 2524 h 3018"/>
                <a:gd name="T112" fmla="*/ 1740 w 2211"/>
                <a:gd name="T113" fmla="*/ 2741 h 3018"/>
                <a:gd name="T114" fmla="*/ 2110 w 2211"/>
                <a:gd name="T115" fmla="*/ 2342 h 3018"/>
                <a:gd name="T116" fmla="*/ 1472 w 2211"/>
                <a:gd name="T117" fmla="*/ 562 h 3018"/>
                <a:gd name="T118" fmla="*/ 1394 w 2211"/>
                <a:gd name="T119" fmla="*/ 577 h 3018"/>
                <a:gd name="T120" fmla="*/ 978 w 2211"/>
                <a:gd name="T121" fmla="*/ 338 h 3018"/>
                <a:gd name="T122" fmla="*/ 1039 w 2211"/>
                <a:gd name="T123" fmla="*/ 250 h 30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11" h="3018">
                  <a:moveTo>
                    <a:pt x="1636" y="295"/>
                  </a:moveTo>
                  <a:lnTo>
                    <a:pt x="1639" y="300"/>
                  </a:lnTo>
                  <a:lnTo>
                    <a:pt x="1639" y="303"/>
                  </a:lnTo>
                  <a:lnTo>
                    <a:pt x="1639" y="308"/>
                  </a:lnTo>
                  <a:lnTo>
                    <a:pt x="1636" y="310"/>
                  </a:lnTo>
                  <a:lnTo>
                    <a:pt x="1636" y="313"/>
                  </a:lnTo>
                  <a:lnTo>
                    <a:pt x="1634" y="315"/>
                  </a:lnTo>
                  <a:lnTo>
                    <a:pt x="1636" y="320"/>
                  </a:lnTo>
                  <a:lnTo>
                    <a:pt x="1636" y="323"/>
                  </a:lnTo>
                  <a:lnTo>
                    <a:pt x="1641" y="328"/>
                  </a:lnTo>
                  <a:lnTo>
                    <a:pt x="1644" y="333"/>
                  </a:lnTo>
                  <a:lnTo>
                    <a:pt x="1649" y="335"/>
                  </a:lnTo>
                  <a:lnTo>
                    <a:pt x="1651" y="338"/>
                  </a:lnTo>
                  <a:lnTo>
                    <a:pt x="1656" y="340"/>
                  </a:lnTo>
                  <a:lnTo>
                    <a:pt x="1664" y="340"/>
                  </a:lnTo>
                  <a:lnTo>
                    <a:pt x="1669" y="340"/>
                  </a:lnTo>
                  <a:lnTo>
                    <a:pt x="1679" y="340"/>
                  </a:lnTo>
                  <a:lnTo>
                    <a:pt x="1687" y="338"/>
                  </a:lnTo>
                  <a:lnTo>
                    <a:pt x="1697" y="338"/>
                  </a:lnTo>
                  <a:lnTo>
                    <a:pt x="1704" y="338"/>
                  </a:lnTo>
                  <a:lnTo>
                    <a:pt x="1712" y="338"/>
                  </a:lnTo>
                  <a:lnTo>
                    <a:pt x="1719" y="340"/>
                  </a:lnTo>
                  <a:lnTo>
                    <a:pt x="1724" y="343"/>
                  </a:lnTo>
                  <a:lnTo>
                    <a:pt x="1729" y="348"/>
                  </a:lnTo>
                  <a:lnTo>
                    <a:pt x="1732" y="356"/>
                  </a:lnTo>
                  <a:lnTo>
                    <a:pt x="1737" y="363"/>
                  </a:lnTo>
                  <a:lnTo>
                    <a:pt x="1740" y="368"/>
                  </a:lnTo>
                  <a:lnTo>
                    <a:pt x="1745" y="373"/>
                  </a:lnTo>
                  <a:lnTo>
                    <a:pt x="1750" y="378"/>
                  </a:lnTo>
                  <a:lnTo>
                    <a:pt x="1752" y="386"/>
                  </a:lnTo>
                  <a:lnTo>
                    <a:pt x="1757" y="391"/>
                  </a:lnTo>
                  <a:lnTo>
                    <a:pt x="1760" y="401"/>
                  </a:lnTo>
                  <a:lnTo>
                    <a:pt x="1760" y="411"/>
                  </a:lnTo>
                  <a:lnTo>
                    <a:pt x="1760" y="424"/>
                  </a:lnTo>
                  <a:lnTo>
                    <a:pt x="1757" y="431"/>
                  </a:lnTo>
                  <a:lnTo>
                    <a:pt x="1757" y="439"/>
                  </a:lnTo>
                  <a:lnTo>
                    <a:pt x="1757" y="444"/>
                  </a:lnTo>
                  <a:lnTo>
                    <a:pt x="1757" y="449"/>
                  </a:lnTo>
                  <a:lnTo>
                    <a:pt x="1757" y="451"/>
                  </a:lnTo>
                  <a:lnTo>
                    <a:pt x="1760" y="451"/>
                  </a:lnTo>
                  <a:lnTo>
                    <a:pt x="1765" y="454"/>
                  </a:lnTo>
                  <a:lnTo>
                    <a:pt x="1770" y="454"/>
                  </a:lnTo>
                  <a:lnTo>
                    <a:pt x="1775" y="454"/>
                  </a:lnTo>
                  <a:lnTo>
                    <a:pt x="1777" y="456"/>
                  </a:lnTo>
                  <a:lnTo>
                    <a:pt x="1782" y="456"/>
                  </a:lnTo>
                  <a:lnTo>
                    <a:pt x="1782" y="459"/>
                  </a:lnTo>
                  <a:lnTo>
                    <a:pt x="1782" y="461"/>
                  </a:lnTo>
                  <a:lnTo>
                    <a:pt x="1780" y="464"/>
                  </a:lnTo>
                  <a:lnTo>
                    <a:pt x="1772" y="464"/>
                  </a:lnTo>
                  <a:lnTo>
                    <a:pt x="1767" y="466"/>
                  </a:lnTo>
                  <a:lnTo>
                    <a:pt x="1765" y="469"/>
                  </a:lnTo>
                  <a:lnTo>
                    <a:pt x="1765" y="471"/>
                  </a:lnTo>
                  <a:lnTo>
                    <a:pt x="1767" y="471"/>
                  </a:lnTo>
                  <a:lnTo>
                    <a:pt x="1770" y="474"/>
                  </a:lnTo>
                  <a:lnTo>
                    <a:pt x="1775" y="477"/>
                  </a:lnTo>
                  <a:lnTo>
                    <a:pt x="1777" y="477"/>
                  </a:lnTo>
                  <a:lnTo>
                    <a:pt x="1775" y="477"/>
                  </a:lnTo>
                  <a:lnTo>
                    <a:pt x="1770" y="477"/>
                  </a:lnTo>
                  <a:lnTo>
                    <a:pt x="1765" y="479"/>
                  </a:lnTo>
                  <a:lnTo>
                    <a:pt x="1762" y="482"/>
                  </a:lnTo>
                  <a:lnTo>
                    <a:pt x="1757" y="484"/>
                  </a:lnTo>
                  <a:lnTo>
                    <a:pt x="1755" y="487"/>
                  </a:lnTo>
                  <a:lnTo>
                    <a:pt x="1755" y="489"/>
                  </a:lnTo>
                  <a:lnTo>
                    <a:pt x="1757" y="494"/>
                  </a:lnTo>
                  <a:lnTo>
                    <a:pt x="1762" y="497"/>
                  </a:lnTo>
                  <a:lnTo>
                    <a:pt x="1767" y="499"/>
                  </a:lnTo>
                  <a:lnTo>
                    <a:pt x="1772" y="502"/>
                  </a:lnTo>
                  <a:lnTo>
                    <a:pt x="1780" y="502"/>
                  </a:lnTo>
                  <a:lnTo>
                    <a:pt x="1785" y="502"/>
                  </a:lnTo>
                  <a:lnTo>
                    <a:pt x="1790" y="499"/>
                  </a:lnTo>
                  <a:lnTo>
                    <a:pt x="1792" y="497"/>
                  </a:lnTo>
                  <a:lnTo>
                    <a:pt x="1795" y="494"/>
                  </a:lnTo>
                  <a:lnTo>
                    <a:pt x="1798" y="492"/>
                  </a:lnTo>
                  <a:lnTo>
                    <a:pt x="1800" y="489"/>
                  </a:lnTo>
                  <a:lnTo>
                    <a:pt x="1800" y="487"/>
                  </a:lnTo>
                  <a:lnTo>
                    <a:pt x="1803" y="484"/>
                  </a:lnTo>
                  <a:lnTo>
                    <a:pt x="1805" y="484"/>
                  </a:lnTo>
                  <a:lnTo>
                    <a:pt x="1808" y="484"/>
                  </a:lnTo>
                  <a:lnTo>
                    <a:pt x="1810" y="482"/>
                  </a:lnTo>
                  <a:lnTo>
                    <a:pt x="1815" y="487"/>
                  </a:lnTo>
                  <a:lnTo>
                    <a:pt x="1815" y="494"/>
                  </a:lnTo>
                  <a:lnTo>
                    <a:pt x="1815" y="504"/>
                  </a:lnTo>
                  <a:lnTo>
                    <a:pt x="1813" y="512"/>
                  </a:lnTo>
                  <a:lnTo>
                    <a:pt x="1810" y="514"/>
                  </a:lnTo>
                  <a:lnTo>
                    <a:pt x="1805" y="514"/>
                  </a:lnTo>
                  <a:lnTo>
                    <a:pt x="1803" y="517"/>
                  </a:lnTo>
                  <a:lnTo>
                    <a:pt x="1798" y="519"/>
                  </a:lnTo>
                  <a:lnTo>
                    <a:pt x="1792" y="522"/>
                  </a:lnTo>
                  <a:lnTo>
                    <a:pt x="1787" y="527"/>
                  </a:lnTo>
                  <a:lnTo>
                    <a:pt x="1785" y="529"/>
                  </a:lnTo>
                  <a:lnTo>
                    <a:pt x="1780" y="532"/>
                  </a:lnTo>
                  <a:lnTo>
                    <a:pt x="1777" y="537"/>
                  </a:lnTo>
                  <a:lnTo>
                    <a:pt x="1777" y="545"/>
                  </a:lnTo>
                  <a:lnTo>
                    <a:pt x="1775" y="555"/>
                  </a:lnTo>
                  <a:lnTo>
                    <a:pt x="1772" y="565"/>
                  </a:lnTo>
                  <a:lnTo>
                    <a:pt x="1772" y="572"/>
                  </a:lnTo>
                  <a:lnTo>
                    <a:pt x="1772" y="582"/>
                  </a:lnTo>
                  <a:lnTo>
                    <a:pt x="1775" y="587"/>
                  </a:lnTo>
                  <a:lnTo>
                    <a:pt x="1775" y="593"/>
                  </a:lnTo>
                  <a:lnTo>
                    <a:pt x="1777" y="598"/>
                  </a:lnTo>
                  <a:lnTo>
                    <a:pt x="1782" y="600"/>
                  </a:lnTo>
                  <a:lnTo>
                    <a:pt x="1787" y="605"/>
                  </a:lnTo>
                  <a:lnTo>
                    <a:pt x="1792" y="608"/>
                  </a:lnTo>
                  <a:lnTo>
                    <a:pt x="1795" y="613"/>
                  </a:lnTo>
                  <a:lnTo>
                    <a:pt x="1800" y="618"/>
                  </a:lnTo>
                  <a:lnTo>
                    <a:pt x="1803" y="625"/>
                  </a:lnTo>
                  <a:lnTo>
                    <a:pt x="1803" y="630"/>
                  </a:lnTo>
                  <a:lnTo>
                    <a:pt x="1803" y="638"/>
                  </a:lnTo>
                  <a:lnTo>
                    <a:pt x="1805" y="643"/>
                  </a:lnTo>
                  <a:lnTo>
                    <a:pt x="1810" y="648"/>
                  </a:lnTo>
                  <a:lnTo>
                    <a:pt x="1815" y="653"/>
                  </a:lnTo>
                  <a:lnTo>
                    <a:pt x="1820" y="658"/>
                  </a:lnTo>
                  <a:lnTo>
                    <a:pt x="1825" y="661"/>
                  </a:lnTo>
                  <a:lnTo>
                    <a:pt x="1833" y="666"/>
                  </a:lnTo>
                  <a:lnTo>
                    <a:pt x="1838" y="671"/>
                  </a:lnTo>
                  <a:lnTo>
                    <a:pt x="1843" y="673"/>
                  </a:lnTo>
                  <a:lnTo>
                    <a:pt x="1848" y="678"/>
                  </a:lnTo>
                  <a:lnTo>
                    <a:pt x="1856" y="683"/>
                  </a:lnTo>
                  <a:lnTo>
                    <a:pt x="1863" y="691"/>
                  </a:lnTo>
                  <a:lnTo>
                    <a:pt x="1871" y="693"/>
                  </a:lnTo>
                  <a:lnTo>
                    <a:pt x="1881" y="698"/>
                  </a:lnTo>
                  <a:lnTo>
                    <a:pt x="1888" y="698"/>
                  </a:lnTo>
                  <a:lnTo>
                    <a:pt x="1896" y="698"/>
                  </a:lnTo>
                  <a:lnTo>
                    <a:pt x="1903" y="696"/>
                  </a:lnTo>
                  <a:lnTo>
                    <a:pt x="1908" y="696"/>
                  </a:lnTo>
                  <a:lnTo>
                    <a:pt x="1914" y="696"/>
                  </a:lnTo>
                  <a:lnTo>
                    <a:pt x="1919" y="696"/>
                  </a:lnTo>
                  <a:lnTo>
                    <a:pt x="1924" y="698"/>
                  </a:lnTo>
                  <a:lnTo>
                    <a:pt x="1926" y="701"/>
                  </a:lnTo>
                  <a:lnTo>
                    <a:pt x="1929" y="703"/>
                  </a:lnTo>
                  <a:lnTo>
                    <a:pt x="1931" y="706"/>
                  </a:lnTo>
                  <a:lnTo>
                    <a:pt x="1931" y="708"/>
                  </a:lnTo>
                  <a:lnTo>
                    <a:pt x="1934" y="708"/>
                  </a:lnTo>
                  <a:lnTo>
                    <a:pt x="1936" y="711"/>
                  </a:lnTo>
                  <a:lnTo>
                    <a:pt x="1939" y="711"/>
                  </a:lnTo>
                  <a:lnTo>
                    <a:pt x="1944" y="711"/>
                  </a:lnTo>
                  <a:lnTo>
                    <a:pt x="1949" y="711"/>
                  </a:lnTo>
                  <a:lnTo>
                    <a:pt x="1954" y="711"/>
                  </a:lnTo>
                  <a:lnTo>
                    <a:pt x="1956" y="711"/>
                  </a:lnTo>
                  <a:lnTo>
                    <a:pt x="1964" y="708"/>
                  </a:lnTo>
                  <a:lnTo>
                    <a:pt x="1966" y="708"/>
                  </a:lnTo>
                  <a:lnTo>
                    <a:pt x="1971" y="706"/>
                  </a:lnTo>
                  <a:lnTo>
                    <a:pt x="1977" y="703"/>
                  </a:lnTo>
                  <a:lnTo>
                    <a:pt x="1979" y="701"/>
                  </a:lnTo>
                  <a:lnTo>
                    <a:pt x="1982" y="698"/>
                  </a:lnTo>
                  <a:lnTo>
                    <a:pt x="1984" y="693"/>
                  </a:lnTo>
                  <a:lnTo>
                    <a:pt x="1984" y="691"/>
                  </a:lnTo>
                  <a:lnTo>
                    <a:pt x="1984" y="681"/>
                  </a:lnTo>
                  <a:lnTo>
                    <a:pt x="1984" y="673"/>
                  </a:lnTo>
                  <a:lnTo>
                    <a:pt x="1984" y="668"/>
                  </a:lnTo>
                  <a:lnTo>
                    <a:pt x="1984" y="666"/>
                  </a:lnTo>
                  <a:lnTo>
                    <a:pt x="1984" y="661"/>
                  </a:lnTo>
                  <a:lnTo>
                    <a:pt x="1987" y="658"/>
                  </a:lnTo>
                  <a:lnTo>
                    <a:pt x="1989" y="656"/>
                  </a:lnTo>
                  <a:lnTo>
                    <a:pt x="1992" y="653"/>
                  </a:lnTo>
                  <a:lnTo>
                    <a:pt x="1994" y="648"/>
                  </a:lnTo>
                  <a:lnTo>
                    <a:pt x="1992" y="640"/>
                  </a:lnTo>
                  <a:lnTo>
                    <a:pt x="1989" y="633"/>
                  </a:lnTo>
                  <a:lnTo>
                    <a:pt x="1989" y="628"/>
                  </a:lnTo>
                  <a:lnTo>
                    <a:pt x="1992" y="625"/>
                  </a:lnTo>
                  <a:lnTo>
                    <a:pt x="1994" y="620"/>
                  </a:lnTo>
                  <a:lnTo>
                    <a:pt x="1999" y="615"/>
                  </a:lnTo>
                  <a:lnTo>
                    <a:pt x="2004" y="608"/>
                  </a:lnTo>
                  <a:lnTo>
                    <a:pt x="2007" y="600"/>
                  </a:lnTo>
                  <a:lnTo>
                    <a:pt x="2009" y="593"/>
                  </a:lnTo>
                  <a:lnTo>
                    <a:pt x="2012" y="585"/>
                  </a:lnTo>
                  <a:lnTo>
                    <a:pt x="2009" y="580"/>
                  </a:lnTo>
                  <a:lnTo>
                    <a:pt x="2009" y="572"/>
                  </a:lnTo>
                  <a:lnTo>
                    <a:pt x="2012" y="565"/>
                  </a:lnTo>
                  <a:lnTo>
                    <a:pt x="2014" y="560"/>
                  </a:lnTo>
                  <a:lnTo>
                    <a:pt x="2022" y="552"/>
                  </a:lnTo>
                  <a:lnTo>
                    <a:pt x="2027" y="545"/>
                  </a:lnTo>
                  <a:lnTo>
                    <a:pt x="2035" y="540"/>
                  </a:lnTo>
                  <a:lnTo>
                    <a:pt x="2042" y="535"/>
                  </a:lnTo>
                  <a:lnTo>
                    <a:pt x="2047" y="532"/>
                  </a:lnTo>
                  <a:lnTo>
                    <a:pt x="2052" y="529"/>
                  </a:lnTo>
                  <a:lnTo>
                    <a:pt x="2057" y="527"/>
                  </a:lnTo>
                  <a:lnTo>
                    <a:pt x="2065" y="524"/>
                  </a:lnTo>
                  <a:lnTo>
                    <a:pt x="2072" y="517"/>
                  </a:lnTo>
                  <a:lnTo>
                    <a:pt x="2080" y="512"/>
                  </a:lnTo>
                  <a:lnTo>
                    <a:pt x="2087" y="502"/>
                  </a:lnTo>
                  <a:lnTo>
                    <a:pt x="2093" y="494"/>
                  </a:lnTo>
                  <a:lnTo>
                    <a:pt x="2098" y="484"/>
                  </a:lnTo>
                  <a:lnTo>
                    <a:pt x="2100" y="474"/>
                  </a:lnTo>
                  <a:lnTo>
                    <a:pt x="2105" y="466"/>
                  </a:lnTo>
                  <a:lnTo>
                    <a:pt x="2108" y="461"/>
                  </a:lnTo>
                  <a:lnTo>
                    <a:pt x="2108" y="456"/>
                  </a:lnTo>
                  <a:lnTo>
                    <a:pt x="2113" y="454"/>
                  </a:lnTo>
                  <a:lnTo>
                    <a:pt x="2118" y="451"/>
                  </a:lnTo>
                  <a:lnTo>
                    <a:pt x="2123" y="449"/>
                  </a:lnTo>
                  <a:lnTo>
                    <a:pt x="2125" y="446"/>
                  </a:lnTo>
                  <a:lnTo>
                    <a:pt x="2130" y="444"/>
                  </a:lnTo>
                  <a:lnTo>
                    <a:pt x="2135" y="439"/>
                  </a:lnTo>
                  <a:lnTo>
                    <a:pt x="2140" y="434"/>
                  </a:lnTo>
                  <a:lnTo>
                    <a:pt x="2148" y="429"/>
                  </a:lnTo>
                  <a:lnTo>
                    <a:pt x="2156" y="424"/>
                  </a:lnTo>
                  <a:lnTo>
                    <a:pt x="2163" y="416"/>
                  </a:lnTo>
                  <a:lnTo>
                    <a:pt x="2171" y="411"/>
                  </a:lnTo>
                  <a:lnTo>
                    <a:pt x="2176" y="403"/>
                  </a:lnTo>
                  <a:lnTo>
                    <a:pt x="2183" y="396"/>
                  </a:lnTo>
                  <a:lnTo>
                    <a:pt x="2191" y="391"/>
                  </a:lnTo>
                  <a:lnTo>
                    <a:pt x="2196" y="386"/>
                  </a:lnTo>
                  <a:lnTo>
                    <a:pt x="2198" y="378"/>
                  </a:lnTo>
                  <a:lnTo>
                    <a:pt x="2203" y="376"/>
                  </a:lnTo>
                  <a:lnTo>
                    <a:pt x="2203" y="371"/>
                  </a:lnTo>
                  <a:lnTo>
                    <a:pt x="2206" y="368"/>
                  </a:lnTo>
                  <a:lnTo>
                    <a:pt x="2203" y="366"/>
                  </a:lnTo>
                  <a:lnTo>
                    <a:pt x="2196" y="363"/>
                  </a:lnTo>
                  <a:lnTo>
                    <a:pt x="2188" y="363"/>
                  </a:lnTo>
                  <a:lnTo>
                    <a:pt x="2178" y="366"/>
                  </a:lnTo>
                  <a:lnTo>
                    <a:pt x="2168" y="368"/>
                  </a:lnTo>
                  <a:lnTo>
                    <a:pt x="2161" y="371"/>
                  </a:lnTo>
                  <a:lnTo>
                    <a:pt x="2150" y="376"/>
                  </a:lnTo>
                  <a:lnTo>
                    <a:pt x="2143" y="381"/>
                  </a:lnTo>
                  <a:lnTo>
                    <a:pt x="2140" y="383"/>
                  </a:lnTo>
                  <a:lnTo>
                    <a:pt x="2140" y="381"/>
                  </a:lnTo>
                  <a:lnTo>
                    <a:pt x="2143" y="378"/>
                  </a:lnTo>
                  <a:lnTo>
                    <a:pt x="2145" y="376"/>
                  </a:lnTo>
                  <a:lnTo>
                    <a:pt x="2145" y="371"/>
                  </a:lnTo>
                  <a:lnTo>
                    <a:pt x="2143" y="366"/>
                  </a:lnTo>
                  <a:lnTo>
                    <a:pt x="2138" y="366"/>
                  </a:lnTo>
                  <a:lnTo>
                    <a:pt x="2128" y="366"/>
                  </a:lnTo>
                  <a:lnTo>
                    <a:pt x="2125" y="368"/>
                  </a:lnTo>
                  <a:lnTo>
                    <a:pt x="2125" y="366"/>
                  </a:lnTo>
                  <a:lnTo>
                    <a:pt x="2130" y="363"/>
                  </a:lnTo>
                  <a:lnTo>
                    <a:pt x="2140" y="358"/>
                  </a:lnTo>
                  <a:lnTo>
                    <a:pt x="2150" y="356"/>
                  </a:lnTo>
                  <a:lnTo>
                    <a:pt x="2158" y="353"/>
                  </a:lnTo>
                  <a:lnTo>
                    <a:pt x="2166" y="350"/>
                  </a:lnTo>
                  <a:lnTo>
                    <a:pt x="2171" y="353"/>
                  </a:lnTo>
                  <a:lnTo>
                    <a:pt x="2173" y="353"/>
                  </a:lnTo>
                  <a:lnTo>
                    <a:pt x="2178" y="356"/>
                  </a:lnTo>
                  <a:lnTo>
                    <a:pt x="2183" y="353"/>
                  </a:lnTo>
                  <a:lnTo>
                    <a:pt x="2188" y="353"/>
                  </a:lnTo>
                  <a:lnTo>
                    <a:pt x="2193" y="350"/>
                  </a:lnTo>
                  <a:lnTo>
                    <a:pt x="2198" y="345"/>
                  </a:lnTo>
                  <a:lnTo>
                    <a:pt x="2201" y="343"/>
                  </a:lnTo>
                  <a:lnTo>
                    <a:pt x="2201" y="338"/>
                  </a:lnTo>
                  <a:lnTo>
                    <a:pt x="2198" y="333"/>
                  </a:lnTo>
                  <a:lnTo>
                    <a:pt x="2196" y="330"/>
                  </a:lnTo>
                  <a:lnTo>
                    <a:pt x="2193" y="328"/>
                  </a:lnTo>
                  <a:lnTo>
                    <a:pt x="2188" y="325"/>
                  </a:lnTo>
                  <a:lnTo>
                    <a:pt x="2183" y="325"/>
                  </a:lnTo>
                  <a:lnTo>
                    <a:pt x="2176" y="323"/>
                  </a:lnTo>
                  <a:lnTo>
                    <a:pt x="2168" y="323"/>
                  </a:lnTo>
                  <a:lnTo>
                    <a:pt x="2161" y="323"/>
                  </a:lnTo>
                  <a:lnTo>
                    <a:pt x="2153" y="323"/>
                  </a:lnTo>
                  <a:lnTo>
                    <a:pt x="2145" y="323"/>
                  </a:lnTo>
                  <a:lnTo>
                    <a:pt x="2140" y="323"/>
                  </a:lnTo>
                  <a:lnTo>
                    <a:pt x="2138" y="325"/>
                  </a:lnTo>
                  <a:lnTo>
                    <a:pt x="2135" y="325"/>
                  </a:lnTo>
                  <a:lnTo>
                    <a:pt x="2135" y="323"/>
                  </a:lnTo>
                  <a:lnTo>
                    <a:pt x="2138" y="320"/>
                  </a:lnTo>
                  <a:lnTo>
                    <a:pt x="2143" y="318"/>
                  </a:lnTo>
                  <a:lnTo>
                    <a:pt x="2148" y="318"/>
                  </a:lnTo>
                  <a:lnTo>
                    <a:pt x="2153" y="318"/>
                  </a:lnTo>
                  <a:lnTo>
                    <a:pt x="2158" y="318"/>
                  </a:lnTo>
                  <a:lnTo>
                    <a:pt x="2161" y="315"/>
                  </a:lnTo>
                  <a:lnTo>
                    <a:pt x="2161" y="313"/>
                  </a:lnTo>
                  <a:lnTo>
                    <a:pt x="2156" y="310"/>
                  </a:lnTo>
                  <a:lnTo>
                    <a:pt x="2150" y="308"/>
                  </a:lnTo>
                  <a:lnTo>
                    <a:pt x="2145" y="305"/>
                  </a:lnTo>
                  <a:lnTo>
                    <a:pt x="2140" y="303"/>
                  </a:lnTo>
                  <a:lnTo>
                    <a:pt x="2135" y="303"/>
                  </a:lnTo>
                  <a:lnTo>
                    <a:pt x="2133" y="300"/>
                  </a:lnTo>
                  <a:lnTo>
                    <a:pt x="2133" y="298"/>
                  </a:lnTo>
                  <a:lnTo>
                    <a:pt x="2138" y="295"/>
                  </a:lnTo>
                  <a:lnTo>
                    <a:pt x="2143" y="292"/>
                  </a:lnTo>
                  <a:lnTo>
                    <a:pt x="2148" y="290"/>
                  </a:lnTo>
                  <a:lnTo>
                    <a:pt x="2150" y="285"/>
                  </a:lnTo>
                  <a:lnTo>
                    <a:pt x="2153" y="282"/>
                  </a:lnTo>
                  <a:lnTo>
                    <a:pt x="2156" y="277"/>
                  </a:lnTo>
                  <a:lnTo>
                    <a:pt x="2156" y="275"/>
                  </a:lnTo>
                  <a:lnTo>
                    <a:pt x="2153" y="272"/>
                  </a:lnTo>
                  <a:lnTo>
                    <a:pt x="2153" y="270"/>
                  </a:lnTo>
                  <a:lnTo>
                    <a:pt x="2150" y="267"/>
                  </a:lnTo>
                  <a:lnTo>
                    <a:pt x="2150" y="265"/>
                  </a:lnTo>
                  <a:lnTo>
                    <a:pt x="2150" y="260"/>
                  </a:lnTo>
                  <a:lnTo>
                    <a:pt x="2153" y="257"/>
                  </a:lnTo>
                  <a:lnTo>
                    <a:pt x="2153" y="255"/>
                  </a:lnTo>
                  <a:lnTo>
                    <a:pt x="2153" y="252"/>
                  </a:lnTo>
                  <a:lnTo>
                    <a:pt x="2150" y="250"/>
                  </a:lnTo>
                  <a:lnTo>
                    <a:pt x="2148" y="250"/>
                  </a:lnTo>
                  <a:lnTo>
                    <a:pt x="2143" y="247"/>
                  </a:lnTo>
                  <a:lnTo>
                    <a:pt x="2140" y="245"/>
                  </a:lnTo>
                  <a:lnTo>
                    <a:pt x="2140" y="242"/>
                  </a:lnTo>
                  <a:lnTo>
                    <a:pt x="2140" y="240"/>
                  </a:lnTo>
                  <a:lnTo>
                    <a:pt x="2140" y="237"/>
                  </a:lnTo>
                  <a:lnTo>
                    <a:pt x="2138" y="234"/>
                  </a:lnTo>
                  <a:lnTo>
                    <a:pt x="2133" y="234"/>
                  </a:lnTo>
                  <a:lnTo>
                    <a:pt x="2128" y="232"/>
                  </a:lnTo>
                  <a:lnTo>
                    <a:pt x="2120" y="232"/>
                  </a:lnTo>
                  <a:lnTo>
                    <a:pt x="2113" y="229"/>
                  </a:lnTo>
                  <a:lnTo>
                    <a:pt x="2105" y="229"/>
                  </a:lnTo>
                  <a:lnTo>
                    <a:pt x="2100" y="227"/>
                  </a:lnTo>
                  <a:lnTo>
                    <a:pt x="2095" y="224"/>
                  </a:lnTo>
                  <a:lnTo>
                    <a:pt x="2095" y="219"/>
                  </a:lnTo>
                  <a:lnTo>
                    <a:pt x="2100" y="217"/>
                  </a:lnTo>
                  <a:lnTo>
                    <a:pt x="2105" y="212"/>
                  </a:lnTo>
                  <a:lnTo>
                    <a:pt x="2108" y="207"/>
                  </a:lnTo>
                  <a:lnTo>
                    <a:pt x="2110" y="204"/>
                  </a:lnTo>
                  <a:lnTo>
                    <a:pt x="2108" y="202"/>
                  </a:lnTo>
                  <a:lnTo>
                    <a:pt x="2105" y="202"/>
                  </a:lnTo>
                  <a:lnTo>
                    <a:pt x="2103" y="199"/>
                  </a:lnTo>
                  <a:lnTo>
                    <a:pt x="2098" y="202"/>
                  </a:lnTo>
                  <a:lnTo>
                    <a:pt x="2093" y="202"/>
                  </a:lnTo>
                  <a:lnTo>
                    <a:pt x="2087" y="202"/>
                  </a:lnTo>
                  <a:lnTo>
                    <a:pt x="2085" y="202"/>
                  </a:lnTo>
                  <a:lnTo>
                    <a:pt x="2082" y="199"/>
                  </a:lnTo>
                  <a:lnTo>
                    <a:pt x="2082" y="197"/>
                  </a:lnTo>
                  <a:lnTo>
                    <a:pt x="2080" y="197"/>
                  </a:lnTo>
                  <a:lnTo>
                    <a:pt x="2077" y="194"/>
                  </a:lnTo>
                  <a:lnTo>
                    <a:pt x="2075" y="194"/>
                  </a:lnTo>
                  <a:lnTo>
                    <a:pt x="2070" y="194"/>
                  </a:lnTo>
                  <a:lnTo>
                    <a:pt x="2062" y="194"/>
                  </a:lnTo>
                  <a:lnTo>
                    <a:pt x="2055" y="184"/>
                  </a:lnTo>
                  <a:lnTo>
                    <a:pt x="2052" y="174"/>
                  </a:lnTo>
                  <a:lnTo>
                    <a:pt x="2050" y="161"/>
                  </a:lnTo>
                  <a:lnTo>
                    <a:pt x="2050" y="154"/>
                  </a:lnTo>
                  <a:lnTo>
                    <a:pt x="2050" y="146"/>
                  </a:lnTo>
                  <a:lnTo>
                    <a:pt x="2050" y="141"/>
                  </a:lnTo>
                  <a:lnTo>
                    <a:pt x="2047" y="134"/>
                  </a:lnTo>
                  <a:lnTo>
                    <a:pt x="2045" y="129"/>
                  </a:lnTo>
                  <a:lnTo>
                    <a:pt x="2045" y="121"/>
                  </a:lnTo>
                  <a:lnTo>
                    <a:pt x="2047" y="111"/>
                  </a:lnTo>
                  <a:lnTo>
                    <a:pt x="2047" y="103"/>
                  </a:lnTo>
                  <a:lnTo>
                    <a:pt x="2047" y="101"/>
                  </a:lnTo>
                  <a:lnTo>
                    <a:pt x="2045" y="98"/>
                  </a:lnTo>
                  <a:lnTo>
                    <a:pt x="2042" y="98"/>
                  </a:lnTo>
                  <a:lnTo>
                    <a:pt x="2040" y="96"/>
                  </a:lnTo>
                  <a:lnTo>
                    <a:pt x="2035" y="96"/>
                  </a:lnTo>
                  <a:lnTo>
                    <a:pt x="2032" y="98"/>
                  </a:lnTo>
                  <a:lnTo>
                    <a:pt x="2029" y="98"/>
                  </a:lnTo>
                  <a:lnTo>
                    <a:pt x="2027" y="98"/>
                  </a:lnTo>
                  <a:lnTo>
                    <a:pt x="2022" y="101"/>
                  </a:lnTo>
                  <a:lnTo>
                    <a:pt x="2017" y="103"/>
                  </a:lnTo>
                  <a:lnTo>
                    <a:pt x="2014" y="106"/>
                  </a:lnTo>
                  <a:lnTo>
                    <a:pt x="2012" y="111"/>
                  </a:lnTo>
                  <a:lnTo>
                    <a:pt x="2009" y="113"/>
                  </a:lnTo>
                  <a:lnTo>
                    <a:pt x="2007" y="116"/>
                  </a:lnTo>
                  <a:lnTo>
                    <a:pt x="2004" y="121"/>
                  </a:lnTo>
                  <a:lnTo>
                    <a:pt x="2004" y="124"/>
                  </a:lnTo>
                  <a:lnTo>
                    <a:pt x="2002" y="129"/>
                  </a:lnTo>
                  <a:lnTo>
                    <a:pt x="1999" y="131"/>
                  </a:lnTo>
                  <a:lnTo>
                    <a:pt x="1997" y="131"/>
                  </a:lnTo>
                  <a:lnTo>
                    <a:pt x="1994" y="131"/>
                  </a:lnTo>
                  <a:lnTo>
                    <a:pt x="1992" y="134"/>
                  </a:lnTo>
                  <a:lnTo>
                    <a:pt x="1992" y="131"/>
                  </a:lnTo>
                  <a:lnTo>
                    <a:pt x="1989" y="131"/>
                  </a:lnTo>
                  <a:lnTo>
                    <a:pt x="1987" y="129"/>
                  </a:lnTo>
                  <a:lnTo>
                    <a:pt x="1984" y="126"/>
                  </a:lnTo>
                  <a:lnTo>
                    <a:pt x="1982" y="126"/>
                  </a:lnTo>
                  <a:lnTo>
                    <a:pt x="1979" y="126"/>
                  </a:lnTo>
                  <a:lnTo>
                    <a:pt x="1977" y="129"/>
                  </a:lnTo>
                  <a:lnTo>
                    <a:pt x="1974" y="131"/>
                  </a:lnTo>
                  <a:lnTo>
                    <a:pt x="1971" y="134"/>
                  </a:lnTo>
                  <a:lnTo>
                    <a:pt x="1969" y="136"/>
                  </a:lnTo>
                  <a:lnTo>
                    <a:pt x="1964" y="141"/>
                  </a:lnTo>
                  <a:lnTo>
                    <a:pt x="1964" y="139"/>
                  </a:lnTo>
                  <a:lnTo>
                    <a:pt x="1964" y="136"/>
                  </a:lnTo>
                  <a:lnTo>
                    <a:pt x="1964" y="134"/>
                  </a:lnTo>
                  <a:lnTo>
                    <a:pt x="1961" y="131"/>
                  </a:lnTo>
                  <a:lnTo>
                    <a:pt x="1954" y="131"/>
                  </a:lnTo>
                  <a:lnTo>
                    <a:pt x="1946" y="134"/>
                  </a:lnTo>
                  <a:lnTo>
                    <a:pt x="1946" y="131"/>
                  </a:lnTo>
                  <a:lnTo>
                    <a:pt x="1951" y="129"/>
                  </a:lnTo>
                  <a:lnTo>
                    <a:pt x="1954" y="124"/>
                  </a:lnTo>
                  <a:lnTo>
                    <a:pt x="1959" y="119"/>
                  </a:lnTo>
                  <a:lnTo>
                    <a:pt x="1961" y="116"/>
                  </a:lnTo>
                  <a:lnTo>
                    <a:pt x="1964" y="111"/>
                  </a:lnTo>
                  <a:lnTo>
                    <a:pt x="1961" y="108"/>
                  </a:lnTo>
                  <a:lnTo>
                    <a:pt x="1954" y="108"/>
                  </a:lnTo>
                  <a:lnTo>
                    <a:pt x="1949" y="111"/>
                  </a:lnTo>
                  <a:lnTo>
                    <a:pt x="1944" y="111"/>
                  </a:lnTo>
                  <a:lnTo>
                    <a:pt x="1939" y="111"/>
                  </a:lnTo>
                  <a:lnTo>
                    <a:pt x="1934" y="108"/>
                  </a:lnTo>
                  <a:lnTo>
                    <a:pt x="1931" y="108"/>
                  </a:lnTo>
                  <a:lnTo>
                    <a:pt x="1926" y="108"/>
                  </a:lnTo>
                  <a:lnTo>
                    <a:pt x="1924" y="108"/>
                  </a:lnTo>
                  <a:lnTo>
                    <a:pt x="1919" y="108"/>
                  </a:lnTo>
                  <a:lnTo>
                    <a:pt x="1916" y="108"/>
                  </a:lnTo>
                  <a:lnTo>
                    <a:pt x="1914" y="111"/>
                  </a:lnTo>
                  <a:lnTo>
                    <a:pt x="1911" y="111"/>
                  </a:lnTo>
                  <a:lnTo>
                    <a:pt x="1906" y="111"/>
                  </a:lnTo>
                  <a:lnTo>
                    <a:pt x="1898" y="116"/>
                  </a:lnTo>
                  <a:lnTo>
                    <a:pt x="1888" y="121"/>
                  </a:lnTo>
                  <a:lnTo>
                    <a:pt x="1876" y="126"/>
                  </a:lnTo>
                  <a:lnTo>
                    <a:pt x="1866" y="129"/>
                  </a:lnTo>
                  <a:lnTo>
                    <a:pt x="1853" y="134"/>
                  </a:lnTo>
                  <a:lnTo>
                    <a:pt x="1845" y="139"/>
                  </a:lnTo>
                  <a:lnTo>
                    <a:pt x="1838" y="144"/>
                  </a:lnTo>
                  <a:lnTo>
                    <a:pt x="1835" y="149"/>
                  </a:lnTo>
                  <a:lnTo>
                    <a:pt x="1833" y="151"/>
                  </a:lnTo>
                  <a:lnTo>
                    <a:pt x="1830" y="156"/>
                  </a:lnTo>
                  <a:lnTo>
                    <a:pt x="1830" y="159"/>
                  </a:lnTo>
                  <a:lnTo>
                    <a:pt x="1828" y="161"/>
                  </a:lnTo>
                  <a:lnTo>
                    <a:pt x="1825" y="164"/>
                  </a:lnTo>
                  <a:lnTo>
                    <a:pt x="1820" y="166"/>
                  </a:lnTo>
                  <a:lnTo>
                    <a:pt x="1815" y="166"/>
                  </a:lnTo>
                  <a:lnTo>
                    <a:pt x="1808" y="166"/>
                  </a:lnTo>
                  <a:lnTo>
                    <a:pt x="1800" y="169"/>
                  </a:lnTo>
                  <a:lnTo>
                    <a:pt x="1792" y="169"/>
                  </a:lnTo>
                  <a:lnTo>
                    <a:pt x="1782" y="174"/>
                  </a:lnTo>
                  <a:lnTo>
                    <a:pt x="1775" y="176"/>
                  </a:lnTo>
                  <a:lnTo>
                    <a:pt x="1767" y="182"/>
                  </a:lnTo>
                  <a:lnTo>
                    <a:pt x="1760" y="184"/>
                  </a:lnTo>
                  <a:lnTo>
                    <a:pt x="1755" y="189"/>
                  </a:lnTo>
                  <a:lnTo>
                    <a:pt x="1752" y="192"/>
                  </a:lnTo>
                  <a:lnTo>
                    <a:pt x="1750" y="197"/>
                  </a:lnTo>
                  <a:lnTo>
                    <a:pt x="1745" y="202"/>
                  </a:lnTo>
                  <a:lnTo>
                    <a:pt x="1737" y="207"/>
                  </a:lnTo>
                  <a:lnTo>
                    <a:pt x="1727" y="212"/>
                  </a:lnTo>
                  <a:lnTo>
                    <a:pt x="1719" y="217"/>
                  </a:lnTo>
                  <a:lnTo>
                    <a:pt x="1712" y="222"/>
                  </a:lnTo>
                  <a:lnTo>
                    <a:pt x="1707" y="229"/>
                  </a:lnTo>
                  <a:lnTo>
                    <a:pt x="1704" y="234"/>
                  </a:lnTo>
                  <a:lnTo>
                    <a:pt x="1704" y="240"/>
                  </a:lnTo>
                  <a:lnTo>
                    <a:pt x="1702" y="247"/>
                  </a:lnTo>
                  <a:lnTo>
                    <a:pt x="1697" y="252"/>
                  </a:lnTo>
                  <a:lnTo>
                    <a:pt x="1692" y="255"/>
                  </a:lnTo>
                  <a:lnTo>
                    <a:pt x="1684" y="260"/>
                  </a:lnTo>
                  <a:lnTo>
                    <a:pt x="1677" y="262"/>
                  </a:lnTo>
                  <a:lnTo>
                    <a:pt x="1669" y="265"/>
                  </a:lnTo>
                  <a:lnTo>
                    <a:pt x="1659" y="267"/>
                  </a:lnTo>
                  <a:lnTo>
                    <a:pt x="1651" y="270"/>
                  </a:lnTo>
                  <a:lnTo>
                    <a:pt x="1646" y="272"/>
                  </a:lnTo>
                  <a:lnTo>
                    <a:pt x="1639" y="277"/>
                  </a:lnTo>
                  <a:lnTo>
                    <a:pt x="1636" y="280"/>
                  </a:lnTo>
                  <a:lnTo>
                    <a:pt x="1634" y="282"/>
                  </a:lnTo>
                  <a:lnTo>
                    <a:pt x="1634" y="287"/>
                  </a:lnTo>
                  <a:lnTo>
                    <a:pt x="1634" y="290"/>
                  </a:lnTo>
                  <a:lnTo>
                    <a:pt x="1636" y="295"/>
                  </a:lnTo>
                  <a:close/>
                  <a:moveTo>
                    <a:pt x="1258" y="159"/>
                  </a:moveTo>
                  <a:lnTo>
                    <a:pt x="1258" y="159"/>
                  </a:lnTo>
                  <a:lnTo>
                    <a:pt x="1261" y="159"/>
                  </a:lnTo>
                  <a:lnTo>
                    <a:pt x="1263" y="164"/>
                  </a:lnTo>
                  <a:lnTo>
                    <a:pt x="1271" y="166"/>
                  </a:lnTo>
                  <a:lnTo>
                    <a:pt x="1278" y="166"/>
                  </a:lnTo>
                  <a:lnTo>
                    <a:pt x="1283" y="161"/>
                  </a:lnTo>
                  <a:lnTo>
                    <a:pt x="1288" y="159"/>
                  </a:lnTo>
                  <a:lnTo>
                    <a:pt x="1291" y="156"/>
                  </a:lnTo>
                  <a:lnTo>
                    <a:pt x="1293" y="154"/>
                  </a:lnTo>
                  <a:lnTo>
                    <a:pt x="1296" y="156"/>
                  </a:lnTo>
                  <a:lnTo>
                    <a:pt x="1301" y="159"/>
                  </a:lnTo>
                  <a:lnTo>
                    <a:pt x="1306" y="164"/>
                  </a:lnTo>
                  <a:lnTo>
                    <a:pt x="1311" y="169"/>
                  </a:lnTo>
                  <a:lnTo>
                    <a:pt x="1316" y="174"/>
                  </a:lnTo>
                  <a:lnTo>
                    <a:pt x="1316" y="176"/>
                  </a:lnTo>
                  <a:lnTo>
                    <a:pt x="1311" y="174"/>
                  </a:lnTo>
                  <a:lnTo>
                    <a:pt x="1306" y="171"/>
                  </a:lnTo>
                  <a:lnTo>
                    <a:pt x="1298" y="169"/>
                  </a:lnTo>
                  <a:lnTo>
                    <a:pt x="1296" y="171"/>
                  </a:lnTo>
                  <a:lnTo>
                    <a:pt x="1296" y="176"/>
                  </a:lnTo>
                  <a:lnTo>
                    <a:pt x="1296" y="182"/>
                  </a:lnTo>
                  <a:lnTo>
                    <a:pt x="1301" y="184"/>
                  </a:lnTo>
                  <a:lnTo>
                    <a:pt x="1303" y="189"/>
                  </a:lnTo>
                  <a:lnTo>
                    <a:pt x="1303" y="194"/>
                  </a:lnTo>
                  <a:lnTo>
                    <a:pt x="1301" y="197"/>
                  </a:lnTo>
                  <a:lnTo>
                    <a:pt x="1296" y="199"/>
                  </a:lnTo>
                  <a:lnTo>
                    <a:pt x="1293" y="202"/>
                  </a:lnTo>
                  <a:lnTo>
                    <a:pt x="1291" y="204"/>
                  </a:lnTo>
                  <a:lnTo>
                    <a:pt x="1293" y="209"/>
                  </a:lnTo>
                  <a:lnTo>
                    <a:pt x="1296" y="214"/>
                  </a:lnTo>
                  <a:lnTo>
                    <a:pt x="1298" y="214"/>
                  </a:lnTo>
                  <a:lnTo>
                    <a:pt x="1306" y="214"/>
                  </a:lnTo>
                  <a:lnTo>
                    <a:pt x="1313" y="214"/>
                  </a:lnTo>
                  <a:lnTo>
                    <a:pt x="1321" y="214"/>
                  </a:lnTo>
                  <a:lnTo>
                    <a:pt x="1326" y="214"/>
                  </a:lnTo>
                  <a:lnTo>
                    <a:pt x="1331" y="212"/>
                  </a:lnTo>
                  <a:lnTo>
                    <a:pt x="1336" y="209"/>
                  </a:lnTo>
                  <a:lnTo>
                    <a:pt x="1341" y="207"/>
                  </a:lnTo>
                  <a:lnTo>
                    <a:pt x="1346" y="204"/>
                  </a:lnTo>
                  <a:lnTo>
                    <a:pt x="1351" y="204"/>
                  </a:lnTo>
                  <a:lnTo>
                    <a:pt x="1356" y="207"/>
                  </a:lnTo>
                  <a:lnTo>
                    <a:pt x="1359" y="207"/>
                  </a:lnTo>
                  <a:lnTo>
                    <a:pt x="1364" y="207"/>
                  </a:lnTo>
                  <a:lnTo>
                    <a:pt x="1366" y="204"/>
                  </a:lnTo>
                  <a:lnTo>
                    <a:pt x="1371" y="199"/>
                  </a:lnTo>
                  <a:lnTo>
                    <a:pt x="1374" y="197"/>
                  </a:lnTo>
                  <a:lnTo>
                    <a:pt x="1377" y="194"/>
                  </a:lnTo>
                  <a:lnTo>
                    <a:pt x="1374" y="189"/>
                  </a:lnTo>
                  <a:lnTo>
                    <a:pt x="1369" y="187"/>
                  </a:lnTo>
                  <a:lnTo>
                    <a:pt x="1361" y="184"/>
                  </a:lnTo>
                  <a:lnTo>
                    <a:pt x="1359" y="182"/>
                  </a:lnTo>
                  <a:lnTo>
                    <a:pt x="1356" y="179"/>
                  </a:lnTo>
                  <a:lnTo>
                    <a:pt x="1359" y="176"/>
                  </a:lnTo>
                  <a:lnTo>
                    <a:pt x="1364" y="174"/>
                  </a:lnTo>
                  <a:lnTo>
                    <a:pt x="1364" y="171"/>
                  </a:lnTo>
                  <a:lnTo>
                    <a:pt x="1366" y="166"/>
                  </a:lnTo>
                  <a:lnTo>
                    <a:pt x="1364" y="161"/>
                  </a:lnTo>
                  <a:lnTo>
                    <a:pt x="1364" y="159"/>
                  </a:lnTo>
                  <a:lnTo>
                    <a:pt x="1364" y="156"/>
                  </a:lnTo>
                  <a:lnTo>
                    <a:pt x="1364" y="154"/>
                  </a:lnTo>
                  <a:lnTo>
                    <a:pt x="1366" y="151"/>
                  </a:lnTo>
                  <a:lnTo>
                    <a:pt x="1371" y="144"/>
                  </a:lnTo>
                  <a:lnTo>
                    <a:pt x="1377" y="136"/>
                  </a:lnTo>
                  <a:lnTo>
                    <a:pt x="1374" y="129"/>
                  </a:lnTo>
                  <a:lnTo>
                    <a:pt x="1366" y="124"/>
                  </a:lnTo>
                  <a:lnTo>
                    <a:pt x="1359" y="119"/>
                  </a:lnTo>
                  <a:lnTo>
                    <a:pt x="1354" y="116"/>
                  </a:lnTo>
                  <a:lnTo>
                    <a:pt x="1354" y="111"/>
                  </a:lnTo>
                  <a:lnTo>
                    <a:pt x="1359" y="108"/>
                  </a:lnTo>
                  <a:lnTo>
                    <a:pt x="1366" y="103"/>
                  </a:lnTo>
                  <a:lnTo>
                    <a:pt x="1371" y="98"/>
                  </a:lnTo>
                  <a:lnTo>
                    <a:pt x="1374" y="91"/>
                  </a:lnTo>
                  <a:lnTo>
                    <a:pt x="1374" y="86"/>
                  </a:lnTo>
                  <a:lnTo>
                    <a:pt x="1374" y="78"/>
                  </a:lnTo>
                  <a:lnTo>
                    <a:pt x="1374" y="71"/>
                  </a:lnTo>
                  <a:lnTo>
                    <a:pt x="1374" y="66"/>
                  </a:lnTo>
                  <a:lnTo>
                    <a:pt x="1377" y="55"/>
                  </a:lnTo>
                  <a:lnTo>
                    <a:pt x="1377" y="48"/>
                  </a:lnTo>
                  <a:lnTo>
                    <a:pt x="1379" y="40"/>
                  </a:lnTo>
                  <a:lnTo>
                    <a:pt x="1377" y="38"/>
                  </a:lnTo>
                  <a:lnTo>
                    <a:pt x="1374" y="35"/>
                  </a:lnTo>
                  <a:lnTo>
                    <a:pt x="1369" y="38"/>
                  </a:lnTo>
                  <a:lnTo>
                    <a:pt x="1366" y="35"/>
                  </a:lnTo>
                  <a:lnTo>
                    <a:pt x="1369" y="30"/>
                  </a:lnTo>
                  <a:lnTo>
                    <a:pt x="1374" y="23"/>
                  </a:lnTo>
                  <a:lnTo>
                    <a:pt x="1377" y="18"/>
                  </a:lnTo>
                  <a:lnTo>
                    <a:pt x="1377" y="10"/>
                  </a:lnTo>
                  <a:lnTo>
                    <a:pt x="1377" y="5"/>
                  </a:lnTo>
                  <a:lnTo>
                    <a:pt x="1374" y="5"/>
                  </a:lnTo>
                  <a:lnTo>
                    <a:pt x="1371" y="5"/>
                  </a:lnTo>
                  <a:lnTo>
                    <a:pt x="1369" y="5"/>
                  </a:lnTo>
                  <a:lnTo>
                    <a:pt x="1366" y="5"/>
                  </a:lnTo>
                  <a:lnTo>
                    <a:pt x="1361" y="3"/>
                  </a:lnTo>
                  <a:lnTo>
                    <a:pt x="1356" y="3"/>
                  </a:lnTo>
                  <a:lnTo>
                    <a:pt x="1354" y="0"/>
                  </a:lnTo>
                  <a:lnTo>
                    <a:pt x="1351" y="0"/>
                  </a:lnTo>
                  <a:lnTo>
                    <a:pt x="1349" y="3"/>
                  </a:lnTo>
                  <a:lnTo>
                    <a:pt x="1346" y="5"/>
                  </a:lnTo>
                  <a:lnTo>
                    <a:pt x="1341" y="5"/>
                  </a:lnTo>
                  <a:lnTo>
                    <a:pt x="1336" y="5"/>
                  </a:lnTo>
                  <a:lnTo>
                    <a:pt x="1334" y="5"/>
                  </a:lnTo>
                  <a:lnTo>
                    <a:pt x="1329" y="8"/>
                  </a:lnTo>
                  <a:lnTo>
                    <a:pt x="1326" y="8"/>
                  </a:lnTo>
                  <a:lnTo>
                    <a:pt x="1324" y="8"/>
                  </a:lnTo>
                  <a:lnTo>
                    <a:pt x="1324" y="10"/>
                  </a:lnTo>
                  <a:lnTo>
                    <a:pt x="1321" y="13"/>
                  </a:lnTo>
                  <a:lnTo>
                    <a:pt x="1319" y="13"/>
                  </a:lnTo>
                  <a:lnTo>
                    <a:pt x="1316" y="13"/>
                  </a:lnTo>
                  <a:lnTo>
                    <a:pt x="1311" y="15"/>
                  </a:lnTo>
                  <a:lnTo>
                    <a:pt x="1303" y="18"/>
                  </a:lnTo>
                  <a:lnTo>
                    <a:pt x="1301" y="20"/>
                  </a:lnTo>
                  <a:lnTo>
                    <a:pt x="1296" y="25"/>
                  </a:lnTo>
                  <a:lnTo>
                    <a:pt x="1293" y="30"/>
                  </a:lnTo>
                  <a:lnTo>
                    <a:pt x="1293" y="35"/>
                  </a:lnTo>
                  <a:lnTo>
                    <a:pt x="1293" y="38"/>
                  </a:lnTo>
                  <a:lnTo>
                    <a:pt x="1293" y="40"/>
                  </a:lnTo>
                  <a:lnTo>
                    <a:pt x="1291" y="40"/>
                  </a:lnTo>
                  <a:lnTo>
                    <a:pt x="1286" y="43"/>
                  </a:lnTo>
                  <a:lnTo>
                    <a:pt x="1281" y="43"/>
                  </a:lnTo>
                  <a:lnTo>
                    <a:pt x="1278" y="45"/>
                  </a:lnTo>
                  <a:lnTo>
                    <a:pt x="1276" y="48"/>
                  </a:lnTo>
                  <a:lnTo>
                    <a:pt x="1273" y="50"/>
                  </a:lnTo>
                  <a:lnTo>
                    <a:pt x="1271" y="53"/>
                  </a:lnTo>
                  <a:lnTo>
                    <a:pt x="1268" y="55"/>
                  </a:lnTo>
                  <a:lnTo>
                    <a:pt x="1266" y="58"/>
                  </a:lnTo>
                  <a:lnTo>
                    <a:pt x="1263" y="61"/>
                  </a:lnTo>
                  <a:lnTo>
                    <a:pt x="1261" y="66"/>
                  </a:lnTo>
                  <a:lnTo>
                    <a:pt x="1261" y="71"/>
                  </a:lnTo>
                  <a:lnTo>
                    <a:pt x="1266" y="76"/>
                  </a:lnTo>
                  <a:lnTo>
                    <a:pt x="1268" y="81"/>
                  </a:lnTo>
                  <a:lnTo>
                    <a:pt x="1271" y="86"/>
                  </a:lnTo>
                  <a:lnTo>
                    <a:pt x="1271" y="88"/>
                  </a:lnTo>
                  <a:lnTo>
                    <a:pt x="1268" y="91"/>
                  </a:lnTo>
                  <a:lnTo>
                    <a:pt x="1268" y="96"/>
                  </a:lnTo>
                  <a:lnTo>
                    <a:pt x="1266" y="96"/>
                  </a:lnTo>
                  <a:lnTo>
                    <a:pt x="1263" y="93"/>
                  </a:lnTo>
                  <a:lnTo>
                    <a:pt x="1261" y="88"/>
                  </a:lnTo>
                  <a:lnTo>
                    <a:pt x="1258" y="83"/>
                  </a:lnTo>
                  <a:lnTo>
                    <a:pt x="1256" y="78"/>
                  </a:lnTo>
                  <a:lnTo>
                    <a:pt x="1253" y="76"/>
                  </a:lnTo>
                  <a:lnTo>
                    <a:pt x="1250" y="78"/>
                  </a:lnTo>
                  <a:lnTo>
                    <a:pt x="1248" y="81"/>
                  </a:lnTo>
                  <a:lnTo>
                    <a:pt x="1245" y="86"/>
                  </a:lnTo>
                  <a:lnTo>
                    <a:pt x="1243" y="88"/>
                  </a:lnTo>
                  <a:lnTo>
                    <a:pt x="1240" y="93"/>
                  </a:lnTo>
                  <a:lnTo>
                    <a:pt x="1240" y="98"/>
                  </a:lnTo>
                  <a:lnTo>
                    <a:pt x="1238" y="108"/>
                  </a:lnTo>
                  <a:lnTo>
                    <a:pt x="1235" y="116"/>
                  </a:lnTo>
                  <a:lnTo>
                    <a:pt x="1235" y="121"/>
                  </a:lnTo>
                  <a:lnTo>
                    <a:pt x="1235" y="126"/>
                  </a:lnTo>
                  <a:lnTo>
                    <a:pt x="1238" y="131"/>
                  </a:lnTo>
                  <a:lnTo>
                    <a:pt x="1243" y="134"/>
                  </a:lnTo>
                  <a:lnTo>
                    <a:pt x="1245" y="134"/>
                  </a:lnTo>
                  <a:lnTo>
                    <a:pt x="1250" y="134"/>
                  </a:lnTo>
                  <a:lnTo>
                    <a:pt x="1253" y="136"/>
                  </a:lnTo>
                  <a:lnTo>
                    <a:pt x="1256" y="134"/>
                  </a:lnTo>
                  <a:lnTo>
                    <a:pt x="1258" y="134"/>
                  </a:lnTo>
                  <a:lnTo>
                    <a:pt x="1258" y="136"/>
                  </a:lnTo>
                  <a:lnTo>
                    <a:pt x="1256" y="141"/>
                  </a:lnTo>
                  <a:lnTo>
                    <a:pt x="1253" y="144"/>
                  </a:lnTo>
                  <a:lnTo>
                    <a:pt x="1253" y="146"/>
                  </a:lnTo>
                  <a:lnTo>
                    <a:pt x="1258" y="159"/>
                  </a:lnTo>
                  <a:close/>
                  <a:moveTo>
                    <a:pt x="1866" y="1003"/>
                  </a:moveTo>
                  <a:lnTo>
                    <a:pt x="1840" y="1024"/>
                  </a:lnTo>
                  <a:lnTo>
                    <a:pt x="1813" y="1067"/>
                  </a:lnTo>
                  <a:lnTo>
                    <a:pt x="1808" y="1082"/>
                  </a:lnTo>
                  <a:lnTo>
                    <a:pt x="1808" y="1102"/>
                  </a:lnTo>
                  <a:lnTo>
                    <a:pt x="1823" y="1097"/>
                  </a:lnTo>
                  <a:lnTo>
                    <a:pt x="1850" y="1102"/>
                  </a:lnTo>
                  <a:lnTo>
                    <a:pt x="1866" y="1112"/>
                  </a:lnTo>
                  <a:lnTo>
                    <a:pt x="1881" y="1107"/>
                  </a:lnTo>
                  <a:lnTo>
                    <a:pt x="1893" y="1122"/>
                  </a:lnTo>
                  <a:lnTo>
                    <a:pt x="1914" y="1117"/>
                  </a:lnTo>
                  <a:lnTo>
                    <a:pt x="1914" y="1097"/>
                  </a:lnTo>
                  <a:lnTo>
                    <a:pt x="1903" y="1072"/>
                  </a:lnTo>
                  <a:lnTo>
                    <a:pt x="1861" y="1051"/>
                  </a:lnTo>
                  <a:lnTo>
                    <a:pt x="1856" y="1041"/>
                  </a:lnTo>
                  <a:lnTo>
                    <a:pt x="1866" y="1019"/>
                  </a:lnTo>
                  <a:lnTo>
                    <a:pt x="1866" y="1003"/>
                  </a:lnTo>
                  <a:close/>
                  <a:moveTo>
                    <a:pt x="1258" y="247"/>
                  </a:moveTo>
                  <a:lnTo>
                    <a:pt x="1258" y="245"/>
                  </a:lnTo>
                  <a:lnTo>
                    <a:pt x="1256" y="245"/>
                  </a:lnTo>
                  <a:lnTo>
                    <a:pt x="1253" y="247"/>
                  </a:lnTo>
                  <a:lnTo>
                    <a:pt x="1258" y="247"/>
                  </a:lnTo>
                  <a:close/>
                  <a:moveTo>
                    <a:pt x="1238" y="219"/>
                  </a:moveTo>
                  <a:lnTo>
                    <a:pt x="1243" y="219"/>
                  </a:lnTo>
                  <a:lnTo>
                    <a:pt x="1250" y="224"/>
                  </a:lnTo>
                  <a:lnTo>
                    <a:pt x="1253" y="227"/>
                  </a:lnTo>
                  <a:lnTo>
                    <a:pt x="1256" y="227"/>
                  </a:lnTo>
                  <a:lnTo>
                    <a:pt x="1261" y="224"/>
                  </a:lnTo>
                  <a:lnTo>
                    <a:pt x="1266" y="224"/>
                  </a:lnTo>
                  <a:lnTo>
                    <a:pt x="1268" y="227"/>
                  </a:lnTo>
                  <a:lnTo>
                    <a:pt x="1271" y="229"/>
                  </a:lnTo>
                  <a:lnTo>
                    <a:pt x="1271" y="234"/>
                  </a:lnTo>
                  <a:lnTo>
                    <a:pt x="1273" y="237"/>
                  </a:lnTo>
                  <a:lnTo>
                    <a:pt x="1273" y="240"/>
                  </a:lnTo>
                  <a:lnTo>
                    <a:pt x="1273" y="245"/>
                  </a:lnTo>
                  <a:lnTo>
                    <a:pt x="1273" y="252"/>
                  </a:lnTo>
                  <a:lnTo>
                    <a:pt x="1273" y="257"/>
                  </a:lnTo>
                  <a:lnTo>
                    <a:pt x="1276" y="262"/>
                  </a:lnTo>
                  <a:lnTo>
                    <a:pt x="1281" y="265"/>
                  </a:lnTo>
                  <a:lnTo>
                    <a:pt x="1283" y="267"/>
                  </a:lnTo>
                  <a:lnTo>
                    <a:pt x="1288" y="270"/>
                  </a:lnTo>
                  <a:lnTo>
                    <a:pt x="1291" y="270"/>
                  </a:lnTo>
                  <a:lnTo>
                    <a:pt x="1296" y="270"/>
                  </a:lnTo>
                  <a:lnTo>
                    <a:pt x="1301" y="272"/>
                  </a:lnTo>
                  <a:lnTo>
                    <a:pt x="1306" y="272"/>
                  </a:lnTo>
                  <a:lnTo>
                    <a:pt x="1311" y="270"/>
                  </a:lnTo>
                  <a:lnTo>
                    <a:pt x="1313" y="270"/>
                  </a:lnTo>
                  <a:lnTo>
                    <a:pt x="1319" y="270"/>
                  </a:lnTo>
                  <a:lnTo>
                    <a:pt x="1321" y="267"/>
                  </a:lnTo>
                  <a:lnTo>
                    <a:pt x="1324" y="267"/>
                  </a:lnTo>
                  <a:lnTo>
                    <a:pt x="1329" y="267"/>
                  </a:lnTo>
                  <a:lnTo>
                    <a:pt x="1331" y="267"/>
                  </a:lnTo>
                  <a:lnTo>
                    <a:pt x="1336" y="267"/>
                  </a:lnTo>
                  <a:lnTo>
                    <a:pt x="1341" y="265"/>
                  </a:lnTo>
                  <a:lnTo>
                    <a:pt x="1344" y="265"/>
                  </a:lnTo>
                  <a:lnTo>
                    <a:pt x="1346" y="265"/>
                  </a:lnTo>
                  <a:lnTo>
                    <a:pt x="1349" y="260"/>
                  </a:lnTo>
                  <a:lnTo>
                    <a:pt x="1351" y="260"/>
                  </a:lnTo>
                  <a:lnTo>
                    <a:pt x="1354" y="260"/>
                  </a:lnTo>
                  <a:lnTo>
                    <a:pt x="1359" y="262"/>
                  </a:lnTo>
                  <a:lnTo>
                    <a:pt x="1364" y="262"/>
                  </a:lnTo>
                  <a:lnTo>
                    <a:pt x="1366" y="260"/>
                  </a:lnTo>
                  <a:lnTo>
                    <a:pt x="1371" y="260"/>
                  </a:lnTo>
                  <a:lnTo>
                    <a:pt x="1374" y="255"/>
                  </a:lnTo>
                  <a:lnTo>
                    <a:pt x="1379" y="252"/>
                  </a:lnTo>
                  <a:lnTo>
                    <a:pt x="1379" y="250"/>
                  </a:lnTo>
                  <a:lnTo>
                    <a:pt x="1379" y="245"/>
                  </a:lnTo>
                  <a:lnTo>
                    <a:pt x="1379" y="240"/>
                  </a:lnTo>
                  <a:lnTo>
                    <a:pt x="1377" y="234"/>
                  </a:lnTo>
                  <a:lnTo>
                    <a:pt x="1374" y="232"/>
                  </a:lnTo>
                  <a:lnTo>
                    <a:pt x="1371" y="229"/>
                  </a:lnTo>
                  <a:lnTo>
                    <a:pt x="1366" y="227"/>
                  </a:lnTo>
                  <a:lnTo>
                    <a:pt x="1361" y="224"/>
                  </a:lnTo>
                  <a:lnTo>
                    <a:pt x="1356" y="224"/>
                  </a:lnTo>
                  <a:lnTo>
                    <a:pt x="1354" y="222"/>
                  </a:lnTo>
                  <a:lnTo>
                    <a:pt x="1344" y="224"/>
                  </a:lnTo>
                  <a:lnTo>
                    <a:pt x="1341" y="224"/>
                  </a:lnTo>
                  <a:lnTo>
                    <a:pt x="1336" y="229"/>
                  </a:lnTo>
                  <a:lnTo>
                    <a:pt x="1334" y="232"/>
                  </a:lnTo>
                  <a:lnTo>
                    <a:pt x="1331" y="234"/>
                  </a:lnTo>
                  <a:lnTo>
                    <a:pt x="1326" y="240"/>
                  </a:lnTo>
                  <a:lnTo>
                    <a:pt x="1324" y="240"/>
                  </a:lnTo>
                  <a:lnTo>
                    <a:pt x="1321" y="240"/>
                  </a:lnTo>
                  <a:lnTo>
                    <a:pt x="1313" y="240"/>
                  </a:lnTo>
                  <a:lnTo>
                    <a:pt x="1306" y="240"/>
                  </a:lnTo>
                  <a:lnTo>
                    <a:pt x="1301" y="240"/>
                  </a:lnTo>
                  <a:lnTo>
                    <a:pt x="1298" y="237"/>
                  </a:lnTo>
                  <a:lnTo>
                    <a:pt x="1296" y="232"/>
                  </a:lnTo>
                  <a:lnTo>
                    <a:pt x="1293" y="227"/>
                  </a:lnTo>
                  <a:lnTo>
                    <a:pt x="1288" y="224"/>
                  </a:lnTo>
                  <a:lnTo>
                    <a:pt x="1286" y="217"/>
                  </a:lnTo>
                  <a:lnTo>
                    <a:pt x="1283" y="214"/>
                  </a:lnTo>
                  <a:lnTo>
                    <a:pt x="1283" y="212"/>
                  </a:lnTo>
                  <a:lnTo>
                    <a:pt x="1281" y="212"/>
                  </a:lnTo>
                  <a:lnTo>
                    <a:pt x="1238" y="219"/>
                  </a:lnTo>
                  <a:close/>
                  <a:moveTo>
                    <a:pt x="1271" y="217"/>
                  </a:moveTo>
                  <a:lnTo>
                    <a:pt x="1268" y="217"/>
                  </a:lnTo>
                  <a:lnTo>
                    <a:pt x="1271" y="217"/>
                  </a:lnTo>
                  <a:close/>
                  <a:moveTo>
                    <a:pt x="1404" y="1810"/>
                  </a:moveTo>
                  <a:lnTo>
                    <a:pt x="1404" y="1810"/>
                  </a:lnTo>
                  <a:lnTo>
                    <a:pt x="1404" y="1803"/>
                  </a:lnTo>
                  <a:lnTo>
                    <a:pt x="1402" y="1798"/>
                  </a:lnTo>
                  <a:lnTo>
                    <a:pt x="1399" y="1795"/>
                  </a:lnTo>
                  <a:lnTo>
                    <a:pt x="1404" y="1737"/>
                  </a:lnTo>
                  <a:lnTo>
                    <a:pt x="1377" y="1732"/>
                  </a:lnTo>
                  <a:lnTo>
                    <a:pt x="1346" y="1727"/>
                  </a:lnTo>
                  <a:lnTo>
                    <a:pt x="1339" y="1725"/>
                  </a:lnTo>
                  <a:lnTo>
                    <a:pt x="1331" y="1722"/>
                  </a:lnTo>
                  <a:lnTo>
                    <a:pt x="1329" y="1722"/>
                  </a:lnTo>
                  <a:lnTo>
                    <a:pt x="1316" y="1720"/>
                  </a:lnTo>
                  <a:lnTo>
                    <a:pt x="1308" y="1717"/>
                  </a:lnTo>
                  <a:lnTo>
                    <a:pt x="1308" y="1694"/>
                  </a:lnTo>
                  <a:lnTo>
                    <a:pt x="1303" y="1689"/>
                  </a:lnTo>
                  <a:lnTo>
                    <a:pt x="1321" y="1679"/>
                  </a:lnTo>
                  <a:lnTo>
                    <a:pt x="1336" y="1669"/>
                  </a:lnTo>
                  <a:lnTo>
                    <a:pt x="1346" y="1629"/>
                  </a:lnTo>
                  <a:lnTo>
                    <a:pt x="1283" y="1639"/>
                  </a:lnTo>
                  <a:lnTo>
                    <a:pt x="1258" y="1674"/>
                  </a:lnTo>
                  <a:lnTo>
                    <a:pt x="1215" y="1679"/>
                  </a:lnTo>
                  <a:lnTo>
                    <a:pt x="1172" y="1629"/>
                  </a:lnTo>
                  <a:lnTo>
                    <a:pt x="1167" y="1561"/>
                  </a:lnTo>
                  <a:lnTo>
                    <a:pt x="1180" y="1546"/>
                  </a:lnTo>
                  <a:lnTo>
                    <a:pt x="1177" y="1546"/>
                  </a:lnTo>
                  <a:lnTo>
                    <a:pt x="1177" y="1510"/>
                  </a:lnTo>
                  <a:lnTo>
                    <a:pt x="1200" y="1490"/>
                  </a:lnTo>
                  <a:lnTo>
                    <a:pt x="1215" y="1472"/>
                  </a:lnTo>
                  <a:lnTo>
                    <a:pt x="1268" y="1477"/>
                  </a:lnTo>
                  <a:lnTo>
                    <a:pt x="1298" y="1477"/>
                  </a:lnTo>
                  <a:lnTo>
                    <a:pt x="1341" y="1467"/>
                  </a:lnTo>
                  <a:lnTo>
                    <a:pt x="1366" y="1467"/>
                  </a:lnTo>
                  <a:lnTo>
                    <a:pt x="1392" y="1462"/>
                  </a:lnTo>
                  <a:lnTo>
                    <a:pt x="1399" y="1490"/>
                  </a:lnTo>
                  <a:lnTo>
                    <a:pt x="1409" y="1525"/>
                  </a:lnTo>
                  <a:lnTo>
                    <a:pt x="1442" y="1556"/>
                  </a:lnTo>
                  <a:lnTo>
                    <a:pt x="1457" y="1561"/>
                  </a:lnTo>
                  <a:lnTo>
                    <a:pt x="1452" y="1510"/>
                  </a:lnTo>
                  <a:lnTo>
                    <a:pt x="1429" y="1452"/>
                  </a:lnTo>
                  <a:lnTo>
                    <a:pt x="1457" y="1422"/>
                  </a:lnTo>
                  <a:lnTo>
                    <a:pt x="1482" y="1412"/>
                  </a:lnTo>
                  <a:lnTo>
                    <a:pt x="1530" y="1367"/>
                  </a:lnTo>
                  <a:lnTo>
                    <a:pt x="1525" y="1334"/>
                  </a:lnTo>
                  <a:lnTo>
                    <a:pt x="1520" y="1304"/>
                  </a:lnTo>
                  <a:lnTo>
                    <a:pt x="1535" y="1314"/>
                  </a:lnTo>
                  <a:lnTo>
                    <a:pt x="1540" y="1309"/>
                  </a:lnTo>
                  <a:lnTo>
                    <a:pt x="1535" y="1288"/>
                  </a:lnTo>
                  <a:lnTo>
                    <a:pt x="1545" y="1288"/>
                  </a:lnTo>
                  <a:lnTo>
                    <a:pt x="1561" y="1283"/>
                  </a:lnTo>
                  <a:lnTo>
                    <a:pt x="1571" y="1258"/>
                  </a:lnTo>
                  <a:lnTo>
                    <a:pt x="1593" y="1253"/>
                  </a:lnTo>
                  <a:lnTo>
                    <a:pt x="1624" y="1235"/>
                  </a:lnTo>
                  <a:lnTo>
                    <a:pt x="1624" y="1195"/>
                  </a:lnTo>
                  <a:lnTo>
                    <a:pt x="1677" y="1170"/>
                  </a:lnTo>
                  <a:lnTo>
                    <a:pt x="1666" y="1117"/>
                  </a:lnTo>
                  <a:lnTo>
                    <a:pt x="1677" y="1170"/>
                  </a:lnTo>
                  <a:lnTo>
                    <a:pt x="1699" y="1155"/>
                  </a:lnTo>
                  <a:lnTo>
                    <a:pt x="1714" y="1160"/>
                  </a:lnTo>
                  <a:lnTo>
                    <a:pt x="1704" y="1175"/>
                  </a:lnTo>
                  <a:lnTo>
                    <a:pt x="1714" y="1195"/>
                  </a:lnTo>
                  <a:lnTo>
                    <a:pt x="1760" y="1160"/>
                  </a:lnTo>
                  <a:lnTo>
                    <a:pt x="1777" y="1137"/>
                  </a:lnTo>
                  <a:lnTo>
                    <a:pt x="1729" y="1132"/>
                  </a:lnTo>
                  <a:lnTo>
                    <a:pt x="1709" y="1102"/>
                  </a:lnTo>
                  <a:lnTo>
                    <a:pt x="1724" y="1087"/>
                  </a:lnTo>
                  <a:lnTo>
                    <a:pt x="1729" y="1067"/>
                  </a:lnTo>
                  <a:lnTo>
                    <a:pt x="1656" y="1082"/>
                  </a:lnTo>
                  <a:lnTo>
                    <a:pt x="1619" y="1112"/>
                  </a:lnTo>
                  <a:lnTo>
                    <a:pt x="1636" y="1077"/>
                  </a:lnTo>
                  <a:lnTo>
                    <a:pt x="1671" y="1056"/>
                  </a:lnTo>
                  <a:lnTo>
                    <a:pt x="1692" y="1034"/>
                  </a:lnTo>
                  <a:lnTo>
                    <a:pt x="1755" y="1039"/>
                  </a:lnTo>
                  <a:lnTo>
                    <a:pt x="1803" y="1034"/>
                  </a:lnTo>
                  <a:lnTo>
                    <a:pt x="1840" y="1009"/>
                  </a:lnTo>
                  <a:lnTo>
                    <a:pt x="1866" y="988"/>
                  </a:lnTo>
                  <a:lnTo>
                    <a:pt x="1845" y="938"/>
                  </a:lnTo>
                  <a:lnTo>
                    <a:pt x="1840" y="910"/>
                  </a:lnTo>
                  <a:lnTo>
                    <a:pt x="1772" y="875"/>
                  </a:lnTo>
                  <a:lnTo>
                    <a:pt x="1772" y="855"/>
                  </a:lnTo>
                  <a:lnTo>
                    <a:pt x="1714" y="746"/>
                  </a:lnTo>
                  <a:lnTo>
                    <a:pt x="1699" y="792"/>
                  </a:lnTo>
                  <a:lnTo>
                    <a:pt x="1661" y="802"/>
                  </a:lnTo>
                  <a:lnTo>
                    <a:pt x="1651" y="792"/>
                  </a:lnTo>
                  <a:lnTo>
                    <a:pt x="1636" y="792"/>
                  </a:lnTo>
                  <a:lnTo>
                    <a:pt x="1636" y="719"/>
                  </a:lnTo>
                  <a:lnTo>
                    <a:pt x="1603" y="714"/>
                  </a:lnTo>
                  <a:lnTo>
                    <a:pt x="1578" y="678"/>
                  </a:lnTo>
                  <a:lnTo>
                    <a:pt x="1550" y="683"/>
                  </a:lnTo>
                  <a:lnTo>
                    <a:pt x="1520" y="673"/>
                  </a:lnTo>
                  <a:lnTo>
                    <a:pt x="1500" y="678"/>
                  </a:lnTo>
                  <a:lnTo>
                    <a:pt x="1500" y="703"/>
                  </a:lnTo>
                  <a:lnTo>
                    <a:pt x="1500" y="731"/>
                  </a:lnTo>
                  <a:lnTo>
                    <a:pt x="1495" y="787"/>
                  </a:lnTo>
                  <a:lnTo>
                    <a:pt x="1487" y="807"/>
                  </a:lnTo>
                  <a:lnTo>
                    <a:pt x="1520" y="870"/>
                  </a:lnTo>
                  <a:lnTo>
                    <a:pt x="1467" y="915"/>
                  </a:lnTo>
                  <a:lnTo>
                    <a:pt x="1477" y="993"/>
                  </a:lnTo>
                  <a:lnTo>
                    <a:pt x="1457" y="1009"/>
                  </a:lnTo>
                  <a:lnTo>
                    <a:pt x="1437" y="998"/>
                  </a:lnTo>
                  <a:lnTo>
                    <a:pt x="1424" y="905"/>
                  </a:lnTo>
                  <a:lnTo>
                    <a:pt x="1371" y="900"/>
                  </a:lnTo>
                  <a:lnTo>
                    <a:pt x="1273" y="845"/>
                  </a:lnTo>
                  <a:lnTo>
                    <a:pt x="1253" y="845"/>
                  </a:lnTo>
                  <a:lnTo>
                    <a:pt x="1235" y="797"/>
                  </a:lnTo>
                  <a:lnTo>
                    <a:pt x="1220" y="782"/>
                  </a:lnTo>
                  <a:lnTo>
                    <a:pt x="1263" y="658"/>
                  </a:lnTo>
                  <a:lnTo>
                    <a:pt x="1288" y="630"/>
                  </a:lnTo>
                  <a:lnTo>
                    <a:pt x="1316" y="615"/>
                  </a:lnTo>
                  <a:lnTo>
                    <a:pt x="1331" y="615"/>
                  </a:lnTo>
                  <a:lnTo>
                    <a:pt x="1346" y="565"/>
                  </a:lnTo>
                  <a:lnTo>
                    <a:pt x="1356" y="524"/>
                  </a:lnTo>
                  <a:lnTo>
                    <a:pt x="1409" y="512"/>
                  </a:lnTo>
                  <a:lnTo>
                    <a:pt x="1437" y="492"/>
                  </a:lnTo>
                  <a:lnTo>
                    <a:pt x="1419" y="446"/>
                  </a:lnTo>
                  <a:lnTo>
                    <a:pt x="1432" y="416"/>
                  </a:lnTo>
                  <a:lnTo>
                    <a:pt x="1412" y="393"/>
                  </a:lnTo>
                  <a:lnTo>
                    <a:pt x="1414" y="393"/>
                  </a:lnTo>
                  <a:lnTo>
                    <a:pt x="1417" y="391"/>
                  </a:lnTo>
                  <a:lnTo>
                    <a:pt x="1419" y="388"/>
                  </a:lnTo>
                  <a:lnTo>
                    <a:pt x="1422" y="388"/>
                  </a:lnTo>
                  <a:lnTo>
                    <a:pt x="1424" y="388"/>
                  </a:lnTo>
                  <a:lnTo>
                    <a:pt x="1432" y="388"/>
                  </a:lnTo>
                  <a:lnTo>
                    <a:pt x="1440" y="388"/>
                  </a:lnTo>
                  <a:lnTo>
                    <a:pt x="1442" y="386"/>
                  </a:lnTo>
                  <a:lnTo>
                    <a:pt x="1442" y="383"/>
                  </a:lnTo>
                  <a:lnTo>
                    <a:pt x="1437" y="376"/>
                  </a:lnTo>
                  <a:lnTo>
                    <a:pt x="1437" y="373"/>
                  </a:lnTo>
                  <a:lnTo>
                    <a:pt x="1440" y="373"/>
                  </a:lnTo>
                  <a:lnTo>
                    <a:pt x="1445" y="376"/>
                  </a:lnTo>
                  <a:lnTo>
                    <a:pt x="1452" y="378"/>
                  </a:lnTo>
                  <a:lnTo>
                    <a:pt x="1455" y="381"/>
                  </a:lnTo>
                  <a:lnTo>
                    <a:pt x="1457" y="383"/>
                  </a:lnTo>
                  <a:lnTo>
                    <a:pt x="1462" y="386"/>
                  </a:lnTo>
                  <a:lnTo>
                    <a:pt x="1467" y="388"/>
                  </a:lnTo>
                  <a:lnTo>
                    <a:pt x="1472" y="393"/>
                  </a:lnTo>
                  <a:lnTo>
                    <a:pt x="1477" y="396"/>
                  </a:lnTo>
                  <a:lnTo>
                    <a:pt x="1485" y="398"/>
                  </a:lnTo>
                  <a:lnTo>
                    <a:pt x="1490" y="401"/>
                  </a:lnTo>
                  <a:lnTo>
                    <a:pt x="1495" y="403"/>
                  </a:lnTo>
                  <a:lnTo>
                    <a:pt x="1500" y="406"/>
                  </a:lnTo>
                  <a:lnTo>
                    <a:pt x="1505" y="406"/>
                  </a:lnTo>
                  <a:lnTo>
                    <a:pt x="1510" y="411"/>
                  </a:lnTo>
                  <a:lnTo>
                    <a:pt x="1515" y="413"/>
                  </a:lnTo>
                  <a:lnTo>
                    <a:pt x="1523" y="419"/>
                  </a:lnTo>
                  <a:lnTo>
                    <a:pt x="1528" y="424"/>
                  </a:lnTo>
                  <a:lnTo>
                    <a:pt x="1535" y="431"/>
                  </a:lnTo>
                  <a:lnTo>
                    <a:pt x="1543" y="441"/>
                  </a:lnTo>
                  <a:lnTo>
                    <a:pt x="1545" y="449"/>
                  </a:lnTo>
                  <a:lnTo>
                    <a:pt x="1538" y="456"/>
                  </a:lnTo>
                  <a:lnTo>
                    <a:pt x="1530" y="466"/>
                  </a:lnTo>
                  <a:lnTo>
                    <a:pt x="1528" y="477"/>
                  </a:lnTo>
                  <a:lnTo>
                    <a:pt x="1530" y="479"/>
                  </a:lnTo>
                  <a:lnTo>
                    <a:pt x="1538" y="482"/>
                  </a:lnTo>
                  <a:lnTo>
                    <a:pt x="1543" y="487"/>
                  </a:lnTo>
                  <a:lnTo>
                    <a:pt x="1545" y="489"/>
                  </a:lnTo>
                  <a:lnTo>
                    <a:pt x="1543" y="494"/>
                  </a:lnTo>
                  <a:lnTo>
                    <a:pt x="1535" y="499"/>
                  </a:lnTo>
                  <a:lnTo>
                    <a:pt x="1528" y="504"/>
                  </a:lnTo>
                  <a:lnTo>
                    <a:pt x="1525" y="509"/>
                  </a:lnTo>
                  <a:lnTo>
                    <a:pt x="1520" y="509"/>
                  </a:lnTo>
                  <a:lnTo>
                    <a:pt x="1518" y="509"/>
                  </a:lnTo>
                  <a:lnTo>
                    <a:pt x="1515" y="509"/>
                  </a:lnTo>
                  <a:lnTo>
                    <a:pt x="1513" y="509"/>
                  </a:lnTo>
                  <a:lnTo>
                    <a:pt x="1508" y="512"/>
                  </a:lnTo>
                  <a:lnTo>
                    <a:pt x="1500" y="514"/>
                  </a:lnTo>
                  <a:lnTo>
                    <a:pt x="1495" y="519"/>
                  </a:lnTo>
                  <a:lnTo>
                    <a:pt x="1492" y="522"/>
                  </a:lnTo>
                  <a:lnTo>
                    <a:pt x="1492" y="524"/>
                  </a:lnTo>
                  <a:lnTo>
                    <a:pt x="1495" y="527"/>
                  </a:lnTo>
                  <a:lnTo>
                    <a:pt x="1498" y="529"/>
                  </a:lnTo>
                  <a:lnTo>
                    <a:pt x="1500" y="532"/>
                  </a:lnTo>
                  <a:lnTo>
                    <a:pt x="1503" y="535"/>
                  </a:lnTo>
                  <a:lnTo>
                    <a:pt x="1508" y="537"/>
                  </a:lnTo>
                  <a:lnTo>
                    <a:pt x="1513" y="540"/>
                  </a:lnTo>
                  <a:lnTo>
                    <a:pt x="1518" y="540"/>
                  </a:lnTo>
                  <a:lnTo>
                    <a:pt x="1523" y="537"/>
                  </a:lnTo>
                  <a:lnTo>
                    <a:pt x="1528" y="532"/>
                  </a:lnTo>
                  <a:lnTo>
                    <a:pt x="1530" y="529"/>
                  </a:lnTo>
                  <a:lnTo>
                    <a:pt x="1535" y="527"/>
                  </a:lnTo>
                  <a:lnTo>
                    <a:pt x="1540" y="527"/>
                  </a:lnTo>
                  <a:lnTo>
                    <a:pt x="1548" y="524"/>
                  </a:lnTo>
                  <a:lnTo>
                    <a:pt x="1556" y="519"/>
                  </a:lnTo>
                  <a:lnTo>
                    <a:pt x="1561" y="519"/>
                  </a:lnTo>
                  <a:lnTo>
                    <a:pt x="1563" y="519"/>
                  </a:lnTo>
                  <a:lnTo>
                    <a:pt x="1566" y="522"/>
                  </a:lnTo>
                  <a:lnTo>
                    <a:pt x="1568" y="524"/>
                  </a:lnTo>
                  <a:lnTo>
                    <a:pt x="1571" y="524"/>
                  </a:lnTo>
                  <a:lnTo>
                    <a:pt x="1573" y="527"/>
                  </a:lnTo>
                  <a:lnTo>
                    <a:pt x="1576" y="529"/>
                  </a:lnTo>
                  <a:lnTo>
                    <a:pt x="1578" y="529"/>
                  </a:lnTo>
                  <a:lnTo>
                    <a:pt x="1583" y="532"/>
                  </a:lnTo>
                  <a:lnTo>
                    <a:pt x="1588" y="532"/>
                  </a:lnTo>
                  <a:lnTo>
                    <a:pt x="1593" y="535"/>
                  </a:lnTo>
                  <a:lnTo>
                    <a:pt x="1603" y="535"/>
                  </a:lnTo>
                  <a:lnTo>
                    <a:pt x="1606" y="540"/>
                  </a:lnTo>
                  <a:lnTo>
                    <a:pt x="1606" y="542"/>
                  </a:lnTo>
                  <a:lnTo>
                    <a:pt x="1608" y="547"/>
                  </a:lnTo>
                  <a:lnTo>
                    <a:pt x="1611" y="547"/>
                  </a:lnTo>
                  <a:lnTo>
                    <a:pt x="1616" y="550"/>
                  </a:lnTo>
                  <a:lnTo>
                    <a:pt x="1619" y="550"/>
                  </a:lnTo>
                  <a:lnTo>
                    <a:pt x="1621" y="550"/>
                  </a:lnTo>
                  <a:lnTo>
                    <a:pt x="1624" y="547"/>
                  </a:lnTo>
                  <a:lnTo>
                    <a:pt x="1629" y="547"/>
                  </a:lnTo>
                  <a:lnTo>
                    <a:pt x="1631" y="547"/>
                  </a:lnTo>
                  <a:lnTo>
                    <a:pt x="1634" y="547"/>
                  </a:lnTo>
                  <a:lnTo>
                    <a:pt x="1639" y="547"/>
                  </a:lnTo>
                  <a:lnTo>
                    <a:pt x="1641" y="547"/>
                  </a:lnTo>
                  <a:lnTo>
                    <a:pt x="1644" y="550"/>
                  </a:lnTo>
                  <a:lnTo>
                    <a:pt x="1649" y="550"/>
                  </a:lnTo>
                  <a:lnTo>
                    <a:pt x="1651" y="550"/>
                  </a:lnTo>
                  <a:lnTo>
                    <a:pt x="1654" y="547"/>
                  </a:lnTo>
                  <a:lnTo>
                    <a:pt x="1659" y="547"/>
                  </a:lnTo>
                  <a:lnTo>
                    <a:pt x="1664" y="547"/>
                  </a:lnTo>
                  <a:lnTo>
                    <a:pt x="1669" y="545"/>
                  </a:lnTo>
                  <a:lnTo>
                    <a:pt x="1671" y="545"/>
                  </a:lnTo>
                  <a:lnTo>
                    <a:pt x="1674" y="545"/>
                  </a:lnTo>
                  <a:lnTo>
                    <a:pt x="1679" y="545"/>
                  </a:lnTo>
                  <a:lnTo>
                    <a:pt x="1682" y="545"/>
                  </a:lnTo>
                  <a:lnTo>
                    <a:pt x="1684" y="545"/>
                  </a:lnTo>
                  <a:lnTo>
                    <a:pt x="1687" y="545"/>
                  </a:lnTo>
                  <a:lnTo>
                    <a:pt x="1692" y="545"/>
                  </a:lnTo>
                  <a:lnTo>
                    <a:pt x="1697" y="545"/>
                  </a:lnTo>
                  <a:lnTo>
                    <a:pt x="1699" y="542"/>
                  </a:lnTo>
                  <a:lnTo>
                    <a:pt x="1697" y="540"/>
                  </a:lnTo>
                  <a:lnTo>
                    <a:pt x="1697" y="537"/>
                  </a:lnTo>
                  <a:lnTo>
                    <a:pt x="1692" y="535"/>
                  </a:lnTo>
                  <a:lnTo>
                    <a:pt x="1687" y="532"/>
                  </a:lnTo>
                  <a:lnTo>
                    <a:pt x="1679" y="529"/>
                  </a:lnTo>
                  <a:lnTo>
                    <a:pt x="1677" y="529"/>
                  </a:lnTo>
                  <a:lnTo>
                    <a:pt x="1674" y="527"/>
                  </a:lnTo>
                  <a:lnTo>
                    <a:pt x="1671" y="524"/>
                  </a:lnTo>
                  <a:lnTo>
                    <a:pt x="1669" y="524"/>
                  </a:lnTo>
                  <a:lnTo>
                    <a:pt x="1666" y="524"/>
                  </a:lnTo>
                  <a:lnTo>
                    <a:pt x="1664" y="524"/>
                  </a:lnTo>
                  <a:lnTo>
                    <a:pt x="1661" y="524"/>
                  </a:lnTo>
                  <a:lnTo>
                    <a:pt x="1656" y="522"/>
                  </a:lnTo>
                  <a:lnTo>
                    <a:pt x="1651" y="519"/>
                  </a:lnTo>
                  <a:lnTo>
                    <a:pt x="1641" y="517"/>
                  </a:lnTo>
                  <a:lnTo>
                    <a:pt x="1636" y="514"/>
                  </a:lnTo>
                  <a:lnTo>
                    <a:pt x="1634" y="512"/>
                  </a:lnTo>
                  <a:lnTo>
                    <a:pt x="1634" y="509"/>
                  </a:lnTo>
                  <a:lnTo>
                    <a:pt x="1636" y="509"/>
                  </a:lnTo>
                  <a:lnTo>
                    <a:pt x="1639" y="509"/>
                  </a:lnTo>
                  <a:lnTo>
                    <a:pt x="1644" y="509"/>
                  </a:lnTo>
                  <a:lnTo>
                    <a:pt x="1649" y="512"/>
                  </a:lnTo>
                  <a:lnTo>
                    <a:pt x="1651" y="512"/>
                  </a:lnTo>
                  <a:lnTo>
                    <a:pt x="1656" y="514"/>
                  </a:lnTo>
                  <a:lnTo>
                    <a:pt x="1659" y="514"/>
                  </a:lnTo>
                  <a:lnTo>
                    <a:pt x="1664" y="514"/>
                  </a:lnTo>
                  <a:lnTo>
                    <a:pt x="1666" y="519"/>
                  </a:lnTo>
                  <a:lnTo>
                    <a:pt x="1671" y="519"/>
                  </a:lnTo>
                  <a:lnTo>
                    <a:pt x="1677" y="517"/>
                  </a:lnTo>
                  <a:lnTo>
                    <a:pt x="1687" y="514"/>
                  </a:lnTo>
                  <a:lnTo>
                    <a:pt x="1694" y="514"/>
                  </a:lnTo>
                  <a:lnTo>
                    <a:pt x="1697" y="519"/>
                  </a:lnTo>
                  <a:lnTo>
                    <a:pt x="1699" y="519"/>
                  </a:lnTo>
                  <a:lnTo>
                    <a:pt x="1704" y="522"/>
                  </a:lnTo>
                  <a:lnTo>
                    <a:pt x="1707" y="524"/>
                  </a:lnTo>
                  <a:lnTo>
                    <a:pt x="1707" y="522"/>
                  </a:lnTo>
                  <a:lnTo>
                    <a:pt x="1704" y="519"/>
                  </a:lnTo>
                  <a:lnTo>
                    <a:pt x="1702" y="514"/>
                  </a:lnTo>
                  <a:lnTo>
                    <a:pt x="1699" y="514"/>
                  </a:lnTo>
                  <a:lnTo>
                    <a:pt x="1699" y="509"/>
                  </a:lnTo>
                  <a:lnTo>
                    <a:pt x="1697" y="507"/>
                  </a:lnTo>
                  <a:lnTo>
                    <a:pt x="1694" y="502"/>
                  </a:lnTo>
                  <a:lnTo>
                    <a:pt x="1692" y="494"/>
                  </a:lnTo>
                  <a:lnTo>
                    <a:pt x="1692" y="492"/>
                  </a:lnTo>
                  <a:lnTo>
                    <a:pt x="1692" y="489"/>
                  </a:lnTo>
                  <a:lnTo>
                    <a:pt x="1692" y="487"/>
                  </a:lnTo>
                  <a:lnTo>
                    <a:pt x="1689" y="482"/>
                  </a:lnTo>
                  <a:lnTo>
                    <a:pt x="1682" y="479"/>
                  </a:lnTo>
                  <a:lnTo>
                    <a:pt x="1677" y="479"/>
                  </a:lnTo>
                  <a:lnTo>
                    <a:pt x="1671" y="477"/>
                  </a:lnTo>
                  <a:lnTo>
                    <a:pt x="1669" y="471"/>
                  </a:lnTo>
                  <a:lnTo>
                    <a:pt x="1664" y="469"/>
                  </a:lnTo>
                  <a:lnTo>
                    <a:pt x="1659" y="469"/>
                  </a:lnTo>
                  <a:lnTo>
                    <a:pt x="1651" y="466"/>
                  </a:lnTo>
                  <a:lnTo>
                    <a:pt x="1646" y="466"/>
                  </a:lnTo>
                  <a:lnTo>
                    <a:pt x="1644" y="466"/>
                  </a:lnTo>
                  <a:lnTo>
                    <a:pt x="1639" y="464"/>
                  </a:lnTo>
                  <a:lnTo>
                    <a:pt x="1634" y="461"/>
                  </a:lnTo>
                  <a:lnTo>
                    <a:pt x="1631" y="459"/>
                  </a:lnTo>
                  <a:lnTo>
                    <a:pt x="1626" y="459"/>
                  </a:lnTo>
                  <a:lnTo>
                    <a:pt x="1624" y="454"/>
                  </a:lnTo>
                  <a:lnTo>
                    <a:pt x="1621" y="451"/>
                  </a:lnTo>
                  <a:lnTo>
                    <a:pt x="1616" y="446"/>
                  </a:lnTo>
                  <a:lnTo>
                    <a:pt x="1614" y="441"/>
                  </a:lnTo>
                  <a:lnTo>
                    <a:pt x="1611" y="439"/>
                  </a:lnTo>
                  <a:lnTo>
                    <a:pt x="1611" y="434"/>
                  </a:lnTo>
                  <a:lnTo>
                    <a:pt x="1614" y="431"/>
                  </a:lnTo>
                  <a:lnTo>
                    <a:pt x="1619" y="431"/>
                  </a:lnTo>
                  <a:lnTo>
                    <a:pt x="1624" y="431"/>
                  </a:lnTo>
                  <a:lnTo>
                    <a:pt x="1631" y="434"/>
                  </a:lnTo>
                  <a:lnTo>
                    <a:pt x="1636" y="436"/>
                  </a:lnTo>
                  <a:lnTo>
                    <a:pt x="1639" y="436"/>
                  </a:lnTo>
                  <a:lnTo>
                    <a:pt x="1644" y="439"/>
                  </a:lnTo>
                  <a:lnTo>
                    <a:pt x="1649" y="441"/>
                  </a:lnTo>
                  <a:lnTo>
                    <a:pt x="1654" y="444"/>
                  </a:lnTo>
                  <a:lnTo>
                    <a:pt x="1659" y="446"/>
                  </a:lnTo>
                  <a:lnTo>
                    <a:pt x="1664" y="449"/>
                  </a:lnTo>
                  <a:lnTo>
                    <a:pt x="1669" y="451"/>
                  </a:lnTo>
                  <a:lnTo>
                    <a:pt x="1671" y="451"/>
                  </a:lnTo>
                  <a:lnTo>
                    <a:pt x="1677" y="449"/>
                  </a:lnTo>
                  <a:lnTo>
                    <a:pt x="1679" y="444"/>
                  </a:lnTo>
                  <a:lnTo>
                    <a:pt x="1679" y="441"/>
                  </a:lnTo>
                  <a:lnTo>
                    <a:pt x="1677" y="436"/>
                  </a:lnTo>
                  <a:lnTo>
                    <a:pt x="1671" y="434"/>
                  </a:lnTo>
                  <a:lnTo>
                    <a:pt x="1666" y="431"/>
                  </a:lnTo>
                  <a:lnTo>
                    <a:pt x="1666" y="429"/>
                  </a:lnTo>
                  <a:lnTo>
                    <a:pt x="1666" y="426"/>
                  </a:lnTo>
                  <a:lnTo>
                    <a:pt x="1669" y="424"/>
                  </a:lnTo>
                  <a:lnTo>
                    <a:pt x="1671" y="424"/>
                  </a:lnTo>
                  <a:lnTo>
                    <a:pt x="1674" y="421"/>
                  </a:lnTo>
                  <a:lnTo>
                    <a:pt x="1677" y="419"/>
                  </a:lnTo>
                  <a:lnTo>
                    <a:pt x="1677" y="416"/>
                  </a:lnTo>
                  <a:lnTo>
                    <a:pt x="1674" y="413"/>
                  </a:lnTo>
                  <a:lnTo>
                    <a:pt x="1671" y="408"/>
                  </a:lnTo>
                  <a:lnTo>
                    <a:pt x="1669" y="406"/>
                  </a:lnTo>
                  <a:lnTo>
                    <a:pt x="1664" y="406"/>
                  </a:lnTo>
                  <a:lnTo>
                    <a:pt x="1664" y="403"/>
                  </a:lnTo>
                  <a:lnTo>
                    <a:pt x="1669" y="401"/>
                  </a:lnTo>
                  <a:lnTo>
                    <a:pt x="1674" y="398"/>
                  </a:lnTo>
                  <a:lnTo>
                    <a:pt x="1677" y="393"/>
                  </a:lnTo>
                  <a:lnTo>
                    <a:pt x="1674" y="391"/>
                  </a:lnTo>
                  <a:lnTo>
                    <a:pt x="1669" y="388"/>
                  </a:lnTo>
                  <a:lnTo>
                    <a:pt x="1661" y="386"/>
                  </a:lnTo>
                  <a:lnTo>
                    <a:pt x="1654" y="386"/>
                  </a:lnTo>
                  <a:lnTo>
                    <a:pt x="1649" y="386"/>
                  </a:lnTo>
                  <a:lnTo>
                    <a:pt x="1644" y="386"/>
                  </a:lnTo>
                  <a:lnTo>
                    <a:pt x="1639" y="388"/>
                  </a:lnTo>
                  <a:lnTo>
                    <a:pt x="1636" y="388"/>
                  </a:lnTo>
                  <a:lnTo>
                    <a:pt x="1634" y="388"/>
                  </a:lnTo>
                  <a:lnTo>
                    <a:pt x="1631" y="386"/>
                  </a:lnTo>
                  <a:lnTo>
                    <a:pt x="1634" y="383"/>
                  </a:lnTo>
                  <a:lnTo>
                    <a:pt x="1631" y="383"/>
                  </a:lnTo>
                  <a:lnTo>
                    <a:pt x="1629" y="381"/>
                  </a:lnTo>
                  <a:lnTo>
                    <a:pt x="1626" y="381"/>
                  </a:lnTo>
                  <a:lnTo>
                    <a:pt x="1621" y="381"/>
                  </a:lnTo>
                  <a:lnTo>
                    <a:pt x="1616" y="381"/>
                  </a:lnTo>
                  <a:lnTo>
                    <a:pt x="1611" y="378"/>
                  </a:lnTo>
                  <a:lnTo>
                    <a:pt x="1606" y="378"/>
                  </a:lnTo>
                  <a:lnTo>
                    <a:pt x="1603" y="378"/>
                  </a:lnTo>
                  <a:lnTo>
                    <a:pt x="1598" y="376"/>
                  </a:lnTo>
                  <a:lnTo>
                    <a:pt x="1598" y="378"/>
                  </a:lnTo>
                  <a:lnTo>
                    <a:pt x="1601" y="381"/>
                  </a:lnTo>
                  <a:lnTo>
                    <a:pt x="1603" y="386"/>
                  </a:lnTo>
                  <a:lnTo>
                    <a:pt x="1601" y="386"/>
                  </a:lnTo>
                  <a:lnTo>
                    <a:pt x="1596" y="386"/>
                  </a:lnTo>
                  <a:lnTo>
                    <a:pt x="1591" y="381"/>
                  </a:lnTo>
                  <a:lnTo>
                    <a:pt x="1583" y="376"/>
                  </a:lnTo>
                  <a:lnTo>
                    <a:pt x="1578" y="373"/>
                  </a:lnTo>
                  <a:lnTo>
                    <a:pt x="1576" y="373"/>
                  </a:lnTo>
                  <a:lnTo>
                    <a:pt x="1568" y="376"/>
                  </a:lnTo>
                  <a:lnTo>
                    <a:pt x="1563" y="373"/>
                  </a:lnTo>
                  <a:lnTo>
                    <a:pt x="1558" y="371"/>
                  </a:lnTo>
                  <a:lnTo>
                    <a:pt x="1558" y="366"/>
                  </a:lnTo>
                  <a:lnTo>
                    <a:pt x="1561" y="363"/>
                  </a:lnTo>
                  <a:lnTo>
                    <a:pt x="1561" y="361"/>
                  </a:lnTo>
                  <a:lnTo>
                    <a:pt x="1561" y="358"/>
                  </a:lnTo>
                  <a:lnTo>
                    <a:pt x="1563" y="356"/>
                  </a:lnTo>
                  <a:lnTo>
                    <a:pt x="1566" y="356"/>
                  </a:lnTo>
                  <a:lnTo>
                    <a:pt x="1568" y="356"/>
                  </a:lnTo>
                  <a:lnTo>
                    <a:pt x="1568" y="353"/>
                  </a:lnTo>
                  <a:lnTo>
                    <a:pt x="1561" y="350"/>
                  </a:lnTo>
                  <a:lnTo>
                    <a:pt x="1556" y="350"/>
                  </a:lnTo>
                  <a:lnTo>
                    <a:pt x="1553" y="345"/>
                  </a:lnTo>
                  <a:lnTo>
                    <a:pt x="1556" y="343"/>
                  </a:lnTo>
                  <a:lnTo>
                    <a:pt x="1561" y="343"/>
                  </a:lnTo>
                  <a:lnTo>
                    <a:pt x="1558" y="343"/>
                  </a:lnTo>
                  <a:lnTo>
                    <a:pt x="1556" y="340"/>
                  </a:lnTo>
                  <a:lnTo>
                    <a:pt x="1553" y="335"/>
                  </a:lnTo>
                  <a:lnTo>
                    <a:pt x="1548" y="333"/>
                  </a:lnTo>
                  <a:lnTo>
                    <a:pt x="1545" y="333"/>
                  </a:lnTo>
                  <a:lnTo>
                    <a:pt x="1540" y="333"/>
                  </a:lnTo>
                  <a:lnTo>
                    <a:pt x="1538" y="333"/>
                  </a:lnTo>
                  <a:lnTo>
                    <a:pt x="1540" y="330"/>
                  </a:lnTo>
                  <a:lnTo>
                    <a:pt x="1540" y="328"/>
                  </a:lnTo>
                  <a:lnTo>
                    <a:pt x="1538" y="325"/>
                  </a:lnTo>
                  <a:lnTo>
                    <a:pt x="1533" y="325"/>
                  </a:lnTo>
                  <a:lnTo>
                    <a:pt x="1528" y="325"/>
                  </a:lnTo>
                  <a:lnTo>
                    <a:pt x="1520" y="325"/>
                  </a:lnTo>
                  <a:lnTo>
                    <a:pt x="1515" y="325"/>
                  </a:lnTo>
                  <a:lnTo>
                    <a:pt x="1510" y="325"/>
                  </a:lnTo>
                  <a:lnTo>
                    <a:pt x="1503" y="323"/>
                  </a:lnTo>
                  <a:lnTo>
                    <a:pt x="1500" y="323"/>
                  </a:lnTo>
                  <a:lnTo>
                    <a:pt x="1500" y="320"/>
                  </a:lnTo>
                  <a:lnTo>
                    <a:pt x="1498" y="318"/>
                  </a:lnTo>
                  <a:lnTo>
                    <a:pt x="1492" y="315"/>
                  </a:lnTo>
                  <a:lnTo>
                    <a:pt x="1485" y="315"/>
                  </a:lnTo>
                  <a:lnTo>
                    <a:pt x="1480" y="318"/>
                  </a:lnTo>
                  <a:lnTo>
                    <a:pt x="1475" y="323"/>
                  </a:lnTo>
                  <a:lnTo>
                    <a:pt x="1472" y="325"/>
                  </a:lnTo>
                  <a:lnTo>
                    <a:pt x="1467" y="325"/>
                  </a:lnTo>
                  <a:lnTo>
                    <a:pt x="1462" y="320"/>
                  </a:lnTo>
                  <a:lnTo>
                    <a:pt x="1460" y="318"/>
                  </a:lnTo>
                  <a:lnTo>
                    <a:pt x="1457" y="313"/>
                  </a:lnTo>
                  <a:lnTo>
                    <a:pt x="1455" y="310"/>
                  </a:lnTo>
                  <a:lnTo>
                    <a:pt x="1450" y="305"/>
                  </a:lnTo>
                  <a:lnTo>
                    <a:pt x="1442" y="300"/>
                  </a:lnTo>
                  <a:lnTo>
                    <a:pt x="1435" y="298"/>
                  </a:lnTo>
                  <a:lnTo>
                    <a:pt x="1429" y="298"/>
                  </a:lnTo>
                  <a:lnTo>
                    <a:pt x="1427" y="300"/>
                  </a:lnTo>
                  <a:lnTo>
                    <a:pt x="1419" y="303"/>
                  </a:lnTo>
                  <a:lnTo>
                    <a:pt x="1414" y="305"/>
                  </a:lnTo>
                  <a:lnTo>
                    <a:pt x="1414" y="308"/>
                  </a:lnTo>
                  <a:lnTo>
                    <a:pt x="1414" y="313"/>
                  </a:lnTo>
                  <a:lnTo>
                    <a:pt x="1409" y="315"/>
                  </a:lnTo>
                  <a:lnTo>
                    <a:pt x="1404" y="320"/>
                  </a:lnTo>
                  <a:lnTo>
                    <a:pt x="1397" y="320"/>
                  </a:lnTo>
                  <a:lnTo>
                    <a:pt x="1394" y="320"/>
                  </a:lnTo>
                  <a:lnTo>
                    <a:pt x="1392" y="315"/>
                  </a:lnTo>
                  <a:lnTo>
                    <a:pt x="1392" y="310"/>
                  </a:lnTo>
                  <a:lnTo>
                    <a:pt x="1389" y="305"/>
                  </a:lnTo>
                  <a:lnTo>
                    <a:pt x="1389" y="303"/>
                  </a:lnTo>
                  <a:lnTo>
                    <a:pt x="1387" y="298"/>
                  </a:lnTo>
                  <a:lnTo>
                    <a:pt x="1384" y="292"/>
                  </a:lnTo>
                  <a:lnTo>
                    <a:pt x="1382" y="290"/>
                  </a:lnTo>
                  <a:lnTo>
                    <a:pt x="1374" y="285"/>
                  </a:lnTo>
                  <a:lnTo>
                    <a:pt x="1366" y="285"/>
                  </a:lnTo>
                  <a:lnTo>
                    <a:pt x="1359" y="287"/>
                  </a:lnTo>
                  <a:lnTo>
                    <a:pt x="1354" y="292"/>
                  </a:lnTo>
                  <a:lnTo>
                    <a:pt x="1351" y="303"/>
                  </a:lnTo>
                  <a:lnTo>
                    <a:pt x="1349" y="313"/>
                  </a:lnTo>
                  <a:lnTo>
                    <a:pt x="1349" y="325"/>
                  </a:lnTo>
                  <a:lnTo>
                    <a:pt x="1354" y="343"/>
                  </a:lnTo>
                  <a:lnTo>
                    <a:pt x="1359" y="356"/>
                  </a:lnTo>
                  <a:lnTo>
                    <a:pt x="1356" y="353"/>
                  </a:lnTo>
                  <a:lnTo>
                    <a:pt x="1354" y="350"/>
                  </a:lnTo>
                  <a:lnTo>
                    <a:pt x="1349" y="345"/>
                  </a:lnTo>
                  <a:lnTo>
                    <a:pt x="1344" y="338"/>
                  </a:lnTo>
                  <a:lnTo>
                    <a:pt x="1341" y="330"/>
                  </a:lnTo>
                  <a:lnTo>
                    <a:pt x="1339" y="323"/>
                  </a:lnTo>
                  <a:lnTo>
                    <a:pt x="1339" y="310"/>
                  </a:lnTo>
                  <a:lnTo>
                    <a:pt x="1344" y="298"/>
                  </a:lnTo>
                  <a:lnTo>
                    <a:pt x="1344" y="290"/>
                  </a:lnTo>
                  <a:lnTo>
                    <a:pt x="1341" y="287"/>
                  </a:lnTo>
                  <a:lnTo>
                    <a:pt x="1336" y="287"/>
                  </a:lnTo>
                  <a:lnTo>
                    <a:pt x="1331" y="287"/>
                  </a:lnTo>
                  <a:lnTo>
                    <a:pt x="1324" y="290"/>
                  </a:lnTo>
                  <a:lnTo>
                    <a:pt x="1316" y="298"/>
                  </a:lnTo>
                  <a:lnTo>
                    <a:pt x="1311" y="310"/>
                  </a:lnTo>
                  <a:lnTo>
                    <a:pt x="1308" y="325"/>
                  </a:lnTo>
                  <a:lnTo>
                    <a:pt x="1308" y="335"/>
                  </a:lnTo>
                  <a:lnTo>
                    <a:pt x="1308" y="340"/>
                  </a:lnTo>
                  <a:lnTo>
                    <a:pt x="1308" y="345"/>
                  </a:lnTo>
                  <a:lnTo>
                    <a:pt x="1308" y="356"/>
                  </a:lnTo>
                  <a:lnTo>
                    <a:pt x="1308" y="361"/>
                  </a:lnTo>
                  <a:lnTo>
                    <a:pt x="1311" y="363"/>
                  </a:lnTo>
                  <a:lnTo>
                    <a:pt x="1316" y="366"/>
                  </a:lnTo>
                  <a:lnTo>
                    <a:pt x="1319" y="366"/>
                  </a:lnTo>
                  <a:lnTo>
                    <a:pt x="1321" y="366"/>
                  </a:lnTo>
                  <a:lnTo>
                    <a:pt x="1329" y="368"/>
                  </a:lnTo>
                  <a:lnTo>
                    <a:pt x="1334" y="371"/>
                  </a:lnTo>
                  <a:lnTo>
                    <a:pt x="1339" y="371"/>
                  </a:lnTo>
                  <a:lnTo>
                    <a:pt x="1341" y="373"/>
                  </a:lnTo>
                  <a:lnTo>
                    <a:pt x="1339" y="376"/>
                  </a:lnTo>
                  <a:lnTo>
                    <a:pt x="1334" y="376"/>
                  </a:lnTo>
                  <a:lnTo>
                    <a:pt x="1331" y="376"/>
                  </a:lnTo>
                  <a:lnTo>
                    <a:pt x="1326" y="376"/>
                  </a:lnTo>
                  <a:lnTo>
                    <a:pt x="1321" y="378"/>
                  </a:lnTo>
                  <a:lnTo>
                    <a:pt x="1316" y="381"/>
                  </a:lnTo>
                  <a:lnTo>
                    <a:pt x="1316" y="383"/>
                  </a:lnTo>
                  <a:lnTo>
                    <a:pt x="1319" y="386"/>
                  </a:lnTo>
                  <a:lnTo>
                    <a:pt x="1321" y="386"/>
                  </a:lnTo>
                  <a:lnTo>
                    <a:pt x="1326" y="388"/>
                  </a:lnTo>
                  <a:lnTo>
                    <a:pt x="1331" y="391"/>
                  </a:lnTo>
                  <a:lnTo>
                    <a:pt x="1334" y="393"/>
                  </a:lnTo>
                  <a:lnTo>
                    <a:pt x="1339" y="396"/>
                  </a:lnTo>
                  <a:lnTo>
                    <a:pt x="1341" y="396"/>
                  </a:lnTo>
                  <a:lnTo>
                    <a:pt x="1346" y="396"/>
                  </a:lnTo>
                  <a:lnTo>
                    <a:pt x="1351" y="393"/>
                  </a:lnTo>
                  <a:lnTo>
                    <a:pt x="1356" y="391"/>
                  </a:lnTo>
                  <a:lnTo>
                    <a:pt x="1359" y="393"/>
                  </a:lnTo>
                  <a:lnTo>
                    <a:pt x="1361" y="396"/>
                  </a:lnTo>
                  <a:lnTo>
                    <a:pt x="1371" y="398"/>
                  </a:lnTo>
                  <a:lnTo>
                    <a:pt x="1374" y="398"/>
                  </a:lnTo>
                  <a:lnTo>
                    <a:pt x="1366" y="436"/>
                  </a:lnTo>
                  <a:lnTo>
                    <a:pt x="1336" y="482"/>
                  </a:lnTo>
                  <a:lnTo>
                    <a:pt x="1326" y="426"/>
                  </a:lnTo>
                  <a:lnTo>
                    <a:pt x="1308" y="403"/>
                  </a:lnTo>
                  <a:lnTo>
                    <a:pt x="1288" y="431"/>
                  </a:lnTo>
                  <a:lnTo>
                    <a:pt x="1278" y="403"/>
                  </a:lnTo>
                  <a:lnTo>
                    <a:pt x="1258" y="368"/>
                  </a:lnTo>
                  <a:lnTo>
                    <a:pt x="1248" y="323"/>
                  </a:lnTo>
                  <a:lnTo>
                    <a:pt x="1215" y="270"/>
                  </a:lnTo>
                  <a:lnTo>
                    <a:pt x="1190" y="343"/>
                  </a:lnTo>
                  <a:lnTo>
                    <a:pt x="1190" y="368"/>
                  </a:lnTo>
                  <a:lnTo>
                    <a:pt x="1225" y="398"/>
                  </a:lnTo>
                  <a:lnTo>
                    <a:pt x="1230" y="431"/>
                  </a:lnTo>
                  <a:lnTo>
                    <a:pt x="1205" y="456"/>
                  </a:lnTo>
                  <a:lnTo>
                    <a:pt x="1190" y="446"/>
                  </a:lnTo>
                  <a:lnTo>
                    <a:pt x="1185" y="446"/>
                  </a:lnTo>
                  <a:lnTo>
                    <a:pt x="1185" y="444"/>
                  </a:lnTo>
                  <a:lnTo>
                    <a:pt x="1187" y="439"/>
                  </a:lnTo>
                  <a:lnTo>
                    <a:pt x="1185" y="434"/>
                  </a:lnTo>
                  <a:lnTo>
                    <a:pt x="1185" y="429"/>
                  </a:lnTo>
                  <a:lnTo>
                    <a:pt x="1182" y="424"/>
                  </a:lnTo>
                  <a:lnTo>
                    <a:pt x="1185" y="424"/>
                  </a:lnTo>
                  <a:lnTo>
                    <a:pt x="1187" y="424"/>
                  </a:lnTo>
                  <a:lnTo>
                    <a:pt x="1190" y="424"/>
                  </a:lnTo>
                  <a:lnTo>
                    <a:pt x="1192" y="424"/>
                  </a:lnTo>
                  <a:lnTo>
                    <a:pt x="1195" y="424"/>
                  </a:lnTo>
                  <a:lnTo>
                    <a:pt x="1198" y="419"/>
                  </a:lnTo>
                  <a:lnTo>
                    <a:pt x="1200" y="413"/>
                  </a:lnTo>
                  <a:lnTo>
                    <a:pt x="1198" y="408"/>
                  </a:lnTo>
                  <a:lnTo>
                    <a:pt x="1192" y="406"/>
                  </a:lnTo>
                  <a:lnTo>
                    <a:pt x="1190" y="403"/>
                  </a:lnTo>
                  <a:lnTo>
                    <a:pt x="1185" y="403"/>
                  </a:lnTo>
                  <a:lnTo>
                    <a:pt x="1180" y="398"/>
                  </a:lnTo>
                  <a:lnTo>
                    <a:pt x="1175" y="396"/>
                  </a:lnTo>
                  <a:lnTo>
                    <a:pt x="1170" y="391"/>
                  </a:lnTo>
                  <a:lnTo>
                    <a:pt x="1167" y="388"/>
                  </a:lnTo>
                  <a:lnTo>
                    <a:pt x="1165" y="383"/>
                  </a:lnTo>
                  <a:lnTo>
                    <a:pt x="1162" y="378"/>
                  </a:lnTo>
                  <a:lnTo>
                    <a:pt x="1162" y="373"/>
                  </a:lnTo>
                  <a:lnTo>
                    <a:pt x="1162" y="371"/>
                  </a:lnTo>
                  <a:lnTo>
                    <a:pt x="1165" y="368"/>
                  </a:lnTo>
                  <a:lnTo>
                    <a:pt x="1165" y="363"/>
                  </a:lnTo>
                  <a:lnTo>
                    <a:pt x="1162" y="356"/>
                  </a:lnTo>
                  <a:lnTo>
                    <a:pt x="1162" y="350"/>
                  </a:lnTo>
                  <a:lnTo>
                    <a:pt x="1160" y="343"/>
                  </a:lnTo>
                  <a:lnTo>
                    <a:pt x="1160" y="338"/>
                  </a:lnTo>
                  <a:lnTo>
                    <a:pt x="1157" y="333"/>
                  </a:lnTo>
                  <a:lnTo>
                    <a:pt x="1157" y="328"/>
                  </a:lnTo>
                  <a:lnTo>
                    <a:pt x="1160" y="325"/>
                  </a:lnTo>
                  <a:lnTo>
                    <a:pt x="1162" y="323"/>
                  </a:lnTo>
                  <a:lnTo>
                    <a:pt x="1165" y="323"/>
                  </a:lnTo>
                  <a:lnTo>
                    <a:pt x="1167" y="318"/>
                  </a:lnTo>
                  <a:lnTo>
                    <a:pt x="1172" y="310"/>
                  </a:lnTo>
                  <a:lnTo>
                    <a:pt x="1172" y="308"/>
                  </a:lnTo>
                  <a:lnTo>
                    <a:pt x="1172" y="305"/>
                  </a:lnTo>
                  <a:lnTo>
                    <a:pt x="1170" y="303"/>
                  </a:lnTo>
                  <a:lnTo>
                    <a:pt x="1165" y="300"/>
                  </a:lnTo>
                  <a:lnTo>
                    <a:pt x="1162" y="300"/>
                  </a:lnTo>
                  <a:lnTo>
                    <a:pt x="1157" y="300"/>
                  </a:lnTo>
                  <a:lnTo>
                    <a:pt x="1152" y="300"/>
                  </a:lnTo>
                  <a:lnTo>
                    <a:pt x="1147" y="300"/>
                  </a:lnTo>
                  <a:lnTo>
                    <a:pt x="1142" y="303"/>
                  </a:lnTo>
                  <a:lnTo>
                    <a:pt x="1145" y="305"/>
                  </a:lnTo>
                  <a:lnTo>
                    <a:pt x="1147" y="308"/>
                  </a:lnTo>
                  <a:lnTo>
                    <a:pt x="1150" y="310"/>
                  </a:lnTo>
                  <a:lnTo>
                    <a:pt x="1152" y="313"/>
                  </a:lnTo>
                  <a:lnTo>
                    <a:pt x="1150" y="313"/>
                  </a:lnTo>
                  <a:lnTo>
                    <a:pt x="1147" y="315"/>
                  </a:lnTo>
                  <a:lnTo>
                    <a:pt x="1145" y="313"/>
                  </a:lnTo>
                  <a:lnTo>
                    <a:pt x="1142" y="310"/>
                  </a:lnTo>
                  <a:lnTo>
                    <a:pt x="1137" y="310"/>
                  </a:lnTo>
                  <a:lnTo>
                    <a:pt x="1134" y="313"/>
                  </a:lnTo>
                  <a:lnTo>
                    <a:pt x="1132" y="315"/>
                  </a:lnTo>
                  <a:lnTo>
                    <a:pt x="1132" y="320"/>
                  </a:lnTo>
                  <a:lnTo>
                    <a:pt x="1132" y="323"/>
                  </a:lnTo>
                  <a:lnTo>
                    <a:pt x="1134" y="328"/>
                  </a:lnTo>
                  <a:lnTo>
                    <a:pt x="1137" y="330"/>
                  </a:lnTo>
                  <a:lnTo>
                    <a:pt x="1134" y="335"/>
                  </a:lnTo>
                  <a:lnTo>
                    <a:pt x="1132" y="340"/>
                  </a:lnTo>
                  <a:lnTo>
                    <a:pt x="1132" y="348"/>
                  </a:lnTo>
                  <a:lnTo>
                    <a:pt x="1129" y="353"/>
                  </a:lnTo>
                  <a:lnTo>
                    <a:pt x="1127" y="350"/>
                  </a:lnTo>
                  <a:lnTo>
                    <a:pt x="1124" y="343"/>
                  </a:lnTo>
                  <a:lnTo>
                    <a:pt x="1124" y="335"/>
                  </a:lnTo>
                  <a:lnTo>
                    <a:pt x="1124" y="328"/>
                  </a:lnTo>
                  <a:lnTo>
                    <a:pt x="1119" y="323"/>
                  </a:lnTo>
                  <a:lnTo>
                    <a:pt x="1117" y="320"/>
                  </a:lnTo>
                  <a:lnTo>
                    <a:pt x="1112" y="315"/>
                  </a:lnTo>
                  <a:lnTo>
                    <a:pt x="1109" y="315"/>
                  </a:lnTo>
                  <a:lnTo>
                    <a:pt x="1109" y="318"/>
                  </a:lnTo>
                  <a:lnTo>
                    <a:pt x="1112" y="323"/>
                  </a:lnTo>
                  <a:lnTo>
                    <a:pt x="1112" y="328"/>
                  </a:lnTo>
                  <a:lnTo>
                    <a:pt x="1109" y="328"/>
                  </a:lnTo>
                  <a:lnTo>
                    <a:pt x="1104" y="328"/>
                  </a:lnTo>
                  <a:lnTo>
                    <a:pt x="1099" y="325"/>
                  </a:lnTo>
                  <a:lnTo>
                    <a:pt x="1094" y="320"/>
                  </a:lnTo>
                  <a:lnTo>
                    <a:pt x="1092" y="315"/>
                  </a:lnTo>
                  <a:lnTo>
                    <a:pt x="1092" y="313"/>
                  </a:lnTo>
                  <a:lnTo>
                    <a:pt x="1087" y="313"/>
                  </a:lnTo>
                  <a:lnTo>
                    <a:pt x="1082" y="315"/>
                  </a:lnTo>
                  <a:lnTo>
                    <a:pt x="1079" y="315"/>
                  </a:lnTo>
                  <a:lnTo>
                    <a:pt x="1077" y="313"/>
                  </a:lnTo>
                  <a:lnTo>
                    <a:pt x="1079" y="310"/>
                  </a:lnTo>
                  <a:lnTo>
                    <a:pt x="1082" y="303"/>
                  </a:lnTo>
                  <a:lnTo>
                    <a:pt x="1082" y="300"/>
                  </a:lnTo>
                  <a:lnTo>
                    <a:pt x="1077" y="298"/>
                  </a:lnTo>
                  <a:lnTo>
                    <a:pt x="1071" y="300"/>
                  </a:lnTo>
                  <a:lnTo>
                    <a:pt x="1064" y="300"/>
                  </a:lnTo>
                  <a:lnTo>
                    <a:pt x="1056" y="303"/>
                  </a:lnTo>
                  <a:lnTo>
                    <a:pt x="1051" y="303"/>
                  </a:lnTo>
                  <a:lnTo>
                    <a:pt x="1049" y="305"/>
                  </a:lnTo>
                  <a:lnTo>
                    <a:pt x="1044" y="305"/>
                  </a:lnTo>
                  <a:lnTo>
                    <a:pt x="1039" y="308"/>
                  </a:lnTo>
                  <a:lnTo>
                    <a:pt x="1036" y="310"/>
                  </a:lnTo>
                  <a:lnTo>
                    <a:pt x="1036" y="315"/>
                  </a:lnTo>
                  <a:lnTo>
                    <a:pt x="1034" y="320"/>
                  </a:lnTo>
                  <a:lnTo>
                    <a:pt x="1029" y="323"/>
                  </a:lnTo>
                  <a:lnTo>
                    <a:pt x="1024" y="323"/>
                  </a:lnTo>
                  <a:lnTo>
                    <a:pt x="1021" y="325"/>
                  </a:lnTo>
                  <a:lnTo>
                    <a:pt x="1021" y="330"/>
                  </a:lnTo>
                  <a:lnTo>
                    <a:pt x="1024" y="333"/>
                  </a:lnTo>
                  <a:lnTo>
                    <a:pt x="1029" y="338"/>
                  </a:lnTo>
                  <a:lnTo>
                    <a:pt x="1034" y="343"/>
                  </a:lnTo>
                  <a:lnTo>
                    <a:pt x="1036" y="345"/>
                  </a:lnTo>
                  <a:lnTo>
                    <a:pt x="1039" y="345"/>
                  </a:lnTo>
                  <a:lnTo>
                    <a:pt x="1039" y="350"/>
                  </a:lnTo>
                  <a:lnTo>
                    <a:pt x="1039" y="353"/>
                  </a:lnTo>
                  <a:lnTo>
                    <a:pt x="1034" y="356"/>
                  </a:lnTo>
                  <a:lnTo>
                    <a:pt x="1026" y="353"/>
                  </a:lnTo>
                  <a:lnTo>
                    <a:pt x="1021" y="356"/>
                  </a:lnTo>
                  <a:lnTo>
                    <a:pt x="1021" y="358"/>
                  </a:lnTo>
                  <a:lnTo>
                    <a:pt x="1021" y="361"/>
                  </a:lnTo>
                  <a:lnTo>
                    <a:pt x="1021" y="366"/>
                  </a:lnTo>
                  <a:lnTo>
                    <a:pt x="1024" y="371"/>
                  </a:lnTo>
                  <a:lnTo>
                    <a:pt x="1026" y="373"/>
                  </a:lnTo>
                  <a:lnTo>
                    <a:pt x="1031" y="373"/>
                  </a:lnTo>
                  <a:lnTo>
                    <a:pt x="1036" y="373"/>
                  </a:lnTo>
                  <a:lnTo>
                    <a:pt x="1044" y="373"/>
                  </a:lnTo>
                  <a:lnTo>
                    <a:pt x="1051" y="376"/>
                  </a:lnTo>
                  <a:lnTo>
                    <a:pt x="1054" y="376"/>
                  </a:lnTo>
                  <a:lnTo>
                    <a:pt x="1059" y="376"/>
                  </a:lnTo>
                  <a:lnTo>
                    <a:pt x="1069" y="378"/>
                  </a:lnTo>
                  <a:lnTo>
                    <a:pt x="1077" y="381"/>
                  </a:lnTo>
                  <a:lnTo>
                    <a:pt x="1082" y="386"/>
                  </a:lnTo>
                  <a:lnTo>
                    <a:pt x="1082" y="391"/>
                  </a:lnTo>
                  <a:lnTo>
                    <a:pt x="1079" y="396"/>
                  </a:lnTo>
                  <a:lnTo>
                    <a:pt x="1079" y="398"/>
                  </a:lnTo>
                  <a:lnTo>
                    <a:pt x="1077" y="398"/>
                  </a:lnTo>
                  <a:lnTo>
                    <a:pt x="1071" y="396"/>
                  </a:lnTo>
                  <a:lnTo>
                    <a:pt x="1066" y="396"/>
                  </a:lnTo>
                  <a:lnTo>
                    <a:pt x="1059" y="393"/>
                  </a:lnTo>
                  <a:lnTo>
                    <a:pt x="1054" y="388"/>
                  </a:lnTo>
                  <a:lnTo>
                    <a:pt x="1049" y="388"/>
                  </a:lnTo>
                  <a:lnTo>
                    <a:pt x="1044" y="386"/>
                  </a:lnTo>
                  <a:lnTo>
                    <a:pt x="1039" y="383"/>
                  </a:lnTo>
                  <a:lnTo>
                    <a:pt x="1034" y="383"/>
                  </a:lnTo>
                  <a:lnTo>
                    <a:pt x="1026" y="383"/>
                  </a:lnTo>
                  <a:lnTo>
                    <a:pt x="1021" y="383"/>
                  </a:lnTo>
                  <a:lnTo>
                    <a:pt x="1019" y="383"/>
                  </a:lnTo>
                  <a:lnTo>
                    <a:pt x="1019" y="388"/>
                  </a:lnTo>
                  <a:lnTo>
                    <a:pt x="1019" y="393"/>
                  </a:lnTo>
                  <a:lnTo>
                    <a:pt x="1019" y="398"/>
                  </a:lnTo>
                  <a:lnTo>
                    <a:pt x="1019" y="403"/>
                  </a:lnTo>
                  <a:lnTo>
                    <a:pt x="1021" y="406"/>
                  </a:lnTo>
                  <a:lnTo>
                    <a:pt x="1026" y="406"/>
                  </a:lnTo>
                  <a:lnTo>
                    <a:pt x="1031" y="408"/>
                  </a:lnTo>
                  <a:lnTo>
                    <a:pt x="1036" y="413"/>
                  </a:lnTo>
                  <a:lnTo>
                    <a:pt x="1044" y="419"/>
                  </a:lnTo>
                  <a:lnTo>
                    <a:pt x="1049" y="424"/>
                  </a:lnTo>
                  <a:lnTo>
                    <a:pt x="1049" y="429"/>
                  </a:lnTo>
                  <a:lnTo>
                    <a:pt x="1051" y="434"/>
                  </a:lnTo>
                  <a:lnTo>
                    <a:pt x="1051" y="439"/>
                  </a:lnTo>
                  <a:lnTo>
                    <a:pt x="1054" y="441"/>
                  </a:lnTo>
                  <a:lnTo>
                    <a:pt x="1056" y="441"/>
                  </a:lnTo>
                  <a:lnTo>
                    <a:pt x="1059" y="441"/>
                  </a:lnTo>
                  <a:lnTo>
                    <a:pt x="1064" y="444"/>
                  </a:lnTo>
                  <a:lnTo>
                    <a:pt x="1066" y="444"/>
                  </a:lnTo>
                  <a:lnTo>
                    <a:pt x="1071" y="446"/>
                  </a:lnTo>
                  <a:lnTo>
                    <a:pt x="1074" y="446"/>
                  </a:lnTo>
                  <a:lnTo>
                    <a:pt x="1077" y="446"/>
                  </a:lnTo>
                  <a:lnTo>
                    <a:pt x="1079" y="446"/>
                  </a:lnTo>
                  <a:lnTo>
                    <a:pt x="1084" y="446"/>
                  </a:lnTo>
                  <a:lnTo>
                    <a:pt x="1087" y="444"/>
                  </a:lnTo>
                  <a:lnTo>
                    <a:pt x="1094" y="444"/>
                  </a:lnTo>
                  <a:lnTo>
                    <a:pt x="1102" y="441"/>
                  </a:lnTo>
                  <a:lnTo>
                    <a:pt x="1107" y="439"/>
                  </a:lnTo>
                  <a:lnTo>
                    <a:pt x="1114" y="439"/>
                  </a:lnTo>
                  <a:lnTo>
                    <a:pt x="1119" y="436"/>
                  </a:lnTo>
                  <a:lnTo>
                    <a:pt x="1124" y="434"/>
                  </a:lnTo>
                  <a:lnTo>
                    <a:pt x="1129" y="429"/>
                  </a:lnTo>
                  <a:lnTo>
                    <a:pt x="1132" y="426"/>
                  </a:lnTo>
                  <a:lnTo>
                    <a:pt x="1134" y="429"/>
                  </a:lnTo>
                  <a:lnTo>
                    <a:pt x="1137" y="429"/>
                  </a:lnTo>
                  <a:lnTo>
                    <a:pt x="1142" y="434"/>
                  </a:lnTo>
                  <a:lnTo>
                    <a:pt x="1145" y="434"/>
                  </a:lnTo>
                  <a:lnTo>
                    <a:pt x="1147" y="439"/>
                  </a:lnTo>
                  <a:lnTo>
                    <a:pt x="1152" y="441"/>
                  </a:lnTo>
                  <a:lnTo>
                    <a:pt x="1157" y="444"/>
                  </a:lnTo>
                  <a:lnTo>
                    <a:pt x="1160" y="449"/>
                  </a:lnTo>
                  <a:lnTo>
                    <a:pt x="1167" y="451"/>
                  </a:lnTo>
                  <a:lnTo>
                    <a:pt x="1157" y="471"/>
                  </a:lnTo>
                  <a:lnTo>
                    <a:pt x="1122" y="461"/>
                  </a:lnTo>
                  <a:lnTo>
                    <a:pt x="1069" y="461"/>
                  </a:lnTo>
                  <a:lnTo>
                    <a:pt x="1039" y="441"/>
                  </a:lnTo>
                  <a:lnTo>
                    <a:pt x="991" y="451"/>
                  </a:lnTo>
                  <a:lnTo>
                    <a:pt x="996" y="466"/>
                  </a:lnTo>
                  <a:lnTo>
                    <a:pt x="1001" y="497"/>
                  </a:lnTo>
                  <a:lnTo>
                    <a:pt x="986" y="492"/>
                  </a:lnTo>
                  <a:lnTo>
                    <a:pt x="958" y="461"/>
                  </a:lnTo>
                  <a:lnTo>
                    <a:pt x="903" y="471"/>
                  </a:lnTo>
                  <a:lnTo>
                    <a:pt x="875" y="451"/>
                  </a:lnTo>
                  <a:lnTo>
                    <a:pt x="885" y="431"/>
                  </a:lnTo>
                  <a:lnTo>
                    <a:pt x="850" y="421"/>
                  </a:lnTo>
                  <a:lnTo>
                    <a:pt x="807" y="398"/>
                  </a:lnTo>
                  <a:lnTo>
                    <a:pt x="749" y="383"/>
                  </a:lnTo>
                  <a:lnTo>
                    <a:pt x="713" y="393"/>
                  </a:lnTo>
                  <a:lnTo>
                    <a:pt x="676" y="353"/>
                  </a:lnTo>
                  <a:lnTo>
                    <a:pt x="577" y="398"/>
                  </a:lnTo>
                  <a:lnTo>
                    <a:pt x="550" y="426"/>
                  </a:lnTo>
                  <a:lnTo>
                    <a:pt x="509" y="416"/>
                  </a:lnTo>
                  <a:lnTo>
                    <a:pt x="482" y="388"/>
                  </a:lnTo>
                  <a:lnTo>
                    <a:pt x="451" y="378"/>
                  </a:lnTo>
                  <a:lnTo>
                    <a:pt x="439" y="378"/>
                  </a:lnTo>
                  <a:lnTo>
                    <a:pt x="424" y="363"/>
                  </a:lnTo>
                  <a:lnTo>
                    <a:pt x="376" y="368"/>
                  </a:lnTo>
                  <a:lnTo>
                    <a:pt x="308" y="338"/>
                  </a:lnTo>
                  <a:lnTo>
                    <a:pt x="277" y="343"/>
                  </a:lnTo>
                  <a:lnTo>
                    <a:pt x="252" y="328"/>
                  </a:lnTo>
                  <a:lnTo>
                    <a:pt x="245" y="310"/>
                  </a:lnTo>
                  <a:lnTo>
                    <a:pt x="199" y="295"/>
                  </a:lnTo>
                  <a:lnTo>
                    <a:pt x="171" y="315"/>
                  </a:lnTo>
                  <a:lnTo>
                    <a:pt x="131" y="333"/>
                  </a:lnTo>
                  <a:lnTo>
                    <a:pt x="98" y="353"/>
                  </a:lnTo>
                  <a:lnTo>
                    <a:pt x="78" y="403"/>
                  </a:lnTo>
                  <a:lnTo>
                    <a:pt x="35" y="413"/>
                  </a:lnTo>
                  <a:lnTo>
                    <a:pt x="35" y="446"/>
                  </a:lnTo>
                  <a:lnTo>
                    <a:pt x="68" y="487"/>
                  </a:lnTo>
                  <a:lnTo>
                    <a:pt x="98" y="502"/>
                  </a:lnTo>
                  <a:lnTo>
                    <a:pt x="98" y="522"/>
                  </a:lnTo>
                  <a:lnTo>
                    <a:pt x="78" y="532"/>
                  </a:lnTo>
                  <a:lnTo>
                    <a:pt x="50" y="522"/>
                  </a:lnTo>
                  <a:lnTo>
                    <a:pt x="0" y="560"/>
                  </a:lnTo>
                  <a:lnTo>
                    <a:pt x="15" y="575"/>
                  </a:lnTo>
                  <a:lnTo>
                    <a:pt x="35" y="595"/>
                  </a:lnTo>
                  <a:lnTo>
                    <a:pt x="83" y="595"/>
                  </a:lnTo>
                  <a:lnTo>
                    <a:pt x="118" y="600"/>
                  </a:lnTo>
                  <a:lnTo>
                    <a:pt x="103" y="635"/>
                  </a:lnTo>
                  <a:lnTo>
                    <a:pt x="63" y="653"/>
                  </a:lnTo>
                  <a:lnTo>
                    <a:pt x="30" y="673"/>
                  </a:lnTo>
                  <a:lnTo>
                    <a:pt x="25" y="698"/>
                  </a:lnTo>
                  <a:lnTo>
                    <a:pt x="63" y="724"/>
                  </a:lnTo>
                  <a:lnTo>
                    <a:pt x="68" y="751"/>
                  </a:lnTo>
                  <a:lnTo>
                    <a:pt x="93" y="761"/>
                  </a:lnTo>
                  <a:lnTo>
                    <a:pt x="98" y="797"/>
                  </a:lnTo>
                  <a:lnTo>
                    <a:pt x="136" y="792"/>
                  </a:lnTo>
                  <a:lnTo>
                    <a:pt x="182" y="792"/>
                  </a:lnTo>
                  <a:lnTo>
                    <a:pt x="156" y="840"/>
                  </a:lnTo>
                  <a:lnTo>
                    <a:pt x="78" y="905"/>
                  </a:lnTo>
                  <a:lnTo>
                    <a:pt x="166" y="860"/>
                  </a:lnTo>
                  <a:lnTo>
                    <a:pt x="234" y="787"/>
                  </a:lnTo>
                  <a:lnTo>
                    <a:pt x="229" y="772"/>
                  </a:lnTo>
                  <a:lnTo>
                    <a:pt x="272" y="719"/>
                  </a:lnTo>
                  <a:lnTo>
                    <a:pt x="282" y="741"/>
                  </a:lnTo>
                  <a:lnTo>
                    <a:pt x="287" y="766"/>
                  </a:lnTo>
                  <a:lnTo>
                    <a:pt x="320" y="741"/>
                  </a:lnTo>
                  <a:lnTo>
                    <a:pt x="355" y="719"/>
                  </a:lnTo>
                  <a:lnTo>
                    <a:pt x="371" y="731"/>
                  </a:lnTo>
                  <a:lnTo>
                    <a:pt x="451" y="746"/>
                  </a:lnTo>
                  <a:lnTo>
                    <a:pt x="504" y="772"/>
                  </a:lnTo>
                  <a:lnTo>
                    <a:pt x="545" y="751"/>
                  </a:lnTo>
                  <a:lnTo>
                    <a:pt x="603" y="855"/>
                  </a:lnTo>
                  <a:lnTo>
                    <a:pt x="640" y="880"/>
                  </a:lnTo>
                  <a:lnTo>
                    <a:pt x="635" y="920"/>
                  </a:lnTo>
                  <a:lnTo>
                    <a:pt x="650" y="953"/>
                  </a:lnTo>
                  <a:lnTo>
                    <a:pt x="691" y="1009"/>
                  </a:lnTo>
                  <a:lnTo>
                    <a:pt x="749" y="1046"/>
                  </a:lnTo>
                  <a:lnTo>
                    <a:pt x="754" y="1072"/>
                  </a:lnTo>
                  <a:lnTo>
                    <a:pt x="759" y="1102"/>
                  </a:lnTo>
                  <a:lnTo>
                    <a:pt x="744" y="1112"/>
                  </a:lnTo>
                  <a:lnTo>
                    <a:pt x="749" y="1092"/>
                  </a:lnTo>
                  <a:lnTo>
                    <a:pt x="719" y="1082"/>
                  </a:lnTo>
                  <a:lnTo>
                    <a:pt x="734" y="1137"/>
                  </a:lnTo>
                  <a:lnTo>
                    <a:pt x="729" y="1180"/>
                  </a:lnTo>
                  <a:lnTo>
                    <a:pt x="719" y="1220"/>
                  </a:lnTo>
                  <a:lnTo>
                    <a:pt x="729" y="1253"/>
                  </a:lnTo>
                  <a:lnTo>
                    <a:pt x="729" y="1273"/>
                  </a:lnTo>
                  <a:lnTo>
                    <a:pt x="754" y="1324"/>
                  </a:lnTo>
                  <a:lnTo>
                    <a:pt x="774" y="1359"/>
                  </a:lnTo>
                  <a:lnTo>
                    <a:pt x="792" y="1387"/>
                  </a:lnTo>
                  <a:lnTo>
                    <a:pt x="837" y="1417"/>
                  </a:lnTo>
                  <a:lnTo>
                    <a:pt x="842" y="1427"/>
                  </a:lnTo>
                  <a:lnTo>
                    <a:pt x="845" y="1427"/>
                  </a:lnTo>
                  <a:lnTo>
                    <a:pt x="875" y="1483"/>
                  </a:lnTo>
                  <a:lnTo>
                    <a:pt x="895" y="1515"/>
                  </a:lnTo>
                  <a:lnTo>
                    <a:pt x="890" y="1525"/>
                  </a:lnTo>
                  <a:lnTo>
                    <a:pt x="928" y="1551"/>
                  </a:lnTo>
                  <a:lnTo>
                    <a:pt x="933" y="1576"/>
                  </a:lnTo>
                  <a:lnTo>
                    <a:pt x="948" y="1586"/>
                  </a:lnTo>
                  <a:lnTo>
                    <a:pt x="968" y="1606"/>
                  </a:lnTo>
                  <a:lnTo>
                    <a:pt x="976" y="1591"/>
                  </a:lnTo>
                  <a:lnTo>
                    <a:pt x="953" y="1576"/>
                  </a:lnTo>
                  <a:lnTo>
                    <a:pt x="933" y="1530"/>
                  </a:lnTo>
                  <a:lnTo>
                    <a:pt x="895" y="1477"/>
                  </a:lnTo>
                  <a:lnTo>
                    <a:pt x="885" y="1447"/>
                  </a:lnTo>
                  <a:lnTo>
                    <a:pt x="913" y="1457"/>
                  </a:lnTo>
                  <a:lnTo>
                    <a:pt x="938" y="1510"/>
                  </a:lnTo>
                  <a:lnTo>
                    <a:pt x="948" y="1525"/>
                  </a:lnTo>
                  <a:lnTo>
                    <a:pt x="976" y="1541"/>
                  </a:lnTo>
                  <a:lnTo>
                    <a:pt x="976" y="1556"/>
                  </a:lnTo>
                  <a:lnTo>
                    <a:pt x="996" y="1566"/>
                  </a:lnTo>
                  <a:lnTo>
                    <a:pt x="1006" y="1581"/>
                  </a:lnTo>
                  <a:lnTo>
                    <a:pt x="1031" y="1606"/>
                  </a:lnTo>
                  <a:lnTo>
                    <a:pt x="1036" y="1644"/>
                  </a:lnTo>
                  <a:lnTo>
                    <a:pt x="1036" y="1659"/>
                  </a:lnTo>
                  <a:lnTo>
                    <a:pt x="1104" y="1699"/>
                  </a:lnTo>
                  <a:lnTo>
                    <a:pt x="1137" y="1717"/>
                  </a:lnTo>
                  <a:lnTo>
                    <a:pt x="1195" y="1732"/>
                  </a:lnTo>
                  <a:lnTo>
                    <a:pt x="1210" y="1727"/>
                  </a:lnTo>
                  <a:lnTo>
                    <a:pt x="1225" y="1727"/>
                  </a:lnTo>
                  <a:lnTo>
                    <a:pt x="1250" y="1747"/>
                  </a:lnTo>
                  <a:lnTo>
                    <a:pt x="1256" y="1755"/>
                  </a:lnTo>
                  <a:lnTo>
                    <a:pt x="1288" y="1760"/>
                  </a:lnTo>
                  <a:lnTo>
                    <a:pt x="1303" y="1755"/>
                  </a:lnTo>
                  <a:lnTo>
                    <a:pt x="1303" y="1752"/>
                  </a:lnTo>
                  <a:lnTo>
                    <a:pt x="1331" y="1767"/>
                  </a:lnTo>
                  <a:lnTo>
                    <a:pt x="1361" y="1755"/>
                  </a:lnTo>
                  <a:lnTo>
                    <a:pt x="1329" y="1767"/>
                  </a:lnTo>
                  <a:lnTo>
                    <a:pt x="1356" y="1810"/>
                  </a:lnTo>
                  <a:lnTo>
                    <a:pt x="1366" y="1820"/>
                  </a:lnTo>
                  <a:lnTo>
                    <a:pt x="1414" y="1851"/>
                  </a:lnTo>
                  <a:lnTo>
                    <a:pt x="1419" y="1830"/>
                  </a:lnTo>
                  <a:lnTo>
                    <a:pt x="1404" y="1810"/>
                  </a:lnTo>
                  <a:close/>
                  <a:moveTo>
                    <a:pt x="1268" y="1722"/>
                  </a:moveTo>
                  <a:lnTo>
                    <a:pt x="1268" y="1722"/>
                  </a:lnTo>
                  <a:lnTo>
                    <a:pt x="1281" y="1722"/>
                  </a:lnTo>
                  <a:lnTo>
                    <a:pt x="1283" y="1722"/>
                  </a:lnTo>
                  <a:lnTo>
                    <a:pt x="1268" y="1722"/>
                  </a:lnTo>
                  <a:close/>
                  <a:moveTo>
                    <a:pt x="1593" y="1692"/>
                  </a:moveTo>
                  <a:lnTo>
                    <a:pt x="1614" y="1692"/>
                  </a:lnTo>
                  <a:lnTo>
                    <a:pt x="1629" y="1679"/>
                  </a:lnTo>
                  <a:lnTo>
                    <a:pt x="1671" y="1687"/>
                  </a:lnTo>
                  <a:lnTo>
                    <a:pt x="1651" y="1674"/>
                  </a:lnTo>
                  <a:lnTo>
                    <a:pt x="1619" y="1659"/>
                  </a:lnTo>
                  <a:lnTo>
                    <a:pt x="1578" y="1659"/>
                  </a:lnTo>
                  <a:lnTo>
                    <a:pt x="1578" y="1669"/>
                  </a:lnTo>
                  <a:lnTo>
                    <a:pt x="1556" y="1674"/>
                  </a:lnTo>
                  <a:lnTo>
                    <a:pt x="1583" y="1687"/>
                  </a:lnTo>
                  <a:lnTo>
                    <a:pt x="1593" y="1692"/>
                  </a:lnTo>
                  <a:close/>
                  <a:moveTo>
                    <a:pt x="1520" y="1634"/>
                  </a:moveTo>
                  <a:lnTo>
                    <a:pt x="1520" y="1634"/>
                  </a:lnTo>
                  <a:lnTo>
                    <a:pt x="1513" y="1624"/>
                  </a:lnTo>
                  <a:lnTo>
                    <a:pt x="1510" y="1619"/>
                  </a:lnTo>
                  <a:lnTo>
                    <a:pt x="1472" y="1604"/>
                  </a:lnTo>
                  <a:lnTo>
                    <a:pt x="1414" y="1604"/>
                  </a:lnTo>
                  <a:lnTo>
                    <a:pt x="1382" y="1609"/>
                  </a:lnTo>
                  <a:lnTo>
                    <a:pt x="1371" y="1619"/>
                  </a:lnTo>
                  <a:lnTo>
                    <a:pt x="1397" y="1624"/>
                  </a:lnTo>
                  <a:lnTo>
                    <a:pt x="1419" y="1624"/>
                  </a:lnTo>
                  <a:lnTo>
                    <a:pt x="1450" y="1624"/>
                  </a:lnTo>
                  <a:lnTo>
                    <a:pt x="1482" y="1629"/>
                  </a:lnTo>
                  <a:lnTo>
                    <a:pt x="1492" y="1644"/>
                  </a:lnTo>
                  <a:lnTo>
                    <a:pt x="1503" y="1654"/>
                  </a:lnTo>
                  <a:lnTo>
                    <a:pt x="1545" y="1654"/>
                  </a:lnTo>
                  <a:lnTo>
                    <a:pt x="1553" y="1654"/>
                  </a:lnTo>
                  <a:lnTo>
                    <a:pt x="1556" y="1651"/>
                  </a:lnTo>
                  <a:lnTo>
                    <a:pt x="1556" y="1649"/>
                  </a:lnTo>
                  <a:lnTo>
                    <a:pt x="1545" y="1639"/>
                  </a:lnTo>
                  <a:lnTo>
                    <a:pt x="1538" y="1639"/>
                  </a:lnTo>
                  <a:lnTo>
                    <a:pt x="1528" y="1636"/>
                  </a:lnTo>
                  <a:lnTo>
                    <a:pt x="1520" y="1634"/>
                  </a:lnTo>
                  <a:close/>
                  <a:moveTo>
                    <a:pt x="1704" y="1717"/>
                  </a:moveTo>
                  <a:lnTo>
                    <a:pt x="1729" y="1722"/>
                  </a:lnTo>
                  <a:lnTo>
                    <a:pt x="1729" y="1709"/>
                  </a:lnTo>
                  <a:lnTo>
                    <a:pt x="1707" y="1709"/>
                  </a:lnTo>
                  <a:lnTo>
                    <a:pt x="1704" y="1717"/>
                  </a:lnTo>
                  <a:close/>
                  <a:moveTo>
                    <a:pt x="1452" y="1861"/>
                  </a:moveTo>
                  <a:lnTo>
                    <a:pt x="1452" y="1861"/>
                  </a:lnTo>
                  <a:lnTo>
                    <a:pt x="1467" y="1846"/>
                  </a:lnTo>
                  <a:lnTo>
                    <a:pt x="1487" y="1851"/>
                  </a:lnTo>
                  <a:lnTo>
                    <a:pt x="1492" y="1866"/>
                  </a:lnTo>
                  <a:lnTo>
                    <a:pt x="1508" y="1851"/>
                  </a:lnTo>
                  <a:lnTo>
                    <a:pt x="1487" y="1836"/>
                  </a:lnTo>
                  <a:lnTo>
                    <a:pt x="1462" y="1836"/>
                  </a:lnTo>
                  <a:lnTo>
                    <a:pt x="1445" y="1838"/>
                  </a:lnTo>
                  <a:lnTo>
                    <a:pt x="1432" y="1838"/>
                  </a:lnTo>
                  <a:lnTo>
                    <a:pt x="1424" y="1836"/>
                  </a:lnTo>
                  <a:lnTo>
                    <a:pt x="1419" y="1836"/>
                  </a:lnTo>
                  <a:lnTo>
                    <a:pt x="1419" y="1830"/>
                  </a:lnTo>
                  <a:lnTo>
                    <a:pt x="1414" y="1851"/>
                  </a:lnTo>
                  <a:lnTo>
                    <a:pt x="1435" y="1871"/>
                  </a:lnTo>
                  <a:lnTo>
                    <a:pt x="1445" y="1871"/>
                  </a:lnTo>
                  <a:lnTo>
                    <a:pt x="1452" y="1861"/>
                  </a:lnTo>
                  <a:close/>
                  <a:moveTo>
                    <a:pt x="2201" y="2073"/>
                  </a:moveTo>
                  <a:lnTo>
                    <a:pt x="2201" y="2073"/>
                  </a:lnTo>
                  <a:lnTo>
                    <a:pt x="2168" y="2062"/>
                  </a:lnTo>
                  <a:lnTo>
                    <a:pt x="2123" y="2037"/>
                  </a:lnTo>
                  <a:lnTo>
                    <a:pt x="2070" y="2032"/>
                  </a:lnTo>
                  <a:lnTo>
                    <a:pt x="2055" y="2027"/>
                  </a:lnTo>
                  <a:lnTo>
                    <a:pt x="2042" y="2012"/>
                  </a:lnTo>
                  <a:lnTo>
                    <a:pt x="2002" y="1997"/>
                  </a:lnTo>
                  <a:lnTo>
                    <a:pt x="1964" y="1974"/>
                  </a:lnTo>
                  <a:lnTo>
                    <a:pt x="1959" y="1954"/>
                  </a:lnTo>
                  <a:lnTo>
                    <a:pt x="1944" y="1914"/>
                  </a:lnTo>
                  <a:lnTo>
                    <a:pt x="1939" y="1914"/>
                  </a:lnTo>
                  <a:lnTo>
                    <a:pt x="1903" y="1893"/>
                  </a:lnTo>
                  <a:lnTo>
                    <a:pt x="1891" y="1893"/>
                  </a:lnTo>
                  <a:lnTo>
                    <a:pt x="1891" y="1896"/>
                  </a:lnTo>
                  <a:lnTo>
                    <a:pt x="1891" y="1893"/>
                  </a:lnTo>
                  <a:lnTo>
                    <a:pt x="1848" y="1888"/>
                  </a:lnTo>
                  <a:lnTo>
                    <a:pt x="1848" y="1883"/>
                  </a:lnTo>
                  <a:lnTo>
                    <a:pt x="1848" y="1888"/>
                  </a:lnTo>
                  <a:lnTo>
                    <a:pt x="1848" y="1881"/>
                  </a:lnTo>
                  <a:lnTo>
                    <a:pt x="1828" y="1876"/>
                  </a:lnTo>
                  <a:lnTo>
                    <a:pt x="1823" y="1861"/>
                  </a:lnTo>
                  <a:lnTo>
                    <a:pt x="1803" y="1846"/>
                  </a:lnTo>
                  <a:lnTo>
                    <a:pt x="1798" y="1846"/>
                  </a:lnTo>
                  <a:lnTo>
                    <a:pt x="1782" y="1841"/>
                  </a:lnTo>
                  <a:lnTo>
                    <a:pt x="1777" y="1830"/>
                  </a:lnTo>
                  <a:lnTo>
                    <a:pt x="1745" y="1815"/>
                  </a:lnTo>
                  <a:lnTo>
                    <a:pt x="1694" y="1820"/>
                  </a:lnTo>
                  <a:lnTo>
                    <a:pt x="1666" y="1815"/>
                  </a:lnTo>
                  <a:lnTo>
                    <a:pt x="1661" y="1805"/>
                  </a:lnTo>
                  <a:lnTo>
                    <a:pt x="1636" y="1800"/>
                  </a:lnTo>
                  <a:lnTo>
                    <a:pt x="1608" y="1805"/>
                  </a:lnTo>
                  <a:lnTo>
                    <a:pt x="1606" y="1803"/>
                  </a:lnTo>
                  <a:lnTo>
                    <a:pt x="1606" y="1798"/>
                  </a:lnTo>
                  <a:lnTo>
                    <a:pt x="1603" y="1790"/>
                  </a:lnTo>
                  <a:lnTo>
                    <a:pt x="1591" y="1795"/>
                  </a:lnTo>
                  <a:lnTo>
                    <a:pt x="1603" y="1790"/>
                  </a:lnTo>
                  <a:lnTo>
                    <a:pt x="1603" y="1785"/>
                  </a:lnTo>
                  <a:lnTo>
                    <a:pt x="1566" y="1795"/>
                  </a:lnTo>
                  <a:lnTo>
                    <a:pt x="1545" y="1805"/>
                  </a:lnTo>
                  <a:lnTo>
                    <a:pt x="1535" y="1830"/>
                  </a:lnTo>
                  <a:lnTo>
                    <a:pt x="1525" y="1836"/>
                  </a:lnTo>
                  <a:lnTo>
                    <a:pt x="1508" y="1851"/>
                  </a:lnTo>
                  <a:lnTo>
                    <a:pt x="1492" y="1866"/>
                  </a:lnTo>
                  <a:lnTo>
                    <a:pt x="1498" y="1878"/>
                  </a:lnTo>
                  <a:lnTo>
                    <a:pt x="1503" y="1904"/>
                  </a:lnTo>
                  <a:lnTo>
                    <a:pt x="1503" y="1919"/>
                  </a:lnTo>
                  <a:lnTo>
                    <a:pt x="1508" y="1939"/>
                  </a:lnTo>
                  <a:lnTo>
                    <a:pt x="1487" y="1954"/>
                  </a:lnTo>
                  <a:lnTo>
                    <a:pt x="1477" y="1964"/>
                  </a:lnTo>
                  <a:lnTo>
                    <a:pt x="1472" y="1974"/>
                  </a:lnTo>
                  <a:lnTo>
                    <a:pt x="1450" y="2022"/>
                  </a:lnTo>
                  <a:lnTo>
                    <a:pt x="1462" y="2042"/>
                  </a:lnTo>
                  <a:lnTo>
                    <a:pt x="1450" y="2047"/>
                  </a:lnTo>
                  <a:lnTo>
                    <a:pt x="1452" y="2047"/>
                  </a:lnTo>
                  <a:lnTo>
                    <a:pt x="1435" y="2057"/>
                  </a:lnTo>
                  <a:lnTo>
                    <a:pt x="1452" y="2093"/>
                  </a:lnTo>
                  <a:lnTo>
                    <a:pt x="1482" y="2146"/>
                  </a:lnTo>
                  <a:lnTo>
                    <a:pt x="1515" y="2211"/>
                  </a:lnTo>
                  <a:lnTo>
                    <a:pt x="1515" y="2221"/>
                  </a:lnTo>
                  <a:lnTo>
                    <a:pt x="1626" y="2284"/>
                  </a:lnTo>
                  <a:lnTo>
                    <a:pt x="1631" y="2284"/>
                  </a:lnTo>
                  <a:lnTo>
                    <a:pt x="1631" y="2282"/>
                  </a:lnTo>
                  <a:lnTo>
                    <a:pt x="1634" y="2279"/>
                  </a:lnTo>
                  <a:lnTo>
                    <a:pt x="1649" y="2294"/>
                  </a:lnTo>
                  <a:lnTo>
                    <a:pt x="1649" y="2297"/>
                  </a:lnTo>
                  <a:lnTo>
                    <a:pt x="1644" y="2315"/>
                  </a:lnTo>
                  <a:lnTo>
                    <a:pt x="1666" y="2352"/>
                  </a:lnTo>
                  <a:lnTo>
                    <a:pt x="1671" y="2362"/>
                  </a:lnTo>
                  <a:lnTo>
                    <a:pt x="1677" y="2357"/>
                  </a:lnTo>
                  <a:lnTo>
                    <a:pt x="1677" y="2360"/>
                  </a:lnTo>
                  <a:lnTo>
                    <a:pt x="1671" y="2362"/>
                  </a:lnTo>
                  <a:lnTo>
                    <a:pt x="1677" y="2368"/>
                  </a:lnTo>
                  <a:lnTo>
                    <a:pt x="1671" y="2388"/>
                  </a:lnTo>
                  <a:lnTo>
                    <a:pt x="1656" y="2405"/>
                  </a:lnTo>
                  <a:lnTo>
                    <a:pt x="1656" y="2436"/>
                  </a:lnTo>
                  <a:lnTo>
                    <a:pt x="1646" y="2456"/>
                  </a:lnTo>
                  <a:lnTo>
                    <a:pt x="1629" y="2524"/>
                  </a:lnTo>
                  <a:lnTo>
                    <a:pt x="1634" y="2574"/>
                  </a:lnTo>
                  <a:lnTo>
                    <a:pt x="1603" y="2642"/>
                  </a:lnTo>
                  <a:lnTo>
                    <a:pt x="1598" y="2713"/>
                  </a:lnTo>
                  <a:lnTo>
                    <a:pt x="1598" y="2751"/>
                  </a:lnTo>
                  <a:lnTo>
                    <a:pt x="1593" y="2786"/>
                  </a:lnTo>
                  <a:lnTo>
                    <a:pt x="1603" y="2806"/>
                  </a:lnTo>
                  <a:lnTo>
                    <a:pt x="1588" y="2889"/>
                  </a:lnTo>
                  <a:lnTo>
                    <a:pt x="1571" y="2925"/>
                  </a:lnTo>
                  <a:lnTo>
                    <a:pt x="1578" y="2950"/>
                  </a:lnTo>
                  <a:lnTo>
                    <a:pt x="1593" y="2983"/>
                  </a:lnTo>
                  <a:lnTo>
                    <a:pt x="1677" y="3018"/>
                  </a:lnTo>
                  <a:lnTo>
                    <a:pt x="1656" y="2998"/>
                  </a:lnTo>
                  <a:lnTo>
                    <a:pt x="1654" y="2993"/>
                  </a:lnTo>
                  <a:lnTo>
                    <a:pt x="1679" y="3018"/>
                  </a:lnTo>
                  <a:lnTo>
                    <a:pt x="1651" y="2960"/>
                  </a:lnTo>
                  <a:lnTo>
                    <a:pt x="1671" y="2927"/>
                  </a:lnTo>
                  <a:lnTo>
                    <a:pt x="1694" y="2894"/>
                  </a:lnTo>
                  <a:lnTo>
                    <a:pt x="1702" y="2862"/>
                  </a:lnTo>
                  <a:lnTo>
                    <a:pt x="1689" y="2847"/>
                  </a:lnTo>
                  <a:lnTo>
                    <a:pt x="1687" y="2824"/>
                  </a:lnTo>
                  <a:lnTo>
                    <a:pt x="1722" y="2781"/>
                  </a:lnTo>
                  <a:lnTo>
                    <a:pt x="1740" y="2741"/>
                  </a:lnTo>
                  <a:lnTo>
                    <a:pt x="1727" y="2726"/>
                  </a:lnTo>
                  <a:lnTo>
                    <a:pt x="1752" y="2715"/>
                  </a:lnTo>
                  <a:lnTo>
                    <a:pt x="1780" y="2673"/>
                  </a:lnTo>
                  <a:lnTo>
                    <a:pt x="1828" y="2655"/>
                  </a:lnTo>
                  <a:lnTo>
                    <a:pt x="1848" y="2642"/>
                  </a:lnTo>
                  <a:lnTo>
                    <a:pt x="1856" y="2605"/>
                  </a:lnTo>
                  <a:lnTo>
                    <a:pt x="1840" y="2594"/>
                  </a:lnTo>
                  <a:lnTo>
                    <a:pt x="1840" y="2584"/>
                  </a:lnTo>
                  <a:lnTo>
                    <a:pt x="1850" y="2594"/>
                  </a:lnTo>
                  <a:lnTo>
                    <a:pt x="1876" y="2599"/>
                  </a:lnTo>
                  <a:lnTo>
                    <a:pt x="1901" y="2579"/>
                  </a:lnTo>
                  <a:lnTo>
                    <a:pt x="1906" y="2569"/>
                  </a:lnTo>
                  <a:lnTo>
                    <a:pt x="1903" y="2559"/>
                  </a:lnTo>
                  <a:lnTo>
                    <a:pt x="1906" y="2569"/>
                  </a:lnTo>
                  <a:lnTo>
                    <a:pt x="1914" y="2552"/>
                  </a:lnTo>
                  <a:lnTo>
                    <a:pt x="1934" y="2531"/>
                  </a:lnTo>
                  <a:lnTo>
                    <a:pt x="1959" y="2506"/>
                  </a:lnTo>
                  <a:lnTo>
                    <a:pt x="1982" y="2438"/>
                  </a:lnTo>
                  <a:lnTo>
                    <a:pt x="1997" y="2408"/>
                  </a:lnTo>
                  <a:lnTo>
                    <a:pt x="2055" y="2373"/>
                  </a:lnTo>
                  <a:lnTo>
                    <a:pt x="2090" y="2368"/>
                  </a:lnTo>
                  <a:lnTo>
                    <a:pt x="2100" y="2362"/>
                  </a:lnTo>
                  <a:lnTo>
                    <a:pt x="2110" y="2342"/>
                  </a:lnTo>
                  <a:lnTo>
                    <a:pt x="2118" y="2320"/>
                  </a:lnTo>
                  <a:lnTo>
                    <a:pt x="2133" y="2294"/>
                  </a:lnTo>
                  <a:lnTo>
                    <a:pt x="2138" y="2284"/>
                  </a:lnTo>
                  <a:lnTo>
                    <a:pt x="2143" y="2196"/>
                  </a:lnTo>
                  <a:lnTo>
                    <a:pt x="2158" y="2191"/>
                  </a:lnTo>
                  <a:lnTo>
                    <a:pt x="2211" y="2125"/>
                  </a:lnTo>
                  <a:lnTo>
                    <a:pt x="2211" y="2110"/>
                  </a:lnTo>
                  <a:lnTo>
                    <a:pt x="2201" y="2073"/>
                  </a:lnTo>
                  <a:close/>
                  <a:moveTo>
                    <a:pt x="1440" y="567"/>
                  </a:moveTo>
                  <a:lnTo>
                    <a:pt x="1445" y="570"/>
                  </a:lnTo>
                  <a:lnTo>
                    <a:pt x="1447" y="570"/>
                  </a:lnTo>
                  <a:lnTo>
                    <a:pt x="1450" y="572"/>
                  </a:lnTo>
                  <a:lnTo>
                    <a:pt x="1455" y="575"/>
                  </a:lnTo>
                  <a:lnTo>
                    <a:pt x="1457" y="575"/>
                  </a:lnTo>
                  <a:lnTo>
                    <a:pt x="1462" y="577"/>
                  </a:lnTo>
                  <a:lnTo>
                    <a:pt x="1467" y="577"/>
                  </a:lnTo>
                  <a:lnTo>
                    <a:pt x="1470" y="580"/>
                  </a:lnTo>
                  <a:lnTo>
                    <a:pt x="1472" y="580"/>
                  </a:lnTo>
                  <a:lnTo>
                    <a:pt x="1475" y="577"/>
                  </a:lnTo>
                  <a:lnTo>
                    <a:pt x="1475" y="575"/>
                  </a:lnTo>
                  <a:lnTo>
                    <a:pt x="1477" y="575"/>
                  </a:lnTo>
                  <a:lnTo>
                    <a:pt x="1480" y="570"/>
                  </a:lnTo>
                  <a:lnTo>
                    <a:pt x="1482" y="567"/>
                  </a:lnTo>
                  <a:lnTo>
                    <a:pt x="1480" y="565"/>
                  </a:lnTo>
                  <a:lnTo>
                    <a:pt x="1475" y="565"/>
                  </a:lnTo>
                  <a:lnTo>
                    <a:pt x="1472" y="562"/>
                  </a:lnTo>
                  <a:lnTo>
                    <a:pt x="1457" y="562"/>
                  </a:lnTo>
                  <a:lnTo>
                    <a:pt x="1455" y="560"/>
                  </a:lnTo>
                  <a:lnTo>
                    <a:pt x="1452" y="555"/>
                  </a:lnTo>
                  <a:lnTo>
                    <a:pt x="1450" y="550"/>
                  </a:lnTo>
                  <a:lnTo>
                    <a:pt x="1447" y="545"/>
                  </a:lnTo>
                  <a:lnTo>
                    <a:pt x="1442" y="545"/>
                  </a:lnTo>
                  <a:lnTo>
                    <a:pt x="1435" y="542"/>
                  </a:lnTo>
                  <a:lnTo>
                    <a:pt x="1429" y="540"/>
                  </a:lnTo>
                  <a:lnTo>
                    <a:pt x="1424" y="540"/>
                  </a:lnTo>
                  <a:lnTo>
                    <a:pt x="1419" y="540"/>
                  </a:lnTo>
                  <a:lnTo>
                    <a:pt x="1417" y="540"/>
                  </a:lnTo>
                  <a:lnTo>
                    <a:pt x="1414" y="542"/>
                  </a:lnTo>
                  <a:lnTo>
                    <a:pt x="1412" y="545"/>
                  </a:lnTo>
                  <a:lnTo>
                    <a:pt x="1409" y="545"/>
                  </a:lnTo>
                  <a:lnTo>
                    <a:pt x="1409" y="542"/>
                  </a:lnTo>
                  <a:lnTo>
                    <a:pt x="1407" y="535"/>
                  </a:lnTo>
                  <a:lnTo>
                    <a:pt x="1404" y="529"/>
                  </a:lnTo>
                  <a:lnTo>
                    <a:pt x="1402" y="527"/>
                  </a:lnTo>
                  <a:lnTo>
                    <a:pt x="1399" y="524"/>
                  </a:lnTo>
                  <a:lnTo>
                    <a:pt x="1394" y="524"/>
                  </a:lnTo>
                  <a:lnTo>
                    <a:pt x="1392" y="524"/>
                  </a:lnTo>
                  <a:lnTo>
                    <a:pt x="1392" y="529"/>
                  </a:lnTo>
                  <a:lnTo>
                    <a:pt x="1392" y="535"/>
                  </a:lnTo>
                  <a:lnTo>
                    <a:pt x="1392" y="542"/>
                  </a:lnTo>
                  <a:lnTo>
                    <a:pt x="1392" y="547"/>
                  </a:lnTo>
                  <a:lnTo>
                    <a:pt x="1392" y="550"/>
                  </a:lnTo>
                  <a:lnTo>
                    <a:pt x="1394" y="552"/>
                  </a:lnTo>
                  <a:lnTo>
                    <a:pt x="1394" y="555"/>
                  </a:lnTo>
                  <a:lnTo>
                    <a:pt x="1394" y="560"/>
                  </a:lnTo>
                  <a:lnTo>
                    <a:pt x="1394" y="565"/>
                  </a:lnTo>
                  <a:lnTo>
                    <a:pt x="1394" y="570"/>
                  </a:lnTo>
                  <a:lnTo>
                    <a:pt x="1397" y="575"/>
                  </a:lnTo>
                  <a:lnTo>
                    <a:pt x="1397" y="577"/>
                  </a:lnTo>
                  <a:lnTo>
                    <a:pt x="1394" y="577"/>
                  </a:lnTo>
                  <a:lnTo>
                    <a:pt x="1392" y="580"/>
                  </a:lnTo>
                  <a:lnTo>
                    <a:pt x="1389" y="585"/>
                  </a:lnTo>
                  <a:lnTo>
                    <a:pt x="1387" y="587"/>
                  </a:lnTo>
                  <a:lnTo>
                    <a:pt x="1384" y="590"/>
                  </a:lnTo>
                  <a:lnTo>
                    <a:pt x="1387" y="593"/>
                  </a:lnTo>
                  <a:lnTo>
                    <a:pt x="1392" y="593"/>
                  </a:lnTo>
                  <a:lnTo>
                    <a:pt x="1397" y="590"/>
                  </a:lnTo>
                  <a:lnTo>
                    <a:pt x="1399" y="590"/>
                  </a:lnTo>
                  <a:lnTo>
                    <a:pt x="1402" y="590"/>
                  </a:lnTo>
                  <a:lnTo>
                    <a:pt x="1407" y="590"/>
                  </a:lnTo>
                  <a:lnTo>
                    <a:pt x="1409" y="590"/>
                  </a:lnTo>
                  <a:lnTo>
                    <a:pt x="1412" y="593"/>
                  </a:lnTo>
                  <a:lnTo>
                    <a:pt x="1414" y="598"/>
                  </a:lnTo>
                  <a:lnTo>
                    <a:pt x="1414" y="600"/>
                  </a:lnTo>
                  <a:lnTo>
                    <a:pt x="1417" y="603"/>
                  </a:lnTo>
                  <a:lnTo>
                    <a:pt x="1419" y="603"/>
                  </a:lnTo>
                  <a:lnTo>
                    <a:pt x="1424" y="600"/>
                  </a:lnTo>
                  <a:lnTo>
                    <a:pt x="1424" y="598"/>
                  </a:lnTo>
                  <a:lnTo>
                    <a:pt x="1427" y="595"/>
                  </a:lnTo>
                  <a:lnTo>
                    <a:pt x="1427" y="593"/>
                  </a:lnTo>
                  <a:lnTo>
                    <a:pt x="1429" y="590"/>
                  </a:lnTo>
                  <a:lnTo>
                    <a:pt x="1435" y="587"/>
                  </a:lnTo>
                  <a:lnTo>
                    <a:pt x="1437" y="585"/>
                  </a:lnTo>
                  <a:lnTo>
                    <a:pt x="1437" y="580"/>
                  </a:lnTo>
                  <a:lnTo>
                    <a:pt x="1437" y="575"/>
                  </a:lnTo>
                  <a:lnTo>
                    <a:pt x="1435" y="570"/>
                  </a:lnTo>
                  <a:lnTo>
                    <a:pt x="1437" y="567"/>
                  </a:lnTo>
                  <a:lnTo>
                    <a:pt x="1440" y="567"/>
                  </a:lnTo>
                  <a:close/>
                  <a:moveTo>
                    <a:pt x="966" y="300"/>
                  </a:moveTo>
                  <a:lnTo>
                    <a:pt x="968" y="303"/>
                  </a:lnTo>
                  <a:lnTo>
                    <a:pt x="971" y="310"/>
                  </a:lnTo>
                  <a:lnTo>
                    <a:pt x="973" y="323"/>
                  </a:lnTo>
                  <a:lnTo>
                    <a:pt x="973" y="330"/>
                  </a:lnTo>
                  <a:lnTo>
                    <a:pt x="973" y="335"/>
                  </a:lnTo>
                  <a:lnTo>
                    <a:pt x="978" y="338"/>
                  </a:lnTo>
                  <a:lnTo>
                    <a:pt x="983" y="335"/>
                  </a:lnTo>
                  <a:lnTo>
                    <a:pt x="986" y="333"/>
                  </a:lnTo>
                  <a:lnTo>
                    <a:pt x="988" y="330"/>
                  </a:lnTo>
                  <a:lnTo>
                    <a:pt x="991" y="333"/>
                  </a:lnTo>
                  <a:lnTo>
                    <a:pt x="996" y="335"/>
                  </a:lnTo>
                  <a:lnTo>
                    <a:pt x="998" y="338"/>
                  </a:lnTo>
                  <a:lnTo>
                    <a:pt x="1003" y="335"/>
                  </a:lnTo>
                  <a:lnTo>
                    <a:pt x="1006" y="330"/>
                  </a:lnTo>
                  <a:lnTo>
                    <a:pt x="1011" y="323"/>
                  </a:lnTo>
                  <a:lnTo>
                    <a:pt x="1016" y="320"/>
                  </a:lnTo>
                  <a:lnTo>
                    <a:pt x="1024" y="318"/>
                  </a:lnTo>
                  <a:lnTo>
                    <a:pt x="1026" y="315"/>
                  </a:lnTo>
                  <a:lnTo>
                    <a:pt x="1026" y="310"/>
                  </a:lnTo>
                  <a:lnTo>
                    <a:pt x="1026" y="305"/>
                  </a:lnTo>
                  <a:lnTo>
                    <a:pt x="1029" y="305"/>
                  </a:lnTo>
                  <a:lnTo>
                    <a:pt x="1039" y="303"/>
                  </a:lnTo>
                  <a:lnTo>
                    <a:pt x="1044" y="300"/>
                  </a:lnTo>
                  <a:lnTo>
                    <a:pt x="1049" y="300"/>
                  </a:lnTo>
                  <a:lnTo>
                    <a:pt x="1054" y="298"/>
                  </a:lnTo>
                  <a:lnTo>
                    <a:pt x="1059" y="295"/>
                  </a:lnTo>
                  <a:lnTo>
                    <a:pt x="1064" y="295"/>
                  </a:lnTo>
                  <a:lnTo>
                    <a:pt x="1066" y="292"/>
                  </a:lnTo>
                  <a:lnTo>
                    <a:pt x="1066" y="290"/>
                  </a:lnTo>
                  <a:lnTo>
                    <a:pt x="1069" y="287"/>
                  </a:lnTo>
                  <a:lnTo>
                    <a:pt x="1066" y="285"/>
                  </a:lnTo>
                  <a:lnTo>
                    <a:pt x="1066" y="277"/>
                  </a:lnTo>
                  <a:lnTo>
                    <a:pt x="1064" y="270"/>
                  </a:lnTo>
                  <a:lnTo>
                    <a:pt x="1059" y="265"/>
                  </a:lnTo>
                  <a:lnTo>
                    <a:pt x="1056" y="262"/>
                  </a:lnTo>
                  <a:lnTo>
                    <a:pt x="1054" y="262"/>
                  </a:lnTo>
                  <a:lnTo>
                    <a:pt x="1049" y="262"/>
                  </a:lnTo>
                  <a:lnTo>
                    <a:pt x="1046" y="262"/>
                  </a:lnTo>
                  <a:lnTo>
                    <a:pt x="1044" y="257"/>
                  </a:lnTo>
                  <a:lnTo>
                    <a:pt x="1041" y="255"/>
                  </a:lnTo>
                  <a:lnTo>
                    <a:pt x="1039" y="250"/>
                  </a:lnTo>
                  <a:lnTo>
                    <a:pt x="1031" y="247"/>
                  </a:lnTo>
                  <a:lnTo>
                    <a:pt x="1026" y="247"/>
                  </a:lnTo>
                  <a:lnTo>
                    <a:pt x="1021" y="247"/>
                  </a:lnTo>
                  <a:lnTo>
                    <a:pt x="1019" y="245"/>
                  </a:lnTo>
                  <a:lnTo>
                    <a:pt x="1016" y="242"/>
                  </a:lnTo>
                  <a:lnTo>
                    <a:pt x="1011" y="242"/>
                  </a:lnTo>
                  <a:lnTo>
                    <a:pt x="1008" y="240"/>
                  </a:lnTo>
                  <a:lnTo>
                    <a:pt x="1006" y="242"/>
                  </a:lnTo>
                  <a:lnTo>
                    <a:pt x="1006" y="245"/>
                  </a:lnTo>
                  <a:lnTo>
                    <a:pt x="1006" y="250"/>
                  </a:lnTo>
                  <a:lnTo>
                    <a:pt x="1003" y="255"/>
                  </a:lnTo>
                  <a:lnTo>
                    <a:pt x="1003" y="257"/>
                  </a:lnTo>
                  <a:lnTo>
                    <a:pt x="998" y="260"/>
                  </a:lnTo>
                  <a:lnTo>
                    <a:pt x="993" y="267"/>
                  </a:lnTo>
                  <a:lnTo>
                    <a:pt x="986" y="272"/>
                  </a:lnTo>
                  <a:lnTo>
                    <a:pt x="983" y="277"/>
                  </a:lnTo>
                  <a:lnTo>
                    <a:pt x="978" y="282"/>
                  </a:lnTo>
                  <a:lnTo>
                    <a:pt x="971" y="287"/>
                  </a:lnTo>
                  <a:lnTo>
                    <a:pt x="966" y="295"/>
                  </a:lnTo>
                  <a:lnTo>
                    <a:pt x="963" y="300"/>
                  </a:lnTo>
                  <a:lnTo>
                    <a:pt x="966" y="300"/>
                  </a:lnTo>
                  <a:close/>
                  <a:moveTo>
                    <a:pt x="1498" y="494"/>
                  </a:moveTo>
                  <a:lnTo>
                    <a:pt x="1498" y="494"/>
                  </a:lnTo>
                  <a:lnTo>
                    <a:pt x="1498" y="492"/>
                  </a:lnTo>
                  <a:lnTo>
                    <a:pt x="1498" y="489"/>
                  </a:lnTo>
                  <a:lnTo>
                    <a:pt x="1495" y="489"/>
                  </a:lnTo>
                  <a:lnTo>
                    <a:pt x="1495" y="492"/>
                  </a:lnTo>
                  <a:lnTo>
                    <a:pt x="1498" y="494"/>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sp>
          <p:nvSpPr>
            <p:cNvPr id="5" name="Freeform 43"/>
            <p:cNvSpPr>
              <a:spLocks/>
            </p:cNvSpPr>
            <p:nvPr/>
          </p:nvSpPr>
          <p:spPr bwMode="auto">
            <a:xfrm>
              <a:off x="3277" y="2412"/>
              <a:ext cx="46" cy="28"/>
            </a:xfrm>
            <a:custGeom>
              <a:avLst/>
              <a:gdLst>
                <a:gd name="T0" fmla="*/ 0 w 46"/>
                <a:gd name="T1" fmla="*/ 15 h 28"/>
                <a:gd name="T2" fmla="*/ 3 w 46"/>
                <a:gd name="T3" fmla="*/ 17 h 28"/>
                <a:gd name="T4" fmla="*/ 12 w 46"/>
                <a:gd name="T5" fmla="*/ 14 h 28"/>
                <a:gd name="T6" fmla="*/ 13 w 46"/>
                <a:gd name="T7" fmla="*/ 8 h 28"/>
                <a:gd name="T8" fmla="*/ 27 w 46"/>
                <a:gd name="T9" fmla="*/ 9 h 28"/>
                <a:gd name="T10" fmla="*/ 46 w 46"/>
                <a:gd name="T11" fmla="*/ 0 h 28"/>
                <a:gd name="T12" fmla="*/ 46 w 46"/>
                <a:gd name="T13" fmla="*/ 1 h 28"/>
                <a:gd name="T14" fmla="*/ 33 w 46"/>
                <a:gd name="T15" fmla="*/ 11 h 28"/>
                <a:gd name="T16" fmla="*/ 36 w 46"/>
                <a:gd name="T17" fmla="*/ 18 h 28"/>
                <a:gd name="T18" fmla="*/ 27 w 46"/>
                <a:gd name="T19" fmla="*/ 21 h 28"/>
                <a:gd name="T20" fmla="*/ 15 w 46"/>
                <a:gd name="T21" fmla="*/ 28 h 28"/>
                <a:gd name="T22" fmla="*/ 13 w 46"/>
                <a:gd name="T23" fmla="*/ 28 h 28"/>
                <a:gd name="T24" fmla="*/ 8 w 46"/>
                <a:gd name="T25" fmla="*/ 26 h 28"/>
                <a:gd name="T26" fmla="*/ 2 w 46"/>
                <a:gd name="T27" fmla="*/ 23 h 28"/>
                <a:gd name="T28" fmla="*/ 0 w 46"/>
                <a:gd name="T29" fmla="*/ 15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a:noFill/>
            </a:ln>
            <a:effectLst/>
            <a:extLst/>
          </p:spPr>
          <p:txBody>
            <a:bodyPr/>
            <a:lstStyle/>
            <a:p>
              <a:pPr eaLnBrk="0" fontAlgn="auto" hangingPunct="0">
                <a:spcBef>
                  <a:spcPts val="600"/>
                </a:spcBef>
                <a:spcAft>
                  <a:spcPts val="600"/>
                </a:spcAft>
                <a:defRPr/>
              </a:pPr>
              <a:endParaRPr lang="en-GB" sz="1400" b="1" kern="0">
                <a:solidFill>
                  <a:srgbClr val="FFFFFF"/>
                </a:solidFill>
                <a:latin typeface="Arial" panose="020B0604020202020204" pitchFamily="34" charset="0"/>
              </a:endParaRPr>
            </a:p>
          </p:txBody>
        </p:sp>
      </p:grpSp>
      <p:sp>
        <p:nvSpPr>
          <p:cNvPr id="7" name="Rectangle 2"/>
          <p:cNvSpPr txBox="1">
            <a:spLocks noChangeArrowheads="1"/>
          </p:cNvSpPr>
          <p:nvPr/>
        </p:nvSpPr>
        <p:spPr bwMode="auto">
          <a:xfrm>
            <a:off x="539750" y="333375"/>
            <a:ext cx="8953500" cy="863600"/>
          </a:xfrm>
          <a:prstGeom prst="rect">
            <a:avLst/>
          </a:prstGeom>
          <a:no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defRPr/>
            </a:pPr>
            <a:r>
              <a:rPr lang="en-GB" altLang="en-US" sz="5400" kern="0" dirty="0" smtClean="0">
                <a:solidFill>
                  <a:prstClr val="white"/>
                </a:solidFill>
                <a:latin typeface="Calibri" panose="020F0502020204030204" pitchFamily="34" charset="0"/>
              </a:rPr>
              <a:t>ICM in numbers</a:t>
            </a:r>
            <a:endParaRPr lang="en-GB" altLang="en-US" sz="5400" kern="0" dirty="0">
              <a:solidFill>
                <a:prstClr val="white"/>
              </a:solidFill>
              <a:latin typeface="Calibri" panose="020F0502020204030204"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736359623"/>
              </p:ext>
            </p:extLst>
          </p:nvPr>
        </p:nvGraphicFramePr>
        <p:xfrm>
          <a:off x="539552" y="1668453"/>
          <a:ext cx="5392415" cy="4692641"/>
        </p:xfrm>
        <a:graphic>
          <a:graphicData uri="http://schemas.openxmlformats.org/drawingml/2006/chart">
            <c:chart xmlns:c="http://schemas.openxmlformats.org/drawingml/2006/chart" xmlns:r="http://schemas.openxmlformats.org/officeDocument/2006/relationships" r:id="rId3"/>
          </a:graphicData>
        </a:graphic>
      </p:graphicFrame>
      <p:pic>
        <p:nvPicPr>
          <p:cNvPr id="32773" name="Picture 5"/>
          <p:cNvPicPr>
            <a:picLocks noChangeAspect="1" noChangeArrowheads="1"/>
          </p:cNvPicPr>
          <p:nvPr/>
        </p:nvPicPr>
        <p:blipFill>
          <a:blip r:embed="rId4" cstate="print"/>
          <a:srcRect/>
          <a:stretch>
            <a:fillRect/>
          </a:stretch>
        </p:blipFill>
        <p:spPr bwMode="auto">
          <a:xfrm>
            <a:off x="5795963" y="31750"/>
            <a:ext cx="3524250" cy="3273425"/>
          </a:xfrm>
          <a:prstGeom prst="rect">
            <a:avLst/>
          </a:prstGeom>
          <a:noFill/>
          <a:ln w="9525">
            <a:noFill/>
            <a:miter lim="800000"/>
            <a:headEnd/>
            <a:tailEnd/>
          </a:ln>
        </p:spPr>
      </p:pic>
      <p:pic>
        <p:nvPicPr>
          <p:cNvPr id="32774" name="Picture 7"/>
          <p:cNvPicPr>
            <a:picLocks noChangeAspect="1" noChangeArrowheads="1"/>
          </p:cNvPicPr>
          <p:nvPr/>
        </p:nvPicPr>
        <p:blipFill>
          <a:blip r:embed="rId5" cstate="print"/>
          <a:srcRect/>
          <a:stretch>
            <a:fillRect/>
          </a:stretch>
        </p:blipFill>
        <p:spPr bwMode="auto">
          <a:xfrm>
            <a:off x="5724128" y="3140968"/>
            <a:ext cx="3668713" cy="34067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2"/>
          <p:cNvGrpSpPr>
            <a:grpSpLocks/>
          </p:cNvGrpSpPr>
          <p:nvPr/>
        </p:nvGrpSpPr>
        <p:grpSpPr bwMode="auto">
          <a:xfrm>
            <a:off x="2746375" y="-12700"/>
            <a:ext cx="6473825" cy="6794500"/>
            <a:chOff x="1730" y="-8"/>
            <a:chExt cx="4078" cy="4280"/>
          </a:xfrm>
          <a:solidFill>
            <a:schemeClr val="accent3">
              <a:lumMod val="75000"/>
            </a:schemeClr>
          </a:solidFill>
        </p:grpSpPr>
        <p:sp>
          <p:nvSpPr>
            <p:cNvPr id="3" name="Freeform 5"/>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1019 w 1205"/>
                <a:gd name="T109" fmla="*/ 440 h 952"/>
                <a:gd name="T110" fmla="*/ 1196 w 1205"/>
                <a:gd name="T111" fmla="*/ 376 h 952"/>
                <a:gd name="T112" fmla="*/ 1205 w 1205"/>
                <a:gd name="T113" fmla="*/ 368 h 952"/>
                <a:gd name="T114" fmla="*/ 1180 w 1205"/>
                <a:gd name="T115" fmla="*/ 352 h 9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 name="Freeform 6"/>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77 w 421"/>
                <a:gd name="T39" fmla="*/ 544 h 616"/>
                <a:gd name="T40" fmla="*/ 244 w 421"/>
                <a:gd name="T41" fmla="*/ 496 h 616"/>
                <a:gd name="T42" fmla="*/ 227 w 421"/>
                <a:gd name="T43" fmla="*/ 480 h 616"/>
                <a:gd name="T44" fmla="*/ 227 w 421"/>
                <a:gd name="T45" fmla="*/ 432 h 616"/>
                <a:gd name="T46" fmla="*/ 261 w 421"/>
                <a:gd name="T47" fmla="*/ 408 h 616"/>
                <a:gd name="T48" fmla="*/ 269 w 421"/>
                <a:gd name="T49" fmla="*/ 392 h 616"/>
                <a:gd name="T50" fmla="*/ 236 w 421"/>
                <a:gd name="T51" fmla="*/ 312 h 616"/>
                <a:gd name="T52" fmla="*/ 286 w 421"/>
                <a:gd name="T53" fmla="*/ 304 h 616"/>
                <a:gd name="T54" fmla="*/ 303 w 421"/>
                <a:gd name="T55" fmla="*/ 256 h 616"/>
                <a:gd name="T56" fmla="*/ 320 w 421"/>
                <a:gd name="T57" fmla="*/ 248 h 616"/>
                <a:gd name="T58" fmla="*/ 337 w 421"/>
                <a:gd name="T59" fmla="*/ 192 h 616"/>
                <a:gd name="T60" fmla="*/ 362 w 421"/>
                <a:gd name="T61" fmla="*/ 152 h 616"/>
                <a:gd name="T62" fmla="*/ 421 w 421"/>
                <a:gd name="T63" fmla="*/ 120 h 616"/>
                <a:gd name="T64" fmla="*/ 413 w 421"/>
                <a:gd name="T65" fmla="*/ 96 h 6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 name="Freeform 7"/>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944 w 1205"/>
                <a:gd name="T109" fmla="*/ 472 h 952"/>
                <a:gd name="T110" fmla="*/ 1019 w 1205"/>
                <a:gd name="T111" fmla="*/ 440 h 952"/>
                <a:gd name="T112" fmla="*/ 1196 w 1205"/>
                <a:gd name="T113" fmla="*/ 376 h 952"/>
                <a:gd name="T114" fmla="*/ 1205 w 1205"/>
                <a:gd name="T115" fmla="*/ 368 h 952"/>
                <a:gd name="T116" fmla="*/ 1205 w 1205"/>
                <a:gd name="T117" fmla="*/ 344 h 9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grpFill/>
            <a:ln w="12700" cmpd="sng">
              <a:solidFill>
                <a:schemeClr val="accent3">
                  <a:lumMod val="50000"/>
                </a:schemeClr>
              </a:solidFill>
              <a:prstDash val="solid"/>
              <a:round/>
              <a:headEnd/>
              <a:tailEnd/>
            </a:ln>
            <a:extLst/>
          </p:spPr>
          <p:txBody>
            <a:bodyPr/>
            <a:lstStyle/>
            <a:p>
              <a:pPr>
                <a:defRPr/>
              </a:pPr>
              <a:endParaRPr lang="en-GB">
                <a:ea typeface="+mn-ea"/>
              </a:endParaRPr>
            </a:p>
          </p:txBody>
        </p:sp>
        <p:sp>
          <p:nvSpPr>
            <p:cNvPr id="6" name="Freeform 8"/>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68 w 421"/>
                <a:gd name="T39" fmla="*/ 576 h 616"/>
                <a:gd name="T40" fmla="*/ 219 w 421"/>
                <a:gd name="T41" fmla="*/ 520 h 616"/>
                <a:gd name="T42" fmla="*/ 236 w 421"/>
                <a:gd name="T43" fmla="*/ 496 h 616"/>
                <a:gd name="T44" fmla="*/ 219 w 421"/>
                <a:gd name="T45" fmla="*/ 456 h 616"/>
                <a:gd name="T46" fmla="*/ 236 w 421"/>
                <a:gd name="T47" fmla="*/ 416 h 616"/>
                <a:gd name="T48" fmla="*/ 269 w 421"/>
                <a:gd name="T49" fmla="*/ 400 h 616"/>
                <a:gd name="T50" fmla="*/ 253 w 421"/>
                <a:gd name="T51" fmla="*/ 376 h 616"/>
                <a:gd name="T52" fmla="*/ 261 w 421"/>
                <a:gd name="T53" fmla="*/ 312 h 616"/>
                <a:gd name="T54" fmla="*/ 303 w 421"/>
                <a:gd name="T55" fmla="*/ 288 h 616"/>
                <a:gd name="T56" fmla="*/ 312 w 421"/>
                <a:gd name="T57" fmla="*/ 256 h 616"/>
                <a:gd name="T58" fmla="*/ 320 w 421"/>
                <a:gd name="T59" fmla="*/ 224 h 616"/>
                <a:gd name="T60" fmla="*/ 328 w 421"/>
                <a:gd name="T61" fmla="*/ 168 h 616"/>
                <a:gd name="T62" fmla="*/ 387 w 421"/>
                <a:gd name="T63" fmla="*/ 136 h 616"/>
                <a:gd name="T64" fmla="*/ 421 w 421"/>
                <a:gd name="T65" fmla="*/ 112 h 616"/>
                <a:gd name="T66" fmla="*/ 413 w 421"/>
                <a:gd name="T67" fmla="*/ 9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 name="Freeform 9"/>
            <p:cNvSpPr>
              <a:spLocks/>
            </p:cNvSpPr>
            <p:nvPr/>
          </p:nvSpPr>
          <p:spPr bwMode="auto">
            <a:xfrm>
              <a:off x="2117" y="1888"/>
              <a:ext cx="396" cy="408"/>
            </a:xfrm>
            <a:custGeom>
              <a:avLst/>
              <a:gdLst>
                <a:gd name="T0" fmla="*/ 363 w 396"/>
                <a:gd name="T1" fmla="*/ 160 h 408"/>
                <a:gd name="T2" fmla="*/ 354 w 396"/>
                <a:gd name="T3" fmla="*/ 136 h 408"/>
                <a:gd name="T4" fmla="*/ 329 w 396"/>
                <a:gd name="T5" fmla="*/ 120 h 408"/>
                <a:gd name="T6" fmla="*/ 295 w 396"/>
                <a:gd name="T7" fmla="*/ 144 h 408"/>
                <a:gd name="T8" fmla="*/ 262 w 396"/>
                <a:gd name="T9" fmla="*/ 96 h 408"/>
                <a:gd name="T10" fmla="*/ 278 w 396"/>
                <a:gd name="T11" fmla="*/ 80 h 408"/>
                <a:gd name="T12" fmla="*/ 278 w 396"/>
                <a:gd name="T13" fmla="*/ 64 h 408"/>
                <a:gd name="T14" fmla="*/ 312 w 396"/>
                <a:gd name="T15" fmla="*/ 64 h 408"/>
                <a:gd name="T16" fmla="*/ 321 w 396"/>
                <a:gd name="T17" fmla="*/ 48 h 408"/>
                <a:gd name="T18" fmla="*/ 329 w 396"/>
                <a:gd name="T19" fmla="*/ 32 h 408"/>
                <a:gd name="T20" fmla="*/ 346 w 396"/>
                <a:gd name="T21" fmla="*/ 24 h 408"/>
                <a:gd name="T22" fmla="*/ 354 w 396"/>
                <a:gd name="T23" fmla="*/ 0 h 408"/>
                <a:gd name="T24" fmla="*/ 329 w 396"/>
                <a:gd name="T25" fmla="*/ 0 h 408"/>
                <a:gd name="T26" fmla="*/ 304 w 396"/>
                <a:gd name="T27" fmla="*/ 8 h 408"/>
                <a:gd name="T28" fmla="*/ 262 w 396"/>
                <a:gd name="T29" fmla="*/ 8 h 408"/>
                <a:gd name="T30" fmla="*/ 253 w 396"/>
                <a:gd name="T31" fmla="*/ 32 h 408"/>
                <a:gd name="T32" fmla="*/ 219 w 396"/>
                <a:gd name="T33" fmla="*/ 56 h 408"/>
                <a:gd name="T34" fmla="*/ 219 w 396"/>
                <a:gd name="T35" fmla="*/ 80 h 408"/>
                <a:gd name="T36" fmla="*/ 186 w 396"/>
                <a:gd name="T37" fmla="*/ 96 h 408"/>
                <a:gd name="T38" fmla="*/ 127 w 396"/>
                <a:gd name="T39" fmla="*/ 72 h 408"/>
                <a:gd name="T40" fmla="*/ 93 w 396"/>
                <a:gd name="T41" fmla="*/ 104 h 408"/>
                <a:gd name="T42" fmla="*/ 110 w 396"/>
                <a:gd name="T43" fmla="*/ 136 h 408"/>
                <a:gd name="T44" fmla="*/ 76 w 396"/>
                <a:gd name="T45" fmla="*/ 160 h 408"/>
                <a:gd name="T46" fmla="*/ 110 w 396"/>
                <a:gd name="T47" fmla="*/ 192 h 408"/>
                <a:gd name="T48" fmla="*/ 152 w 396"/>
                <a:gd name="T49" fmla="*/ 208 h 408"/>
                <a:gd name="T50" fmla="*/ 144 w 396"/>
                <a:gd name="T51" fmla="*/ 224 h 408"/>
                <a:gd name="T52" fmla="*/ 118 w 396"/>
                <a:gd name="T53" fmla="*/ 224 h 408"/>
                <a:gd name="T54" fmla="*/ 102 w 396"/>
                <a:gd name="T55" fmla="*/ 256 h 408"/>
                <a:gd name="T56" fmla="*/ 51 w 396"/>
                <a:gd name="T57" fmla="*/ 272 h 408"/>
                <a:gd name="T58" fmla="*/ 51 w 396"/>
                <a:gd name="T59" fmla="*/ 304 h 408"/>
                <a:gd name="T60" fmla="*/ 9 w 396"/>
                <a:gd name="T61" fmla="*/ 312 h 408"/>
                <a:gd name="T62" fmla="*/ 26 w 396"/>
                <a:gd name="T63" fmla="*/ 328 h 408"/>
                <a:gd name="T64" fmla="*/ 0 w 396"/>
                <a:gd name="T65" fmla="*/ 368 h 408"/>
                <a:gd name="T66" fmla="*/ 26 w 396"/>
                <a:gd name="T67" fmla="*/ 376 h 408"/>
                <a:gd name="T68" fmla="*/ 26 w 396"/>
                <a:gd name="T69" fmla="*/ 400 h 408"/>
                <a:gd name="T70" fmla="*/ 59 w 396"/>
                <a:gd name="T71" fmla="*/ 408 h 408"/>
                <a:gd name="T72" fmla="*/ 160 w 396"/>
                <a:gd name="T73" fmla="*/ 408 h 408"/>
                <a:gd name="T74" fmla="*/ 228 w 396"/>
                <a:gd name="T75" fmla="*/ 376 h 408"/>
                <a:gd name="T76" fmla="*/ 287 w 396"/>
                <a:gd name="T77" fmla="*/ 376 h 408"/>
                <a:gd name="T78" fmla="*/ 329 w 396"/>
                <a:gd name="T79" fmla="*/ 392 h 408"/>
                <a:gd name="T80" fmla="*/ 329 w 396"/>
                <a:gd name="T81" fmla="*/ 360 h 408"/>
                <a:gd name="T82" fmla="*/ 354 w 396"/>
                <a:gd name="T83" fmla="*/ 328 h 408"/>
                <a:gd name="T84" fmla="*/ 371 w 396"/>
                <a:gd name="T85" fmla="*/ 304 h 408"/>
                <a:gd name="T86" fmla="*/ 388 w 396"/>
                <a:gd name="T87" fmla="*/ 232 h 408"/>
                <a:gd name="T88" fmla="*/ 380 w 396"/>
                <a:gd name="T89" fmla="*/ 208 h 408"/>
                <a:gd name="T90" fmla="*/ 371 w 396"/>
                <a:gd name="T91" fmla="*/ 176 h 408"/>
                <a:gd name="T92" fmla="*/ 396 w 396"/>
                <a:gd name="T93" fmla="*/ 168 h 408"/>
                <a:gd name="T94" fmla="*/ 380 w 396"/>
                <a:gd name="T95" fmla="*/ 160 h 408"/>
                <a:gd name="T96" fmla="*/ 363 w 396"/>
                <a:gd name="T97" fmla="*/ 160 h 40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96" h="408">
                  <a:moveTo>
                    <a:pt x="363" y="160"/>
                  </a:moveTo>
                  <a:lnTo>
                    <a:pt x="354" y="136"/>
                  </a:lnTo>
                  <a:lnTo>
                    <a:pt x="329" y="120"/>
                  </a:lnTo>
                  <a:lnTo>
                    <a:pt x="295" y="144"/>
                  </a:lnTo>
                  <a:lnTo>
                    <a:pt x="262" y="96"/>
                  </a:lnTo>
                  <a:lnTo>
                    <a:pt x="278" y="80"/>
                  </a:lnTo>
                  <a:lnTo>
                    <a:pt x="278" y="64"/>
                  </a:lnTo>
                  <a:lnTo>
                    <a:pt x="312" y="64"/>
                  </a:lnTo>
                  <a:lnTo>
                    <a:pt x="321" y="48"/>
                  </a:lnTo>
                  <a:lnTo>
                    <a:pt x="329" y="32"/>
                  </a:lnTo>
                  <a:lnTo>
                    <a:pt x="346" y="24"/>
                  </a:lnTo>
                  <a:lnTo>
                    <a:pt x="354" y="0"/>
                  </a:lnTo>
                  <a:lnTo>
                    <a:pt x="329" y="0"/>
                  </a:lnTo>
                  <a:lnTo>
                    <a:pt x="304" y="8"/>
                  </a:lnTo>
                  <a:lnTo>
                    <a:pt x="262" y="8"/>
                  </a:lnTo>
                  <a:lnTo>
                    <a:pt x="253" y="32"/>
                  </a:lnTo>
                  <a:lnTo>
                    <a:pt x="219" y="56"/>
                  </a:lnTo>
                  <a:lnTo>
                    <a:pt x="219" y="80"/>
                  </a:lnTo>
                  <a:lnTo>
                    <a:pt x="186" y="96"/>
                  </a:lnTo>
                  <a:lnTo>
                    <a:pt x="127" y="72"/>
                  </a:lnTo>
                  <a:lnTo>
                    <a:pt x="93" y="104"/>
                  </a:lnTo>
                  <a:lnTo>
                    <a:pt x="110" y="136"/>
                  </a:lnTo>
                  <a:lnTo>
                    <a:pt x="76" y="160"/>
                  </a:lnTo>
                  <a:lnTo>
                    <a:pt x="110" y="192"/>
                  </a:lnTo>
                  <a:lnTo>
                    <a:pt x="152" y="208"/>
                  </a:lnTo>
                  <a:lnTo>
                    <a:pt x="144" y="224"/>
                  </a:lnTo>
                  <a:lnTo>
                    <a:pt x="118" y="224"/>
                  </a:lnTo>
                  <a:lnTo>
                    <a:pt x="102" y="256"/>
                  </a:lnTo>
                  <a:lnTo>
                    <a:pt x="51" y="272"/>
                  </a:lnTo>
                  <a:lnTo>
                    <a:pt x="51" y="304"/>
                  </a:lnTo>
                  <a:lnTo>
                    <a:pt x="9" y="312"/>
                  </a:lnTo>
                  <a:lnTo>
                    <a:pt x="26" y="328"/>
                  </a:lnTo>
                  <a:lnTo>
                    <a:pt x="0" y="368"/>
                  </a:lnTo>
                  <a:lnTo>
                    <a:pt x="26" y="376"/>
                  </a:lnTo>
                  <a:lnTo>
                    <a:pt x="26" y="400"/>
                  </a:lnTo>
                  <a:lnTo>
                    <a:pt x="59" y="408"/>
                  </a:lnTo>
                  <a:lnTo>
                    <a:pt x="160" y="408"/>
                  </a:lnTo>
                  <a:lnTo>
                    <a:pt x="228" y="376"/>
                  </a:lnTo>
                  <a:lnTo>
                    <a:pt x="287" y="376"/>
                  </a:lnTo>
                  <a:lnTo>
                    <a:pt x="329" y="392"/>
                  </a:lnTo>
                  <a:lnTo>
                    <a:pt x="329" y="360"/>
                  </a:lnTo>
                  <a:lnTo>
                    <a:pt x="354" y="328"/>
                  </a:lnTo>
                  <a:lnTo>
                    <a:pt x="371" y="304"/>
                  </a:lnTo>
                  <a:lnTo>
                    <a:pt x="388" y="232"/>
                  </a:lnTo>
                  <a:lnTo>
                    <a:pt x="380" y="208"/>
                  </a:lnTo>
                  <a:lnTo>
                    <a:pt x="371" y="176"/>
                  </a:lnTo>
                  <a:lnTo>
                    <a:pt x="396" y="168"/>
                  </a:lnTo>
                  <a:lnTo>
                    <a:pt x="380" y="160"/>
                  </a:lnTo>
                  <a:lnTo>
                    <a:pt x="363" y="160"/>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8" name="Freeform 10"/>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68 w 202"/>
                <a:gd name="T45" fmla="*/ 128 h 144"/>
                <a:gd name="T46" fmla="*/ 193 w 202"/>
                <a:gd name="T47" fmla="*/ 120 h 144"/>
                <a:gd name="T48" fmla="*/ 202 w 202"/>
                <a:gd name="T49" fmla="*/ 88 h 144"/>
                <a:gd name="T50" fmla="*/ 185 w 202"/>
                <a:gd name="T51" fmla="*/ 72 h 1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 name="Freeform 11"/>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0" name="Freeform 12"/>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43 w 202"/>
                <a:gd name="T45" fmla="*/ 144 h 144"/>
                <a:gd name="T46" fmla="*/ 168 w 202"/>
                <a:gd name="T47" fmla="*/ 128 h 144"/>
                <a:gd name="T48" fmla="*/ 193 w 202"/>
                <a:gd name="T49" fmla="*/ 120 h 144"/>
                <a:gd name="T50" fmla="*/ 202 w 202"/>
                <a:gd name="T51" fmla="*/ 88 h 144"/>
                <a:gd name="T52" fmla="*/ 185 w 202"/>
                <a:gd name="T53" fmla="*/ 72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1" name="Freeform 13"/>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2" name="Freeform 14"/>
            <p:cNvSpPr>
              <a:spLocks/>
            </p:cNvSpPr>
            <p:nvPr/>
          </p:nvSpPr>
          <p:spPr bwMode="auto">
            <a:xfrm>
              <a:off x="1814" y="720"/>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3" name="Freeform 15"/>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w 67"/>
                <a:gd name="T13" fmla="*/ 24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64">
                  <a:moveTo>
                    <a:pt x="0" y="24"/>
                  </a:moveTo>
                  <a:lnTo>
                    <a:pt x="17" y="56"/>
                  </a:lnTo>
                  <a:lnTo>
                    <a:pt x="51" y="64"/>
                  </a:lnTo>
                  <a:lnTo>
                    <a:pt x="67" y="48"/>
                  </a:lnTo>
                  <a:lnTo>
                    <a:pt x="59" y="0"/>
                  </a:lnTo>
                  <a:lnTo>
                    <a:pt x="0" y="8"/>
                  </a:lnTo>
                  <a:lnTo>
                    <a:pt x="0"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4" name="Freeform 16"/>
            <p:cNvSpPr>
              <a:spLocks/>
            </p:cNvSpPr>
            <p:nvPr/>
          </p:nvSpPr>
          <p:spPr bwMode="auto">
            <a:xfrm>
              <a:off x="1814" y="720"/>
              <a:ext cx="590" cy="424"/>
            </a:xfrm>
            <a:custGeom>
              <a:avLst/>
              <a:gdLst>
                <a:gd name="T0" fmla="*/ 101 w 590"/>
                <a:gd name="T1" fmla="*/ 320 h 424"/>
                <a:gd name="T2" fmla="*/ 135 w 590"/>
                <a:gd name="T3" fmla="*/ 384 h 424"/>
                <a:gd name="T4" fmla="*/ 202 w 590"/>
                <a:gd name="T5" fmla="*/ 424 h 424"/>
                <a:gd name="T6" fmla="*/ 253 w 590"/>
                <a:gd name="T7" fmla="*/ 424 h 424"/>
                <a:gd name="T8" fmla="*/ 287 w 590"/>
                <a:gd name="T9" fmla="*/ 416 h 424"/>
                <a:gd name="T10" fmla="*/ 346 w 590"/>
                <a:gd name="T11" fmla="*/ 424 h 424"/>
                <a:gd name="T12" fmla="*/ 430 w 590"/>
                <a:gd name="T13" fmla="*/ 392 h 424"/>
                <a:gd name="T14" fmla="*/ 463 w 590"/>
                <a:gd name="T15" fmla="*/ 400 h 424"/>
                <a:gd name="T16" fmla="*/ 506 w 590"/>
                <a:gd name="T17" fmla="*/ 376 h 424"/>
                <a:gd name="T18" fmla="*/ 556 w 590"/>
                <a:gd name="T19" fmla="*/ 352 h 424"/>
                <a:gd name="T20" fmla="*/ 590 w 590"/>
                <a:gd name="T21" fmla="*/ 272 h 424"/>
                <a:gd name="T22" fmla="*/ 565 w 590"/>
                <a:gd name="T23" fmla="*/ 256 h 424"/>
                <a:gd name="T24" fmla="*/ 556 w 590"/>
                <a:gd name="T25" fmla="*/ 224 h 424"/>
                <a:gd name="T26" fmla="*/ 565 w 590"/>
                <a:gd name="T27" fmla="*/ 192 h 424"/>
                <a:gd name="T28" fmla="*/ 573 w 590"/>
                <a:gd name="T29" fmla="*/ 160 h 424"/>
                <a:gd name="T30" fmla="*/ 531 w 590"/>
                <a:gd name="T31" fmla="*/ 160 h 424"/>
                <a:gd name="T32" fmla="*/ 506 w 590"/>
                <a:gd name="T33" fmla="*/ 120 h 424"/>
                <a:gd name="T34" fmla="*/ 480 w 590"/>
                <a:gd name="T35" fmla="*/ 144 h 424"/>
                <a:gd name="T36" fmla="*/ 472 w 590"/>
                <a:gd name="T37" fmla="*/ 160 h 424"/>
                <a:gd name="T38" fmla="*/ 447 w 590"/>
                <a:gd name="T39" fmla="*/ 152 h 424"/>
                <a:gd name="T40" fmla="*/ 413 w 590"/>
                <a:gd name="T41" fmla="*/ 160 h 424"/>
                <a:gd name="T42" fmla="*/ 405 w 590"/>
                <a:gd name="T43" fmla="*/ 128 h 424"/>
                <a:gd name="T44" fmla="*/ 379 w 590"/>
                <a:gd name="T45" fmla="*/ 128 h 424"/>
                <a:gd name="T46" fmla="*/ 371 w 590"/>
                <a:gd name="T47" fmla="*/ 152 h 424"/>
                <a:gd name="T48" fmla="*/ 354 w 590"/>
                <a:gd name="T49" fmla="*/ 112 h 424"/>
                <a:gd name="T50" fmla="*/ 312 w 590"/>
                <a:gd name="T51" fmla="*/ 120 h 424"/>
                <a:gd name="T52" fmla="*/ 295 w 590"/>
                <a:gd name="T53" fmla="*/ 144 h 424"/>
                <a:gd name="T54" fmla="*/ 278 w 590"/>
                <a:gd name="T55" fmla="*/ 144 h 424"/>
                <a:gd name="T56" fmla="*/ 270 w 590"/>
                <a:gd name="T57" fmla="*/ 88 h 424"/>
                <a:gd name="T58" fmla="*/ 253 w 590"/>
                <a:gd name="T59" fmla="*/ 96 h 424"/>
                <a:gd name="T60" fmla="*/ 244 w 590"/>
                <a:gd name="T61" fmla="*/ 152 h 424"/>
                <a:gd name="T62" fmla="*/ 228 w 590"/>
                <a:gd name="T63" fmla="*/ 152 h 424"/>
                <a:gd name="T64" fmla="*/ 219 w 590"/>
                <a:gd name="T65" fmla="*/ 128 h 424"/>
                <a:gd name="T66" fmla="*/ 177 w 590"/>
                <a:gd name="T67" fmla="*/ 160 h 424"/>
                <a:gd name="T68" fmla="*/ 185 w 590"/>
                <a:gd name="T69" fmla="*/ 112 h 424"/>
                <a:gd name="T70" fmla="*/ 211 w 590"/>
                <a:gd name="T71" fmla="*/ 88 h 424"/>
                <a:gd name="T72" fmla="*/ 185 w 590"/>
                <a:gd name="T73" fmla="*/ 16 h 424"/>
                <a:gd name="T74" fmla="*/ 143 w 590"/>
                <a:gd name="T75" fmla="*/ 0 h 424"/>
                <a:gd name="T76" fmla="*/ 152 w 590"/>
                <a:gd name="T77" fmla="*/ 64 h 424"/>
                <a:gd name="T78" fmla="*/ 118 w 590"/>
                <a:gd name="T79" fmla="*/ 16 h 424"/>
                <a:gd name="T80" fmla="*/ 93 w 590"/>
                <a:gd name="T81" fmla="*/ 32 h 424"/>
                <a:gd name="T82" fmla="*/ 76 w 590"/>
                <a:gd name="T83" fmla="*/ 48 h 424"/>
                <a:gd name="T84" fmla="*/ 93 w 590"/>
                <a:gd name="T85" fmla="*/ 64 h 424"/>
                <a:gd name="T86" fmla="*/ 59 w 590"/>
                <a:gd name="T87" fmla="*/ 48 h 424"/>
                <a:gd name="T88" fmla="*/ 51 w 590"/>
                <a:gd name="T89" fmla="*/ 64 h 424"/>
                <a:gd name="T90" fmla="*/ 25 w 590"/>
                <a:gd name="T91" fmla="*/ 64 h 424"/>
                <a:gd name="T92" fmla="*/ 42 w 590"/>
                <a:gd name="T93" fmla="*/ 88 h 424"/>
                <a:gd name="T94" fmla="*/ 101 w 590"/>
                <a:gd name="T95" fmla="*/ 96 h 424"/>
                <a:gd name="T96" fmla="*/ 143 w 590"/>
                <a:gd name="T97" fmla="*/ 128 h 424"/>
                <a:gd name="T98" fmla="*/ 110 w 590"/>
                <a:gd name="T99" fmla="*/ 144 h 424"/>
                <a:gd name="T100" fmla="*/ 126 w 590"/>
                <a:gd name="T101" fmla="*/ 160 h 424"/>
                <a:gd name="T102" fmla="*/ 143 w 590"/>
                <a:gd name="T103" fmla="*/ 176 h 424"/>
                <a:gd name="T104" fmla="*/ 126 w 590"/>
                <a:gd name="T105" fmla="*/ 184 h 424"/>
                <a:gd name="T106" fmla="*/ 8 w 590"/>
                <a:gd name="T107" fmla="*/ 144 h 424"/>
                <a:gd name="T108" fmla="*/ 0 w 590"/>
                <a:gd name="T109" fmla="*/ 168 h 424"/>
                <a:gd name="T110" fmla="*/ 93 w 590"/>
                <a:gd name="T111" fmla="*/ 192 h 424"/>
                <a:gd name="T112" fmla="*/ 84 w 590"/>
                <a:gd name="T113" fmla="*/ 216 h 424"/>
                <a:gd name="T114" fmla="*/ 84 w 590"/>
                <a:gd name="T115" fmla="*/ 256 h 424"/>
                <a:gd name="T116" fmla="*/ 67 w 590"/>
                <a:gd name="T117" fmla="*/ 280 h 424"/>
                <a:gd name="T118" fmla="*/ 34 w 590"/>
                <a:gd name="T119" fmla="*/ 280 h 424"/>
                <a:gd name="T120" fmla="*/ 17 w 590"/>
                <a:gd name="T121" fmla="*/ 296 h 424"/>
                <a:gd name="T122" fmla="*/ 101 w 590"/>
                <a:gd name="T123" fmla="*/ 320 h 4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0" h="424">
                  <a:moveTo>
                    <a:pt x="101" y="320"/>
                  </a:moveTo>
                  <a:lnTo>
                    <a:pt x="135" y="384"/>
                  </a:lnTo>
                  <a:lnTo>
                    <a:pt x="202" y="424"/>
                  </a:lnTo>
                  <a:lnTo>
                    <a:pt x="253" y="424"/>
                  </a:lnTo>
                  <a:lnTo>
                    <a:pt x="287" y="416"/>
                  </a:lnTo>
                  <a:lnTo>
                    <a:pt x="346" y="424"/>
                  </a:lnTo>
                  <a:lnTo>
                    <a:pt x="430" y="392"/>
                  </a:lnTo>
                  <a:lnTo>
                    <a:pt x="463" y="400"/>
                  </a:lnTo>
                  <a:lnTo>
                    <a:pt x="506" y="376"/>
                  </a:lnTo>
                  <a:lnTo>
                    <a:pt x="556" y="352"/>
                  </a:lnTo>
                  <a:lnTo>
                    <a:pt x="590" y="272"/>
                  </a:lnTo>
                  <a:lnTo>
                    <a:pt x="565" y="256"/>
                  </a:lnTo>
                  <a:lnTo>
                    <a:pt x="556" y="224"/>
                  </a:lnTo>
                  <a:lnTo>
                    <a:pt x="565" y="192"/>
                  </a:lnTo>
                  <a:lnTo>
                    <a:pt x="573" y="160"/>
                  </a:lnTo>
                  <a:lnTo>
                    <a:pt x="531" y="160"/>
                  </a:lnTo>
                  <a:lnTo>
                    <a:pt x="506" y="120"/>
                  </a:lnTo>
                  <a:lnTo>
                    <a:pt x="480" y="144"/>
                  </a:lnTo>
                  <a:lnTo>
                    <a:pt x="472" y="160"/>
                  </a:lnTo>
                  <a:lnTo>
                    <a:pt x="447" y="152"/>
                  </a:lnTo>
                  <a:lnTo>
                    <a:pt x="413" y="160"/>
                  </a:lnTo>
                  <a:lnTo>
                    <a:pt x="405" y="128"/>
                  </a:lnTo>
                  <a:lnTo>
                    <a:pt x="379" y="128"/>
                  </a:lnTo>
                  <a:lnTo>
                    <a:pt x="371" y="152"/>
                  </a:lnTo>
                  <a:lnTo>
                    <a:pt x="354" y="112"/>
                  </a:lnTo>
                  <a:lnTo>
                    <a:pt x="312" y="120"/>
                  </a:lnTo>
                  <a:lnTo>
                    <a:pt x="295" y="144"/>
                  </a:lnTo>
                  <a:lnTo>
                    <a:pt x="278" y="144"/>
                  </a:lnTo>
                  <a:lnTo>
                    <a:pt x="270" y="88"/>
                  </a:lnTo>
                  <a:lnTo>
                    <a:pt x="253" y="96"/>
                  </a:lnTo>
                  <a:lnTo>
                    <a:pt x="244" y="152"/>
                  </a:lnTo>
                  <a:lnTo>
                    <a:pt x="228" y="152"/>
                  </a:lnTo>
                  <a:lnTo>
                    <a:pt x="219" y="128"/>
                  </a:lnTo>
                  <a:lnTo>
                    <a:pt x="177" y="160"/>
                  </a:lnTo>
                  <a:lnTo>
                    <a:pt x="185" y="112"/>
                  </a:lnTo>
                  <a:lnTo>
                    <a:pt x="211" y="88"/>
                  </a:lnTo>
                  <a:lnTo>
                    <a:pt x="185" y="16"/>
                  </a:lnTo>
                  <a:lnTo>
                    <a:pt x="143" y="0"/>
                  </a:lnTo>
                  <a:lnTo>
                    <a:pt x="152" y="64"/>
                  </a:lnTo>
                  <a:lnTo>
                    <a:pt x="118" y="16"/>
                  </a:lnTo>
                  <a:lnTo>
                    <a:pt x="93" y="32"/>
                  </a:lnTo>
                  <a:lnTo>
                    <a:pt x="76" y="48"/>
                  </a:lnTo>
                  <a:lnTo>
                    <a:pt x="93" y="64"/>
                  </a:lnTo>
                  <a:lnTo>
                    <a:pt x="59" y="48"/>
                  </a:lnTo>
                  <a:lnTo>
                    <a:pt x="51" y="64"/>
                  </a:lnTo>
                  <a:lnTo>
                    <a:pt x="25" y="64"/>
                  </a:lnTo>
                  <a:lnTo>
                    <a:pt x="42" y="88"/>
                  </a:lnTo>
                  <a:lnTo>
                    <a:pt x="101" y="96"/>
                  </a:lnTo>
                  <a:lnTo>
                    <a:pt x="143" y="128"/>
                  </a:lnTo>
                  <a:lnTo>
                    <a:pt x="110" y="144"/>
                  </a:lnTo>
                  <a:lnTo>
                    <a:pt x="126" y="160"/>
                  </a:lnTo>
                  <a:lnTo>
                    <a:pt x="143" y="176"/>
                  </a:lnTo>
                  <a:lnTo>
                    <a:pt x="126" y="184"/>
                  </a:lnTo>
                  <a:lnTo>
                    <a:pt x="8" y="144"/>
                  </a:lnTo>
                  <a:lnTo>
                    <a:pt x="0" y="168"/>
                  </a:lnTo>
                  <a:lnTo>
                    <a:pt x="93" y="192"/>
                  </a:lnTo>
                  <a:lnTo>
                    <a:pt x="84" y="216"/>
                  </a:lnTo>
                  <a:lnTo>
                    <a:pt x="84" y="256"/>
                  </a:lnTo>
                  <a:lnTo>
                    <a:pt x="67" y="280"/>
                  </a:lnTo>
                  <a:lnTo>
                    <a:pt x="34" y="280"/>
                  </a:lnTo>
                  <a:lnTo>
                    <a:pt x="17" y="296"/>
                  </a:lnTo>
                  <a:lnTo>
                    <a:pt x="101" y="32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5" name="Freeform 17"/>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6" name="Freeform 18"/>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7" name="Freeform 19"/>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8" name="Freeform 20"/>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9" name="Freeform 21"/>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0" name="Freeform 22"/>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1" name="Freeform 23"/>
            <p:cNvSpPr>
              <a:spLocks/>
            </p:cNvSpPr>
            <p:nvPr/>
          </p:nvSpPr>
          <p:spPr bwMode="auto">
            <a:xfrm>
              <a:off x="5286" y="4200"/>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2" name="Freeform 24"/>
            <p:cNvSpPr>
              <a:spLocks/>
            </p:cNvSpPr>
            <p:nvPr/>
          </p:nvSpPr>
          <p:spPr bwMode="auto">
            <a:xfrm>
              <a:off x="3584" y="3712"/>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3" name="Freeform 25"/>
            <p:cNvSpPr>
              <a:spLocks/>
            </p:cNvSpPr>
            <p:nvPr/>
          </p:nvSpPr>
          <p:spPr bwMode="auto">
            <a:xfrm>
              <a:off x="5286" y="4200"/>
              <a:ext cx="311" cy="72"/>
            </a:xfrm>
            <a:custGeom>
              <a:avLst/>
              <a:gdLst>
                <a:gd name="T0" fmla="*/ 0 w 311"/>
                <a:gd name="T1" fmla="*/ 24 h 72"/>
                <a:gd name="T2" fmla="*/ 8 w 311"/>
                <a:gd name="T3" fmla="*/ 56 h 72"/>
                <a:gd name="T4" fmla="*/ 33 w 311"/>
                <a:gd name="T5" fmla="*/ 64 h 72"/>
                <a:gd name="T6" fmla="*/ 67 w 311"/>
                <a:gd name="T7" fmla="*/ 64 h 72"/>
                <a:gd name="T8" fmla="*/ 126 w 311"/>
                <a:gd name="T9" fmla="*/ 56 h 72"/>
                <a:gd name="T10" fmla="*/ 143 w 311"/>
                <a:gd name="T11" fmla="*/ 56 h 72"/>
                <a:gd name="T12" fmla="*/ 143 w 311"/>
                <a:gd name="T13" fmla="*/ 72 h 72"/>
                <a:gd name="T14" fmla="*/ 193 w 311"/>
                <a:gd name="T15" fmla="*/ 72 h 72"/>
                <a:gd name="T16" fmla="*/ 219 w 311"/>
                <a:gd name="T17" fmla="*/ 56 h 72"/>
                <a:gd name="T18" fmla="*/ 252 w 311"/>
                <a:gd name="T19" fmla="*/ 56 h 72"/>
                <a:gd name="T20" fmla="*/ 278 w 311"/>
                <a:gd name="T21" fmla="*/ 40 h 72"/>
                <a:gd name="T22" fmla="*/ 311 w 311"/>
                <a:gd name="T23" fmla="*/ 32 h 72"/>
                <a:gd name="T24" fmla="*/ 311 w 311"/>
                <a:gd name="T25" fmla="*/ 0 h 72"/>
                <a:gd name="T26" fmla="*/ 286 w 311"/>
                <a:gd name="T27" fmla="*/ 16 h 72"/>
                <a:gd name="T28" fmla="*/ 269 w 311"/>
                <a:gd name="T29" fmla="*/ 24 h 72"/>
                <a:gd name="T30" fmla="*/ 252 w 311"/>
                <a:gd name="T31" fmla="*/ 24 h 72"/>
                <a:gd name="T32" fmla="*/ 244 w 311"/>
                <a:gd name="T33" fmla="*/ 8 h 72"/>
                <a:gd name="T34" fmla="*/ 219 w 311"/>
                <a:gd name="T35" fmla="*/ 16 h 72"/>
                <a:gd name="T36" fmla="*/ 168 w 311"/>
                <a:gd name="T37" fmla="*/ 24 h 72"/>
                <a:gd name="T38" fmla="*/ 168 w 311"/>
                <a:gd name="T39" fmla="*/ 8 h 72"/>
                <a:gd name="T40" fmla="*/ 84 w 311"/>
                <a:gd name="T41" fmla="*/ 40 h 72"/>
                <a:gd name="T42" fmla="*/ 75 w 311"/>
                <a:gd name="T43" fmla="*/ 16 h 72"/>
                <a:gd name="T44" fmla="*/ 59 w 311"/>
                <a:gd name="T45" fmla="*/ 8 h 72"/>
                <a:gd name="T46" fmla="*/ 59 w 311"/>
                <a:gd name="T47" fmla="*/ 24 h 72"/>
                <a:gd name="T48" fmla="*/ 33 w 311"/>
                <a:gd name="T49" fmla="*/ 24 h 72"/>
                <a:gd name="T50" fmla="*/ 16 w 311"/>
                <a:gd name="T51" fmla="*/ 0 h 72"/>
                <a:gd name="T52" fmla="*/ 16 w 311"/>
                <a:gd name="T53" fmla="*/ 16 h 72"/>
                <a:gd name="T54" fmla="*/ 0 w 311"/>
                <a:gd name="T55" fmla="*/ 24 h 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1" h="72">
                  <a:moveTo>
                    <a:pt x="0" y="24"/>
                  </a:moveTo>
                  <a:lnTo>
                    <a:pt x="8" y="56"/>
                  </a:lnTo>
                  <a:lnTo>
                    <a:pt x="33" y="64"/>
                  </a:lnTo>
                  <a:lnTo>
                    <a:pt x="67" y="64"/>
                  </a:lnTo>
                  <a:lnTo>
                    <a:pt x="126" y="56"/>
                  </a:lnTo>
                  <a:lnTo>
                    <a:pt x="143" y="56"/>
                  </a:lnTo>
                  <a:lnTo>
                    <a:pt x="143" y="72"/>
                  </a:lnTo>
                  <a:lnTo>
                    <a:pt x="193" y="72"/>
                  </a:lnTo>
                  <a:lnTo>
                    <a:pt x="219" y="56"/>
                  </a:lnTo>
                  <a:lnTo>
                    <a:pt x="252" y="56"/>
                  </a:lnTo>
                  <a:lnTo>
                    <a:pt x="278" y="40"/>
                  </a:lnTo>
                  <a:lnTo>
                    <a:pt x="311" y="32"/>
                  </a:lnTo>
                  <a:lnTo>
                    <a:pt x="311" y="0"/>
                  </a:lnTo>
                  <a:lnTo>
                    <a:pt x="286" y="16"/>
                  </a:lnTo>
                  <a:lnTo>
                    <a:pt x="269" y="24"/>
                  </a:lnTo>
                  <a:lnTo>
                    <a:pt x="252" y="24"/>
                  </a:lnTo>
                  <a:lnTo>
                    <a:pt x="244" y="8"/>
                  </a:lnTo>
                  <a:lnTo>
                    <a:pt x="219" y="16"/>
                  </a:lnTo>
                  <a:lnTo>
                    <a:pt x="168" y="24"/>
                  </a:lnTo>
                  <a:lnTo>
                    <a:pt x="168" y="8"/>
                  </a:lnTo>
                  <a:lnTo>
                    <a:pt x="84" y="40"/>
                  </a:lnTo>
                  <a:lnTo>
                    <a:pt x="75" y="16"/>
                  </a:lnTo>
                  <a:lnTo>
                    <a:pt x="59" y="8"/>
                  </a:lnTo>
                  <a:lnTo>
                    <a:pt x="59" y="24"/>
                  </a:lnTo>
                  <a:lnTo>
                    <a:pt x="33" y="24"/>
                  </a:lnTo>
                  <a:lnTo>
                    <a:pt x="16" y="0"/>
                  </a:lnTo>
                  <a:lnTo>
                    <a:pt x="16" y="16"/>
                  </a:lnTo>
                  <a:lnTo>
                    <a:pt x="0" y="2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4" name="Freeform 26"/>
            <p:cNvSpPr>
              <a:spLocks/>
            </p:cNvSpPr>
            <p:nvPr/>
          </p:nvSpPr>
          <p:spPr bwMode="auto">
            <a:xfrm>
              <a:off x="3584" y="3712"/>
              <a:ext cx="168" cy="288"/>
            </a:xfrm>
            <a:custGeom>
              <a:avLst/>
              <a:gdLst>
                <a:gd name="T0" fmla="*/ 0 w 168"/>
                <a:gd name="T1" fmla="*/ 40 h 288"/>
                <a:gd name="T2" fmla="*/ 33 w 168"/>
                <a:gd name="T3" fmla="*/ 48 h 288"/>
                <a:gd name="T4" fmla="*/ 59 w 168"/>
                <a:gd name="T5" fmla="*/ 40 h 288"/>
                <a:gd name="T6" fmla="*/ 101 w 168"/>
                <a:gd name="T7" fmla="*/ 8 h 288"/>
                <a:gd name="T8" fmla="*/ 109 w 168"/>
                <a:gd name="T9" fmla="*/ 0 h 288"/>
                <a:gd name="T10" fmla="*/ 143 w 168"/>
                <a:gd name="T11" fmla="*/ 16 h 288"/>
                <a:gd name="T12" fmla="*/ 143 w 168"/>
                <a:gd name="T13" fmla="*/ 32 h 288"/>
                <a:gd name="T14" fmla="*/ 168 w 168"/>
                <a:gd name="T15" fmla="*/ 96 h 288"/>
                <a:gd name="T16" fmla="*/ 151 w 168"/>
                <a:gd name="T17" fmla="*/ 120 h 288"/>
                <a:gd name="T18" fmla="*/ 168 w 168"/>
                <a:gd name="T19" fmla="*/ 152 h 288"/>
                <a:gd name="T20" fmla="*/ 143 w 168"/>
                <a:gd name="T21" fmla="*/ 256 h 288"/>
                <a:gd name="T22" fmla="*/ 117 w 168"/>
                <a:gd name="T23" fmla="*/ 248 h 288"/>
                <a:gd name="T24" fmla="*/ 92 w 168"/>
                <a:gd name="T25" fmla="*/ 248 h 288"/>
                <a:gd name="T26" fmla="*/ 84 w 168"/>
                <a:gd name="T27" fmla="*/ 264 h 288"/>
                <a:gd name="T28" fmla="*/ 67 w 168"/>
                <a:gd name="T29" fmla="*/ 280 h 288"/>
                <a:gd name="T30" fmla="*/ 42 w 168"/>
                <a:gd name="T31" fmla="*/ 288 h 288"/>
                <a:gd name="T32" fmla="*/ 25 w 168"/>
                <a:gd name="T33" fmla="*/ 248 h 288"/>
                <a:gd name="T34" fmla="*/ 25 w 168"/>
                <a:gd name="T35" fmla="*/ 200 h 288"/>
                <a:gd name="T36" fmla="*/ 33 w 168"/>
                <a:gd name="T37" fmla="*/ 176 h 288"/>
                <a:gd name="T38" fmla="*/ 25 w 168"/>
                <a:gd name="T39" fmla="*/ 160 h 288"/>
                <a:gd name="T40" fmla="*/ 33 w 168"/>
                <a:gd name="T41" fmla="*/ 136 h 288"/>
                <a:gd name="T42" fmla="*/ 33 w 168"/>
                <a:gd name="T43" fmla="*/ 112 h 288"/>
                <a:gd name="T44" fmla="*/ 25 w 168"/>
                <a:gd name="T45" fmla="*/ 80 h 288"/>
                <a:gd name="T46" fmla="*/ 0 w 168"/>
                <a:gd name="T47" fmla="*/ 72 h 288"/>
                <a:gd name="T48" fmla="*/ 0 w 168"/>
                <a:gd name="T49" fmla="*/ 40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 h="288">
                  <a:moveTo>
                    <a:pt x="0" y="40"/>
                  </a:moveTo>
                  <a:lnTo>
                    <a:pt x="33" y="48"/>
                  </a:lnTo>
                  <a:lnTo>
                    <a:pt x="59" y="40"/>
                  </a:lnTo>
                  <a:lnTo>
                    <a:pt x="101" y="8"/>
                  </a:lnTo>
                  <a:lnTo>
                    <a:pt x="109" y="0"/>
                  </a:lnTo>
                  <a:lnTo>
                    <a:pt x="143" y="16"/>
                  </a:lnTo>
                  <a:lnTo>
                    <a:pt x="143" y="32"/>
                  </a:lnTo>
                  <a:lnTo>
                    <a:pt x="168" y="96"/>
                  </a:lnTo>
                  <a:lnTo>
                    <a:pt x="151" y="120"/>
                  </a:lnTo>
                  <a:lnTo>
                    <a:pt x="168" y="152"/>
                  </a:lnTo>
                  <a:lnTo>
                    <a:pt x="143" y="256"/>
                  </a:lnTo>
                  <a:lnTo>
                    <a:pt x="117" y="248"/>
                  </a:lnTo>
                  <a:lnTo>
                    <a:pt x="92" y="248"/>
                  </a:lnTo>
                  <a:lnTo>
                    <a:pt x="84" y="264"/>
                  </a:lnTo>
                  <a:lnTo>
                    <a:pt x="67" y="280"/>
                  </a:lnTo>
                  <a:lnTo>
                    <a:pt x="42" y="288"/>
                  </a:lnTo>
                  <a:lnTo>
                    <a:pt x="25" y="248"/>
                  </a:lnTo>
                  <a:lnTo>
                    <a:pt x="25" y="200"/>
                  </a:lnTo>
                  <a:lnTo>
                    <a:pt x="33" y="176"/>
                  </a:lnTo>
                  <a:lnTo>
                    <a:pt x="25" y="160"/>
                  </a:lnTo>
                  <a:lnTo>
                    <a:pt x="33" y="136"/>
                  </a:lnTo>
                  <a:lnTo>
                    <a:pt x="33" y="112"/>
                  </a:lnTo>
                  <a:lnTo>
                    <a:pt x="25" y="80"/>
                  </a:lnTo>
                  <a:lnTo>
                    <a:pt x="0" y="72"/>
                  </a:lnTo>
                  <a:lnTo>
                    <a:pt x="0" y="4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5" name="Freeform 27"/>
            <p:cNvSpPr>
              <a:spLocks/>
            </p:cNvSpPr>
            <p:nvPr/>
          </p:nvSpPr>
          <p:spPr bwMode="auto">
            <a:xfrm>
              <a:off x="3626" y="3496"/>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6" name="Freeform 28"/>
            <p:cNvSpPr>
              <a:spLocks/>
            </p:cNvSpPr>
            <p:nvPr/>
          </p:nvSpPr>
          <p:spPr bwMode="auto">
            <a:xfrm>
              <a:off x="3626" y="3496"/>
              <a:ext cx="101" cy="192"/>
            </a:xfrm>
            <a:custGeom>
              <a:avLst/>
              <a:gdLst>
                <a:gd name="T0" fmla="*/ 75 w 101"/>
                <a:gd name="T1" fmla="*/ 32 h 192"/>
                <a:gd name="T2" fmla="*/ 75 w 101"/>
                <a:gd name="T3" fmla="*/ 0 h 192"/>
                <a:gd name="T4" fmla="*/ 92 w 101"/>
                <a:gd name="T5" fmla="*/ 0 h 192"/>
                <a:gd name="T6" fmla="*/ 92 w 101"/>
                <a:gd name="T7" fmla="*/ 40 h 192"/>
                <a:gd name="T8" fmla="*/ 101 w 101"/>
                <a:gd name="T9" fmla="*/ 56 h 192"/>
                <a:gd name="T10" fmla="*/ 101 w 101"/>
                <a:gd name="T11" fmla="*/ 104 h 192"/>
                <a:gd name="T12" fmla="*/ 92 w 101"/>
                <a:gd name="T13" fmla="*/ 120 h 192"/>
                <a:gd name="T14" fmla="*/ 92 w 101"/>
                <a:gd name="T15" fmla="*/ 152 h 192"/>
                <a:gd name="T16" fmla="*/ 67 w 101"/>
                <a:gd name="T17" fmla="*/ 192 h 192"/>
                <a:gd name="T18" fmla="*/ 50 w 101"/>
                <a:gd name="T19" fmla="*/ 192 h 192"/>
                <a:gd name="T20" fmla="*/ 25 w 101"/>
                <a:gd name="T21" fmla="*/ 176 h 192"/>
                <a:gd name="T22" fmla="*/ 33 w 101"/>
                <a:gd name="T23" fmla="*/ 160 h 192"/>
                <a:gd name="T24" fmla="*/ 17 w 101"/>
                <a:gd name="T25" fmla="*/ 152 h 192"/>
                <a:gd name="T26" fmla="*/ 33 w 101"/>
                <a:gd name="T27" fmla="*/ 136 h 192"/>
                <a:gd name="T28" fmla="*/ 8 w 101"/>
                <a:gd name="T29" fmla="*/ 128 h 192"/>
                <a:gd name="T30" fmla="*/ 25 w 101"/>
                <a:gd name="T31" fmla="*/ 112 h 192"/>
                <a:gd name="T32" fmla="*/ 8 w 101"/>
                <a:gd name="T33" fmla="*/ 96 h 192"/>
                <a:gd name="T34" fmla="*/ 0 w 101"/>
                <a:gd name="T35" fmla="*/ 72 h 192"/>
                <a:gd name="T36" fmla="*/ 17 w 101"/>
                <a:gd name="T37" fmla="*/ 64 h 192"/>
                <a:gd name="T38" fmla="*/ 17 w 101"/>
                <a:gd name="T39" fmla="*/ 48 h 192"/>
                <a:gd name="T40" fmla="*/ 42 w 101"/>
                <a:gd name="T41" fmla="*/ 40 h 192"/>
                <a:gd name="T42" fmla="*/ 75 w 101"/>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92">
                  <a:moveTo>
                    <a:pt x="75" y="32"/>
                  </a:moveTo>
                  <a:lnTo>
                    <a:pt x="75" y="0"/>
                  </a:lnTo>
                  <a:lnTo>
                    <a:pt x="92" y="0"/>
                  </a:lnTo>
                  <a:lnTo>
                    <a:pt x="92" y="40"/>
                  </a:lnTo>
                  <a:lnTo>
                    <a:pt x="101" y="56"/>
                  </a:lnTo>
                  <a:lnTo>
                    <a:pt x="101" y="104"/>
                  </a:lnTo>
                  <a:lnTo>
                    <a:pt x="92" y="120"/>
                  </a:lnTo>
                  <a:lnTo>
                    <a:pt x="92" y="152"/>
                  </a:lnTo>
                  <a:lnTo>
                    <a:pt x="67" y="192"/>
                  </a:lnTo>
                  <a:lnTo>
                    <a:pt x="50" y="192"/>
                  </a:lnTo>
                  <a:lnTo>
                    <a:pt x="25" y="176"/>
                  </a:lnTo>
                  <a:lnTo>
                    <a:pt x="33" y="160"/>
                  </a:lnTo>
                  <a:lnTo>
                    <a:pt x="17" y="152"/>
                  </a:lnTo>
                  <a:lnTo>
                    <a:pt x="33" y="136"/>
                  </a:lnTo>
                  <a:lnTo>
                    <a:pt x="8" y="128"/>
                  </a:lnTo>
                  <a:lnTo>
                    <a:pt x="25" y="112"/>
                  </a:lnTo>
                  <a:lnTo>
                    <a:pt x="8" y="96"/>
                  </a:lnTo>
                  <a:lnTo>
                    <a:pt x="0" y="72"/>
                  </a:lnTo>
                  <a:lnTo>
                    <a:pt x="17" y="64"/>
                  </a:lnTo>
                  <a:lnTo>
                    <a:pt x="17" y="48"/>
                  </a:lnTo>
                  <a:lnTo>
                    <a:pt x="42" y="40"/>
                  </a:lnTo>
                  <a:lnTo>
                    <a:pt x="75" y="3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27" name="Freeform 31"/>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8" name="Freeform 32"/>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40 w 1146"/>
                <a:gd name="T93" fmla="*/ 1064 h 1088"/>
                <a:gd name="T94" fmla="*/ 632 w 1146"/>
                <a:gd name="T95" fmla="*/ 992 h 1088"/>
                <a:gd name="T96" fmla="*/ 682 w 1146"/>
                <a:gd name="T97" fmla="*/ 944 h 1088"/>
                <a:gd name="T98" fmla="*/ 750 w 1146"/>
                <a:gd name="T99" fmla="*/ 928 h 1088"/>
                <a:gd name="T100" fmla="*/ 876 w 1146"/>
                <a:gd name="T101" fmla="*/ 968 h 1088"/>
                <a:gd name="T102" fmla="*/ 944 w 1146"/>
                <a:gd name="T103" fmla="*/ 984 h 1088"/>
                <a:gd name="T104" fmla="*/ 969 w 1146"/>
                <a:gd name="T105" fmla="*/ 968 h 1088"/>
                <a:gd name="T106" fmla="*/ 1019 w 1146"/>
                <a:gd name="T107" fmla="*/ 928 h 1088"/>
                <a:gd name="T108" fmla="*/ 1087 w 1146"/>
                <a:gd name="T109" fmla="*/ 864 h 1088"/>
                <a:gd name="T110" fmla="*/ 1019 w 1146"/>
                <a:gd name="T111" fmla="*/ 784 h 1088"/>
                <a:gd name="T112" fmla="*/ 1036 w 1146"/>
                <a:gd name="T113" fmla="*/ 720 h 1088"/>
                <a:gd name="T114" fmla="*/ 1036 w 1146"/>
                <a:gd name="T115" fmla="*/ 656 h 1088"/>
                <a:gd name="T116" fmla="*/ 1011 w 1146"/>
                <a:gd name="T117" fmla="*/ 616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29" name="Freeform 33"/>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1155 w 1180"/>
                <a:gd name="T105" fmla="*/ 752 h 10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0" name="Freeform 34"/>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32 w 1146"/>
                <a:gd name="T93" fmla="*/ 1080 h 1088"/>
                <a:gd name="T94" fmla="*/ 623 w 1146"/>
                <a:gd name="T95" fmla="*/ 1032 h 1088"/>
                <a:gd name="T96" fmla="*/ 649 w 1146"/>
                <a:gd name="T97" fmla="*/ 968 h 1088"/>
                <a:gd name="T98" fmla="*/ 716 w 1146"/>
                <a:gd name="T99" fmla="*/ 928 h 1088"/>
                <a:gd name="T100" fmla="*/ 842 w 1146"/>
                <a:gd name="T101" fmla="*/ 952 h 1088"/>
                <a:gd name="T102" fmla="*/ 910 w 1146"/>
                <a:gd name="T103" fmla="*/ 984 h 1088"/>
                <a:gd name="T104" fmla="*/ 960 w 1146"/>
                <a:gd name="T105" fmla="*/ 976 h 1088"/>
                <a:gd name="T106" fmla="*/ 977 w 1146"/>
                <a:gd name="T107" fmla="*/ 960 h 1088"/>
                <a:gd name="T108" fmla="*/ 1070 w 1146"/>
                <a:gd name="T109" fmla="*/ 904 h 1088"/>
                <a:gd name="T110" fmla="*/ 1011 w 1146"/>
                <a:gd name="T111" fmla="*/ 832 h 1088"/>
                <a:gd name="T112" fmla="*/ 994 w 1146"/>
                <a:gd name="T113" fmla="*/ 744 h 1088"/>
                <a:gd name="T114" fmla="*/ 1019 w 1146"/>
                <a:gd name="T115" fmla="*/ 656 h 1088"/>
                <a:gd name="T116" fmla="*/ 1019 w 1146"/>
                <a:gd name="T117" fmla="*/ 632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1" name="Freeform 35"/>
            <p:cNvSpPr>
              <a:spLocks/>
            </p:cNvSpPr>
            <p:nvPr/>
          </p:nvSpPr>
          <p:spPr bwMode="auto">
            <a:xfrm>
              <a:off x="3129" y="2472"/>
              <a:ext cx="328" cy="232"/>
            </a:xfrm>
            <a:custGeom>
              <a:avLst/>
              <a:gdLst>
                <a:gd name="T0" fmla="*/ 278 w 328"/>
                <a:gd name="T1" fmla="*/ 184 h 232"/>
                <a:gd name="T2" fmla="*/ 286 w 328"/>
                <a:gd name="T3" fmla="*/ 168 h 232"/>
                <a:gd name="T4" fmla="*/ 311 w 328"/>
                <a:gd name="T5" fmla="*/ 160 h 232"/>
                <a:gd name="T6" fmla="*/ 328 w 328"/>
                <a:gd name="T7" fmla="*/ 144 h 232"/>
                <a:gd name="T8" fmla="*/ 328 w 328"/>
                <a:gd name="T9" fmla="*/ 112 h 232"/>
                <a:gd name="T10" fmla="*/ 303 w 328"/>
                <a:gd name="T11" fmla="*/ 88 h 232"/>
                <a:gd name="T12" fmla="*/ 269 w 328"/>
                <a:gd name="T13" fmla="*/ 72 h 232"/>
                <a:gd name="T14" fmla="*/ 278 w 328"/>
                <a:gd name="T15" fmla="*/ 48 h 232"/>
                <a:gd name="T16" fmla="*/ 261 w 328"/>
                <a:gd name="T17" fmla="*/ 24 h 232"/>
                <a:gd name="T18" fmla="*/ 219 w 328"/>
                <a:gd name="T19" fmla="*/ 16 h 232"/>
                <a:gd name="T20" fmla="*/ 168 w 328"/>
                <a:gd name="T21" fmla="*/ 8 h 232"/>
                <a:gd name="T22" fmla="*/ 134 w 328"/>
                <a:gd name="T23" fmla="*/ 24 h 232"/>
                <a:gd name="T24" fmla="*/ 101 w 328"/>
                <a:gd name="T25" fmla="*/ 16 h 232"/>
                <a:gd name="T26" fmla="*/ 75 w 328"/>
                <a:gd name="T27" fmla="*/ 0 h 232"/>
                <a:gd name="T28" fmla="*/ 42 w 328"/>
                <a:gd name="T29" fmla="*/ 16 h 232"/>
                <a:gd name="T30" fmla="*/ 0 w 328"/>
                <a:gd name="T31" fmla="*/ 24 h 232"/>
                <a:gd name="T32" fmla="*/ 16 w 328"/>
                <a:gd name="T33" fmla="*/ 40 h 232"/>
                <a:gd name="T34" fmla="*/ 42 w 328"/>
                <a:gd name="T35" fmla="*/ 72 h 232"/>
                <a:gd name="T36" fmla="*/ 67 w 328"/>
                <a:gd name="T37" fmla="*/ 96 h 232"/>
                <a:gd name="T38" fmla="*/ 101 w 328"/>
                <a:gd name="T39" fmla="*/ 112 h 232"/>
                <a:gd name="T40" fmla="*/ 101 w 328"/>
                <a:gd name="T41" fmla="*/ 120 h 232"/>
                <a:gd name="T42" fmla="*/ 143 w 328"/>
                <a:gd name="T43" fmla="*/ 136 h 232"/>
                <a:gd name="T44" fmla="*/ 143 w 328"/>
                <a:gd name="T45" fmla="*/ 168 h 232"/>
                <a:gd name="T46" fmla="*/ 185 w 328"/>
                <a:gd name="T47" fmla="*/ 160 h 232"/>
                <a:gd name="T48" fmla="*/ 202 w 328"/>
                <a:gd name="T49" fmla="*/ 192 h 232"/>
                <a:gd name="T50" fmla="*/ 261 w 328"/>
                <a:gd name="T51" fmla="*/ 232 h 232"/>
                <a:gd name="T52" fmla="*/ 278 w 328"/>
                <a:gd name="T53" fmla="*/ 232 h 232"/>
                <a:gd name="T54" fmla="*/ 278 w 328"/>
                <a:gd name="T55" fmla="*/ 208 h 232"/>
                <a:gd name="T56" fmla="*/ 278 w 328"/>
                <a:gd name="T57" fmla="*/ 184 h 2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8" h="232">
                  <a:moveTo>
                    <a:pt x="278" y="184"/>
                  </a:moveTo>
                  <a:lnTo>
                    <a:pt x="286" y="168"/>
                  </a:lnTo>
                  <a:lnTo>
                    <a:pt x="311" y="160"/>
                  </a:lnTo>
                  <a:lnTo>
                    <a:pt x="328" y="144"/>
                  </a:lnTo>
                  <a:lnTo>
                    <a:pt x="328" y="112"/>
                  </a:lnTo>
                  <a:lnTo>
                    <a:pt x="303" y="88"/>
                  </a:lnTo>
                  <a:lnTo>
                    <a:pt x="269" y="72"/>
                  </a:lnTo>
                  <a:lnTo>
                    <a:pt x="278" y="48"/>
                  </a:lnTo>
                  <a:lnTo>
                    <a:pt x="261" y="24"/>
                  </a:lnTo>
                  <a:lnTo>
                    <a:pt x="219" y="16"/>
                  </a:lnTo>
                  <a:lnTo>
                    <a:pt x="168" y="8"/>
                  </a:lnTo>
                  <a:lnTo>
                    <a:pt x="134" y="24"/>
                  </a:lnTo>
                  <a:lnTo>
                    <a:pt x="101" y="16"/>
                  </a:lnTo>
                  <a:lnTo>
                    <a:pt x="75" y="0"/>
                  </a:lnTo>
                  <a:lnTo>
                    <a:pt x="42" y="16"/>
                  </a:lnTo>
                  <a:lnTo>
                    <a:pt x="0" y="24"/>
                  </a:lnTo>
                  <a:lnTo>
                    <a:pt x="16" y="40"/>
                  </a:lnTo>
                  <a:lnTo>
                    <a:pt x="42" y="72"/>
                  </a:lnTo>
                  <a:lnTo>
                    <a:pt x="67" y="96"/>
                  </a:lnTo>
                  <a:lnTo>
                    <a:pt x="101" y="112"/>
                  </a:lnTo>
                  <a:lnTo>
                    <a:pt x="101" y="120"/>
                  </a:lnTo>
                  <a:lnTo>
                    <a:pt x="143" y="136"/>
                  </a:lnTo>
                  <a:lnTo>
                    <a:pt x="143" y="168"/>
                  </a:lnTo>
                  <a:lnTo>
                    <a:pt x="185" y="160"/>
                  </a:lnTo>
                  <a:lnTo>
                    <a:pt x="202" y="192"/>
                  </a:lnTo>
                  <a:lnTo>
                    <a:pt x="261" y="232"/>
                  </a:lnTo>
                  <a:lnTo>
                    <a:pt x="278" y="232"/>
                  </a:lnTo>
                  <a:lnTo>
                    <a:pt x="278" y="208"/>
                  </a:lnTo>
                  <a:lnTo>
                    <a:pt x="278" y="18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2" name="Freeform 36"/>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3" name="Freeform 37"/>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4" name="Freeform 38"/>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5" name="Freeform 39"/>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36" name="Freeform 40"/>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7" name="Freeform 41"/>
            <p:cNvSpPr>
              <a:spLocks/>
            </p:cNvSpPr>
            <p:nvPr/>
          </p:nvSpPr>
          <p:spPr bwMode="auto">
            <a:xfrm>
              <a:off x="3428" y="2084"/>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51 w 750"/>
                <a:gd name="T89" fmla="*/ 664 h 888"/>
                <a:gd name="T90" fmla="*/ 135 w 750"/>
                <a:gd name="T91" fmla="*/ 688 h 888"/>
                <a:gd name="T92" fmla="*/ 152 w 750"/>
                <a:gd name="T93" fmla="*/ 736 h 888"/>
                <a:gd name="T94" fmla="*/ 127 w 750"/>
                <a:gd name="T95" fmla="*/ 864 h 888"/>
                <a:gd name="T96" fmla="*/ 144 w 750"/>
                <a:gd name="T97" fmla="*/ 872 h 8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38" name="Freeform 42"/>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39" name="Freeform 43"/>
            <p:cNvSpPr>
              <a:spLocks/>
            </p:cNvSpPr>
            <p:nvPr/>
          </p:nvSpPr>
          <p:spPr bwMode="auto">
            <a:xfrm>
              <a:off x="3423" y="2080"/>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26 w 750"/>
                <a:gd name="T89" fmla="*/ 632 h 888"/>
                <a:gd name="T90" fmla="*/ 76 w 750"/>
                <a:gd name="T91" fmla="*/ 672 h 888"/>
                <a:gd name="T92" fmla="*/ 186 w 750"/>
                <a:gd name="T93" fmla="*/ 704 h 888"/>
                <a:gd name="T94" fmla="*/ 144 w 750"/>
                <a:gd name="T95" fmla="*/ 776 h 888"/>
                <a:gd name="T96" fmla="*/ 118 w 750"/>
                <a:gd name="T97" fmla="*/ 864 h 888"/>
                <a:gd name="T98" fmla="*/ 194 w 750"/>
                <a:gd name="T99" fmla="*/ 864 h 8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0" name="Freeform 44"/>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1" name="Freeform 45"/>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2" name="Freeform 46"/>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43" name="Freeform 47"/>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4" name="Freeform 48"/>
            <p:cNvSpPr>
              <a:spLocks/>
            </p:cNvSpPr>
            <p:nvPr/>
          </p:nvSpPr>
          <p:spPr bwMode="auto">
            <a:xfrm>
              <a:off x="3946" y="2512"/>
              <a:ext cx="581" cy="312"/>
            </a:xfrm>
            <a:custGeom>
              <a:avLst/>
              <a:gdLst>
                <a:gd name="T0" fmla="*/ 497 w 581"/>
                <a:gd name="T1" fmla="*/ 248 h 312"/>
                <a:gd name="T2" fmla="*/ 531 w 581"/>
                <a:gd name="T3" fmla="*/ 200 h 312"/>
                <a:gd name="T4" fmla="*/ 556 w 581"/>
                <a:gd name="T5" fmla="*/ 176 h 312"/>
                <a:gd name="T6" fmla="*/ 581 w 581"/>
                <a:gd name="T7" fmla="*/ 152 h 312"/>
                <a:gd name="T8" fmla="*/ 564 w 581"/>
                <a:gd name="T9" fmla="*/ 120 h 312"/>
                <a:gd name="T10" fmla="*/ 522 w 581"/>
                <a:gd name="T11" fmla="*/ 112 h 312"/>
                <a:gd name="T12" fmla="*/ 480 w 581"/>
                <a:gd name="T13" fmla="*/ 104 h 312"/>
                <a:gd name="T14" fmla="*/ 463 w 581"/>
                <a:gd name="T15" fmla="*/ 80 h 312"/>
                <a:gd name="T16" fmla="*/ 413 w 581"/>
                <a:gd name="T17" fmla="*/ 64 h 312"/>
                <a:gd name="T18" fmla="*/ 413 w 581"/>
                <a:gd name="T19" fmla="*/ 88 h 312"/>
                <a:gd name="T20" fmla="*/ 387 w 581"/>
                <a:gd name="T21" fmla="*/ 104 h 312"/>
                <a:gd name="T22" fmla="*/ 345 w 581"/>
                <a:gd name="T23" fmla="*/ 72 h 312"/>
                <a:gd name="T24" fmla="*/ 354 w 581"/>
                <a:gd name="T25" fmla="*/ 40 h 312"/>
                <a:gd name="T26" fmla="*/ 312 w 581"/>
                <a:gd name="T27" fmla="*/ 40 h 312"/>
                <a:gd name="T28" fmla="*/ 269 w 581"/>
                <a:gd name="T29" fmla="*/ 24 h 312"/>
                <a:gd name="T30" fmla="*/ 227 w 581"/>
                <a:gd name="T31" fmla="*/ 0 h 312"/>
                <a:gd name="T32" fmla="*/ 227 w 581"/>
                <a:gd name="T33" fmla="*/ 24 h 312"/>
                <a:gd name="T34" fmla="*/ 202 w 581"/>
                <a:gd name="T35" fmla="*/ 8 h 312"/>
                <a:gd name="T36" fmla="*/ 168 w 581"/>
                <a:gd name="T37" fmla="*/ 8 h 312"/>
                <a:gd name="T38" fmla="*/ 160 w 581"/>
                <a:gd name="T39" fmla="*/ 40 h 312"/>
                <a:gd name="T40" fmla="*/ 118 w 581"/>
                <a:gd name="T41" fmla="*/ 56 h 312"/>
                <a:gd name="T42" fmla="*/ 76 w 581"/>
                <a:gd name="T43" fmla="*/ 80 h 312"/>
                <a:gd name="T44" fmla="*/ 34 w 581"/>
                <a:gd name="T45" fmla="*/ 88 h 312"/>
                <a:gd name="T46" fmla="*/ 0 w 581"/>
                <a:gd name="T47" fmla="*/ 112 h 312"/>
                <a:gd name="T48" fmla="*/ 34 w 581"/>
                <a:gd name="T49" fmla="*/ 152 h 312"/>
                <a:gd name="T50" fmla="*/ 25 w 581"/>
                <a:gd name="T51" fmla="*/ 176 h 312"/>
                <a:gd name="T52" fmla="*/ 84 w 581"/>
                <a:gd name="T53" fmla="*/ 224 h 312"/>
                <a:gd name="T54" fmla="*/ 160 w 581"/>
                <a:gd name="T55" fmla="*/ 280 h 312"/>
                <a:gd name="T56" fmla="*/ 152 w 581"/>
                <a:gd name="T57" fmla="*/ 288 h 312"/>
                <a:gd name="T58" fmla="*/ 194 w 581"/>
                <a:gd name="T59" fmla="*/ 312 h 312"/>
                <a:gd name="T60" fmla="*/ 244 w 581"/>
                <a:gd name="T61" fmla="*/ 296 h 312"/>
                <a:gd name="T62" fmla="*/ 269 w 581"/>
                <a:gd name="T63" fmla="*/ 248 h 312"/>
                <a:gd name="T64" fmla="*/ 345 w 581"/>
                <a:gd name="T65" fmla="*/ 272 h 312"/>
                <a:gd name="T66" fmla="*/ 430 w 581"/>
                <a:gd name="T67" fmla="*/ 272 h 312"/>
                <a:gd name="T68" fmla="*/ 430 w 581"/>
                <a:gd name="T69" fmla="*/ 280 h 312"/>
                <a:gd name="T70" fmla="*/ 455 w 581"/>
                <a:gd name="T71" fmla="*/ 248 h 312"/>
                <a:gd name="T72" fmla="*/ 497 w 581"/>
                <a:gd name="T73" fmla="*/ 248 h 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1" h="312">
                  <a:moveTo>
                    <a:pt x="497" y="248"/>
                  </a:moveTo>
                  <a:lnTo>
                    <a:pt x="531" y="200"/>
                  </a:lnTo>
                  <a:lnTo>
                    <a:pt x="556" y="176"/>
                  </a:lnTo>
                  <a:lnTo>
                    <a:pt x="581" y="152"/>
                  </a:lnTo>
                  <a:lnTo>
                    <a:pt x="564" y="120"/>
                  </a:lnTo>
                  <a:lnTo>
                    <a:pt x="522" y="112"/>
                  </a:lnTo>
                  <a:lnTo>
                    <a:pt x="480" y="104"/>
                  </a:lnTo>
                  <a:lnTo>
                    <a:pt x="463" y="80"/>
                  </a:lnTo>
                  <a:lnTo>
                    <a:pt x="413" y="64"/>
                  </a:lnTo>
                  <a:lnTo>
                    <a:pt x="413" y="88"/>
                  </a:lnTo>
                  <a:lnTo>
                    <a:pt x="387" y="104"/>
                  </a:lnTo>
                  <a:lnTo>
                    <a:pt x="345" y="72"/>
                  </a:lnTo>
                  <a:lnTo>
                    <a:pt x="354" y="40"/>
                  </a:lnTo>
                  <a:lnTo>
                    <a:pt x="312" y="40"/>
                  </a:lnTo>
                  <a:lnTo>
                    <a:pt x="269" y="24"/>
                  </a:lnTo>
                  <a:lnTo>
                    <a:pt x="227" y="0"/>
                  </a:lnTo>
                  <a:lnTo>
                    <a:pt x="227" y="24"/>
                  </a:lnTo>
                  <a:lnTo>
                    <a:pt x="202" y="8"/>
                  </a:lnTo>
                  <a:lnTo>
                    <a:pt x="168" y="8"/>
                  </a:lnTo>
                  <a:lnTo>
                    <a:pt x="160" y="40"/>
                  </a:lnTo>
                  <a:lnTo>
                    <a:pt x="118" y="56"/>
                  </a:lnTo>
                  <a:lnTo>
                    <a:pt x="76" y="80"/>
                  </a:lnTo>
                  <a:lnTo>
                    <a:pt x="34" y="88"/>
                  </a:lnTo>
                  <a:lnTo>
                    <a:pt x="0" y="112"/>
                  </a:lnTo>
                  <a:lnTo>
                    <a:pt x="34" y="152"/>
                  </a:lnTo>
                  <a:lnTo>
                    <a:pt x="25" y="176"/>
                  </a:lnTo>
                  <a:lnTo>
                    <a:pt x="84" y="224"/>
                  </a:lnTo>
                  <a:lnTo>
                    <a:pt x="160" y="280"/>
                  </a:lnTo>
                  <a:lnTo>
                    <a:pt x="152" y="288"/>
                  </a:lnTo>
                  <a:lnTo>
                    <a:pt x="194" y="312"/>
                  </a:lnTo>
                  <a:lnTo>
                    <a:pt x="244" y="296"/>
                  </a:lnTo>
                  <a:lnTo>
                    <a:pt x="269" y="248"/>
                  </a:lnTo>
                  <a:lnTo>
                    <a:pt x="345" y="272"/>
                  </a:lnTo>
                  <a:lnTo>
                    <a:pt x="430" y="272"/>
                  </a:lnTo>
                  <a:lnTo>
                    <a:pt x="430" y="280"/>
                  </a:lnTo>
                  <a:lnTo>
                    <a:pt x="455" y="248"/>
                  </a:lnTo>
                  <a:lnTo>
                    <a:pt x="497" y="248"/>
                  </a:lnTo>
                  <a:close/>
                </a:path>
              </a:pathLst>
            </a:custGeom>
            <a:grpFill/>
            <a:ln w="12700">
              <a:solidFill>
                <a:schemeClr val="accent3">
                  <a:lumMod val="50000"/>
                </a:schemeClr>
              </a:solidFill>
              <a:prstDash val="solid"/>
              <a:round/>
              <a:headEnd/>
              <a:tailEnd/>
            </a:ln>
          </p:spPr>
          <p:txBody>
            <a:bodyPr/>
            <a:lstStyle/>
            <a:p>
              <a:pPr>
                <a:defRPr/>
              </a:pPr>
              <a:endParaRPr lang="en-GB">
                <a:ea typeface="+mn-ea"/>
              </a:endParaRPr>
            </a:p>
          </p:txBody>
        </p:sp>
        <p:sp>
          <p:nvSpPr>
            <p:cNvPr id="45" name="Freeform 49"/>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6" name="Freeform 50"/>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47" name="Freeform 51"/>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8" name="Freeform 52"/>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49" name="Freeform 53"/>
            <p:cNvSpPr>
              <a:spLocks/>
            </p:cNvSpPr>
            <p:nvPr/>
          </p:nvSpPr>
          <p:spPr bwMode="auto">
            <a:xfrm>
              <a:off x="4308" y="3192"/>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0" name="Freeform 54"/>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1" name="Freeform 55"/>
            <p:cNvSpPr>
              <a:spLocks/>
            </p:cNvSpPr>
            <p:nvPr/>
          </p:nvSpPr>
          <p:spPr bwMode="auto">
            <a:xfrm>
              <a:off x="4308" y="3192"/>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2" name="Freeform 56"/>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3" name="Freeform 57"/>
            <p:cNvSpPr>
              <a:spLocks/>
            </p:cNvSpPr>
            <p:nvPr/>
          </p:nvSpPr>
          <p:spPr bwMode="auto">
            <a:xfrm>
              <a:off x="4788" y="2760"/>
              <a:ext cx="26" cy="8"/>
            </a:xfrm>
            <a:custGeom>
              <a:avLst/>
              <a:gdLst>
                <a:gd name="T0" fmla="*/ 17 w 26"/>
                <a:gd name="T1" fmla="*/ 8 h 8"/>
                <a:gd name="T2" fmla="*/ 26 w 26"/>
                <a:gd name="T3" fmla="*/ 8 h 8"/>
                <a:gd name="T4" fmla="*/ 0 w 26"/>
                <a:gd name="T5" fmla="*/ 0 h 8"/>
                <a:gd name="T6" fmla="*/ 17 w 26"/>
                <a:gd name="T7" fmla="*/ 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8">
                  <a:moveTo>
                    <a:pt x="17" y="8"/>
                  </a:moveTo>
                  <a:lnTo>
                    <a:pt x="26" y="8"/>
                  </a:lnTo>
                  <a:lnTo>
                    <a:pt x="0" y="0"/>
                  </a:lnTo>
                  <a:lnTo>
                    <a:pt x="17"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54" name="Freeform 58"/>
            <p:cNvSpPr>
              <a:spLocks/>
            </p:cNvSpPr>
            <p:nvPr/>
          </p:nvSpPr>
          <p:spPr bwMode="auto">
            <a:xfrm>
              <a:off x="4814" y="2768"/>
              <a:ext cx="17" cy="1"/>
            </a:xfrm>
            <a:custGeom>
              <a:avLst/>
              <a:gdLst>
                <a:gd name="T0" fmla="*/ 17 w 17"/>
                <a:gd name="T1" fmla="*/ 0 h 1"/>
                <a:gd name="T2" fmla="*/ 0 w 17"/>
                <a:gd name="T3" fmla="*/ 0 h 1"/>
                <a:gd name="T4" fmla="*/ 17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7" y="0"/>
                  </a:moveTo>
                  <a:lnTo>
                    <a:pt x="0" y="0"/>
                  </a:lnTo>
                  <a:lnTo>
                    <a:pt x="17" y="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5" name="Line 59"/>
            <p:cNvSpPr>
              <a:spLocks noChangeShapeType="1"/>
            </p:cNvSpPr>
            <p:nvPr/>
          </p:nvSpPr>
          <p:spPr bwMode="auto">
            <a:xfrm flipV="1">
              <a:off x="4805" y="2760"/>
              <a:ext cx="26" cy="8"/>
            </a:xfrm>
            <a:prstGeom prst="line">
              <a:avLst/>
            </a:prstGeom>
            <a:grpFill/>
            <a:ln w="12700">
              <a:solidFill>
                <a:schemeClr val="accent3">
                  <a:lumMod val="50000"/>
                </a:schemeClr>
              </a:solidFill>
              <a:round/>
              <a:headEnd/>
              <a:tailEnd/>
            </a:ln>
            <a:extLst/>
          </p:spPr>
          <p:txBody>
            <a:bodyPr/>
            <a:lstStyle/>
            <a:p>
              <a:pPr>
                <a:defRPr/>
              </a:pPr>
              <a:endParaRPr lang="en-GB">
                <a:ea typeface="+mn-ea"/>
              </a:endParaRPr>
            </a:p>
          </p:txBody>
        </p:sp>
        <p:sp>
          <p:nvSpPr>
            <p:cNvPr id="56" name="Line 60"/>
            <p:cNvSpPr>
              <a:spLocks noChangeShapeType="1"/>
            </p:cNvSpPr>
            <p:nvPr/>
          </p:nvSpPr>
          <p:spPr bwMode="auto">
            <a:xfrm flipV="1">
              <a:off x="4805" y="2760"/>
              <a:ext cx="26" cy="8"/>
            </a:xfrm>
            <a:prstGeom prst="line">
              <a:avLst/>
            </a:prstGeom>
            <a:grpFill/>
            <a:ln w="12700">
              <a:solidFill>
                <a:schemeClr val="accent3">
                  <a:lumMod val="50000"/>
                </a:schemeClr>
              </a:solidFill>
              <a:round/>
              <a:headEnd/>
              <a:tailEnd/>
            </a:ln>
            <a:extLst/>
          </p:spPr>
          <p:txBody>
            <a:bodyPr/>
            <a:lstStyle/>
            <a:p>
              <a:pPr>
                <a:defRPr/>
              </a:pPr>
              <a:endParaRPr lang="en-GB">
                <a:ea typeface="+mn-ea"/>
              </a:endParaRPr>
            </a:p>
          </p:txBody>
        </p:sp>
        <p:sp>
          <p:nvSpPr>
            <p:cNvPr id="57" name="Freeform 61"/>
            <p:cNvSpPr>
              <a:spLocks/>
            </p:cNvSpPr>
            <p:nvPr/>
          </p:nvSpPr>
          <p:spPr bwMode="auto">
            <a:xfrm>
              <a:off x="4780" y="2760"/>
              <a:ext cx="8" cy="1"/>
            </a:xfrm>
            <a:custGeom>
              <a:avLst/>
              <a:gdLst>
                <a:gd name="T0" fmla="*/ 0 w 8"/>
                <a:gd name="T1" fmla="*/ 0 h 1"/>
                <a:gd name="T2" fmla="*/ 8 w 8"/>
                <a:gd name="T3" fmla="*/ 0 h 1"/>
                <a:gd name="T4" fmla="*/ 0 w 8"/>
                <a:gd name="T5" fmla="*/ 0 h 1"/>
                <a:gd name="T6" fmla="*/ 0 60000 65536"/>
                <a:gd name="T7" fmla="*/ 0 60000 65536"/>
                <a:gd name="T8" fmla="*/ 0 60000 65536"/>
              </a:gdLst>
              <a:ahLst/>
              <a:cxnLst>
                <a:cxn ang="T6">
                  <a:pos x="T0" y="T1"/>
                </a:cxn>
                <a:cxn ang="T7">
                  <a:pos x="T2" y="T3"/>
                </a:cxn>
                <a:cxn ang="T8">
                  <a:pos x="T4" y="T5"/>
                </a:cxn>
              </a:cxnLst>
              <a:rect l="0" t="0" r="r" b="b"/>
              <a:pathLst>
                <a:path w="8" h="1">
                  <a:moveTo>
                    <a:pt x="0" y="0"/>
                  </a:moveTo>
                  <a:lnTo>
                    <a:pt x="8" y="0"/>
                  </a:lnTo>
                  <a:lnTo>
                    <a:pt x="0" y="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8" name="Freeform 62"/>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59" name="Freeform 63"/>
            <p:cNvSpPr>
              <a:spLocks/>
            </p:cNvSpPr>
            <p:nvPr/>
          </p:nvSpPr>
          <p:spPr bwMode="auto">
            <a:xfrm>
              <a:off x="4780" y="2760"/>
              <a:ext cx="8" cy="1"/>
            </a:xfrm>
            <a:custGeom>
              <a:avLst/>
              <a:gdLst>
                <a:gd name="T0" fmla="*/ 0 w 8"/>
                <a:gd name="T1" fmla="*/ 0 h 1"/>
                <a:gd name="T2" fmla="*/ 8 w 8"/>
                <a:gd name="T3" fmla="*/ 0 h 1"/>
                <a:gd name="T4" fmla="*/ 0 w 8"/>
                <a:gd name="T5" fmla="*/ 0 h 1"/>
                <a:gd name="T6" fmla="*/ 0 w 8"/>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0" y="0"/>
                  </a:moveTo>
                  <a:lnTo>
                    <a:pt x="8" y="0"/>
                  </a:lnTo>
                  <a:lnTo>
                    <a:pt x="0" y="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0" name="Freeform 64"/>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1" name="Freeform 65"/>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12 w 480"/>
                <a:gd name="T61" fmla="*/ 104 h 232"/>
                <a:gd name="T62" fmla="*/ 438 w 480"/>
                <a:gd name="T63" fmla="*/ 112 h 232"/>
                <a:gd name="T64" fmla="*/ 455 w 480"/>
                <a:gd name="T65" fmla="*/ 112 h 232"/>
                <a:gd name="T66" fmla="*/ 463 w 480"/>
                <a:gd name="T67" fmla="*/ 64 h 232"/>
                <a:gd name="T68" fmla="*/ 480 w 480"/>
                <a:gd name="T69" fmla="*/ 16 h 232"/>
                <a:gd name="T70" fmla="*/ 421 w 480"/>
                <a:gd name="T71" fmla="*/ 8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2" name="Freeform 66"/>
            <p:cNvSpPr>
              <a:spLocks/>
            </p:cNvSpPr>
            <p:nvPr/>
          </p:nvSpPr>
          <p:spPr bwMode="auto">
            <a:xfrm>
              <a:off x="4595" y="3056"/>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3" name="Freeform 67"/>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04 w 480"/>
                <a:gd name="T61" fmla="*/ 104 h 232"/>
                <a:gd name="T62" fmla="*/ 412 w 480"/>
                <a:gd name="T63" fmla="*/ 104 h 232"/>
                <a:gd name="T64" fmla="*/ 438 w 480"/>
                <a:gd name="T65" fmla="*/ 112 h 232"/>
                <a:gd name="T66" fmla="*/ 455 w 480"/>
                <a:gd name="T67" fmla="*/ 112 h 232"/>
                <a:gd name="T68" fmla="*/ 463 w 480"/>
                <a:gd name="T69" fmla="*/ 64 h 232"/>
                <a:gd name="T70" fmla="*/ 480 w 480"/>
                <a:gd name="T71" fmla="*/ 16 h 232"/>
                <a:gd name="T72" fmla="*/ 421 w 480"/>
                <a:gd name="T73" fmla="*/ 8 h 2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4" name="Freeform 68"/>
            <p:cNvSpPr>
              <a:spLocks/>
            </p:cNvSpPr>
            <p:nvPr/>
          </p:nvSpPr>
          <p:spPr bwMode="auto">
            <a:xfrm>
              <a:off x="4595" y="3056"/>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5" name="Freeform 69"/>
            <p:cNvSpPr>
              <a:spLocks/>
            </p:cNvSpPr>
            <p:nvPr/>
          </p:nvSpPr>
          <p:spPr bwMode="auto">
            <a:xfrm>
              <a:off x="4696" y="3480"/>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01 w 210"/>
                <a:gd name="T19" fmla="*/ 32 h 352"/>
                <a:gd name="T20" fmla="*/ 84 w 210"/>
                <a:gd name="T21" fmla="*/ 16 h 352"/>
                <a:gd name="T22" fmla="*/ 59 w 210"/>
                <a:gd name="T23" fmla="*/ 16 h 352"/>
                <a:gd name="T24" fmla="*/ 25 w 210"/>
                <a:gd name="T25" fmla="*/ 0 h 352"/>
                <a:gd name="T26" fmla="*/ 0 w 210"/>
                <a:gd name="T27" fmla="*/ 72 h 352"/>
                <a:gd name="T28" fmla="*/ 0 w 210"/>
                <a:gd name="T29" fmla="*/ 80 h 352"/>
                <a:gd name="T30" fmla="*/ 17 w 210"/>
                <a:gd name="T31" fmla="*/ 88 h 352"/>
                <a:gd name="T32" fmla="*/ 33 w 210"/>
                <a:gd name="T33" fmla="*/ 104 h 352"/>
                <a:gd name="T34" fmla="*/ 33 w 210"/>
                <a:gd name="T35" fmla="*/ 120 h 352"/>
                <a:gd name="T36" fmla="*/ 33 w 210"/>
                <a:gd name="T37" fmla="*/ 160 h 352"/>
                <a:gd name="T38" fmla="*/ 42 w 210"/>
                <a:gd name="T39" fmla="*/ 248 h 352"/>
                <a:gd name="T40" fmla="*/ 67 w 210"/>
                <a:gd name="T41" fmla="*/ 288 h 352"/>
                <a:gd name="T42" fmla="*/ 109 w 210"/>
                <a:gd name="T43" fmla="*/ 320 h 352"/>
                <a:gd name="T44" fmla="*/ 135 w 210"/>
                <a:gd name="T45" fmla="*/ 352 h 352"/>
                <a:gd name="T46" fmla="*/ 151 w 210"/>
                <a:gd name="T47" fmla="*/ 344 h 352"/>
                <a:gd name="T48" fmla="*/ 151 w 210"/>
                <a:gd name="T49" fmla="*/ 304 h 3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6" name="Freeform 70"/>
            <p:cNvSpPr>
              <a:spLocks/>
            </p:cNvSpPr>
            <p:nvPr/>
          </p:nvSpPr>
          <p:spPr bwMode="auto">
            <a:xfrm>
              <a:off x="4831" y="3480"/>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67" name="Freeform 71"/>
            <p:cNvSpPr>
              <a:spLocks/>
            </p:cNvSpPr>
            <p:nvPr/>
          </p:nvSpPr>
          <p:spPr bwMode="auto">
            <a:xfrm>
              <a:off x="4696" y="3480"/>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35 w 210"/>
                <a:gd name="T19" fmla="*/ 72 h 352"/>
                <a:gd name="T20" fmla="*/ 101 w 210"/>
                <a:gd name="T21" fmla="*/ 32 h 352"/>
                <a:gd name="T22" fmla="*/ 84 w 210"/>
                <a:gd name="T23" fmla="*/ 16 h 352"/>
                <a:gd name="T24" fmla="*/ 59 w 210"/>
                <a:gd name="T25" fmla="*/ 16 h 352"/>
                <a:gd name="T26" fmla="*/ 25 w 210"/>
                <a:gd name="T27" fmla="*/ 0 h 352"/>
                <a:gd name="T28" fmla="*/ 0 w 210"/>
                <a:gd name="T29" fmla="*/ 72 h 352"/>
                <a:gd name="T30" fmla="*/ 0 w 210"/>
                <a:gd name="T31" fmla="*/ 80 h 352"/>
                <a:gd name="T32" fmla="*/ 17 w 210"/>
                <a:gd name="T33" fmla="*/ 88 h 352"/>
                <a:gd name="T34" fmla="*/ 33 w 210"/>
                <a:gd name="T35" fmla="*/ 104 h 352"/>
                <a:gd name="T36" fmla="*/ 33 w 210"/>
                <a:gd name="T37" fmla="*/ 120 h 352"/>
                <a:gd name="T38" fmla="*/ 33 w 210"/>
                <a:gd name="T39" fmla="*/ 160 h 352"/>
                <a:gd name="T40" fmla="*/ 42 w 210"/>
                <a:gd name="T41" fmla="*/ 248 h 352"/>
                <a:gd name="T42" fmla="*/ 67 w 210"/>
                <a:gd name="T43" fmla="*/ 288 h 352"/>
                <a:gd name="T44" fmla="*/ 109 w 210"/>
                <a:gd name="T45" fmla="*/ 320 h 352"/>
                <a:gd name="T46" fmla="*/ 135 w 210"/>
                <a:gd name="T47" fmla="*/ 352 h 352"/>
                <a:gd name="T48" fmla="*/ 151 w 210"/>
                <a:gd name="T49" fmla="*/ 344 h 352"/>
                <a:gd name="T50" fmla="*/ 151 w 210"/>
                <a:gd name="T51" fmla="*/ 304 h 3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8" name="Freeform 72"/>
            <p:cNvSpPr>
              <a:spLocks/>
            </p:cNvSpPr>
            <p:nvPr/>
          </p:nvSpPr>
          <p:spPr bwMode="auto">
            <a:xfrm>
              <a:off x="4831" y="3480"/>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69" name="Freeform 73"/>
            <p:cNvSpPr>
              <a:spLocks/>
            </p:cNvSpPr>
            <p:nvPr/>
          </p:nvSpPr>
          <p:spPr bwMode="auto">
            <a:xfrm>
              <a:off x="4831" y="3488"/>
              <a:ext cx="244" cy="192"/>
            </a:xfrm>
            <a:custGeom>
              <a:avLst/>
              <a:gdLst>
                <a:gd name="T0" fmla="*/ 227 w 244"/>
                <a:gd name="T1" fmla="*/ 32 h 192"/>
                <a:gd name="T2" fmla="*/ 185 w 244"/>
                <a:gd name="T3" fmla="*/ 16 h 192"/>
                <a:gd name="T4" fmla="*/ 177 w 244"/>
                <a:gd name="T5" fmla="*/ 0 h 192"/>
                <a:gd name="T6" fmla="*/ 134 w 244"/>
                <a:gd name="T7" fmla="*/ 0 h 192"/>
                <a:gd name="T8" fmla="*/ 75 w 244"/>
                <a:gd name="T9" fmla="*/ 24 h 192"/>
                <a:gd name="T10" fmla="*/ 50 w 244"/>
                <a:gd name="T11" fmla="*/ 32 h 192"/>
                <a:gd name="T12" fmla="*/ 25 w 244"/>
                <a:gd name="T13" fmla="*/ 40 h 192"/>
                <a:gd name="T14" fmla="*/ 16 w 244"/>
                <a:gd name="T15" fmla="*/ 72 h 192"/>
                <a:gd name="T16" fmla="*/ 0 w 244"/>
                <a:gd name="T17" fmla="*/ 64 h 192"/>
                <a:gd name="T18" fmla="*/ 0 w 244"/>
                <a:gd name="T19" fmla="*/ 88 h 192"/>
                <a:gd name="T20" fmla="*/ 8 w 244"/>
                <a:gd name="T21" fmla="*/ 144 h 192"/>
                <a:gd name="T22" fmla="*/ 33 w 244"/>
                <a:gd name="T23" fmla="*/ 176 h 192"/>
                <a:gd name="T24" fmla="*/ 59 w 244"/>
                <a:gd name="T25" fmla="*/ 184 h 192"/>
                <a:gd name="T26" fmla="*/ 67 w 244"/>
                <a:gd name="T27" fmla="*/ 192 h 192"/>
                <a:gd name="T28" fmla="*/ 75 w 244"/>
                <a:gd name="T29" fmla="*/ 192 h 192"/>
                <a:gd name="T30" fmla="*/ 109 w 244"/>
                <a:gd name="T31" fmla="*/ 176 h 192"/>
                <a:gd name="T32" fmla="*/ 134 w 244"/>
                <a:gd name="T33" fmla="*/ 176 h 192"/>
                <a:gd name="T34" fmla="*/ 168 w 244"/>
                <a:gd name="T35" fmla="*/ 136 h 192"/>
                <a:gd name="T36" fmla="*/ 236 w 244"/>
                <a:gd name="T37" fmla="*/ 128 h 192"/>
                <a:gd name="T38" fmla="*/ 244 w 244"/>
                <a:gd name="T39" fmla="*/ 104 h 192"/>
                <a:gd name="T40" fmla="*/ 244 w 244"/>
                <a:gd name="T41" fmla="*/ 64 h 192"/>
                <a:gd name="T42" fmla="*/ 227 w 244"/>
                <a:gd name="T43" fmla="*/ 32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0" name="Freeform 74"/>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55 w 590"/>
                <a:gd name="T107" fmla="*/ 280 h 408"/>
                <a:gd name="T108" fmla="*/ 455 w 590"/>
                <a:gd name="T109" fmla="*/ 256 h 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1" name="Freeform 75"/>
            <p:cNvSpPr>
              <a:spLocks/>
            </p:cNvSpPr>
            <p:nvPr/>
          </p:nvSpPr>
          <p:spPr bwMode="auto">
            <a:xfrm>
              <a:off x="4831" y="3488"/>
              <a:ext cx="244" cy="192"/>
            </a:xfrm>
            <a:custGeom>
              <a:avLst/>
              <a:gdLst>
                <a:gd name="T0" fmla="*/ 227 w 244"/>
                <a:gd name="T1" fmla="*/ 32 h 192"/>
                <a:gd name="T2" fmla="*/ 185 w 244"/>
                <a:gd name="T3" fmla="*/ 16 h 192"/>
                <a:gd name="T4" fmla="*/ 177 w 244"/>
                <a:gd name="T5" fmla="*/ 0 h 192"/>
                <a:gd name="T6" fmla="*/ 177 w 244"/>
                <a:gd name="T7" fmla="*/ 0 h 192"/>
                <a:gd name="T8" fmla="*/ 134 w 244"/>
                <a:gd name="T9" fmla="*/ 0 h 192"/>
                <a:gd name="T10" fmla="*/ 75 w 244"/>
                <a:gd name="T11" fmla="*/ 24 h 192"/>
                <a:gd name="T12" fmla="*/ 50 w 244"/>
                <a:gd name="T13" fmla="*/ 32 h 192"/>
                <a:gd name="T14" fmla="*/ 25 w 244"/>
                <a:gd name="T15" fmla="*/ 40 h 192"/>
                <a:gd name="T16" fmla="*/ 16 w 244"/>
                <a:gd name="T17" fmla="*/ 72 h 192"/>
                <a:gd name="T18" fmla="*/ 0 w 244"/>
                <a:gd name="T19" fmla="*/ 64 h 192"/>
                <a:gd name="T20" fmla="*/ 0 w 244"/>
                <a:gd name="T21" fmla="*/ 88 h 192"/>
                <a:gd name="T22" fmla="*/ 8 w 244"/>
                <a:gd name="T23" fmla="*/ 144 h 192"/>
                <a:gd name="T24" fmla="*/ 33 w 244"/>
                <a:gd name="T25" fmla="*/ 176 h 192"/>
                <a:gd name="T26" fmla="*/ 59 w 244"/>
                <a:gd name="T27" fmla="*/ 184 h 192"/>
                <a:gd name="T28" fmla="*/ 67 w 244"/>
                <a:gd name="T29" fmla="*/ 192 h 192"/>
                <a:gd name="T30" fmla="*/ 75 w 244"/>
                <a:gd name="T31" fmla="*/ 192 h 192"/>
                <a:gd name="T32" fmla="*/ 109 w 244"/>
                <a:gd name="T33" fmla="*/ 176 h 192"/>
                <a:gd name="T34" fmla="*/ 134 w 244"/>
                <a:gd name="T35" fmla="*/ 176 h 192"/>
                <a:gd name="T36" fmla="*/ 168 w 244"/>
                <a:gd name="T37" fmla="*/ 136 h 192"/>
                <a:gd name="T38" fmla="*/ 236 w 244"/>
                <a:gd name="T39" fmla="*/ 128 h 192"/>
                <a:gd name="T40" fmla="*/ 244 w 244"/>
                <a:gd name="T41" fmla="*/ 104 h 192"/>
                <a:gd name="T42" fmla="*/ 244 w 244"/>
                <a:gd name="T43" fmla="*/ 64 h 192"/>
                <a:gd name="T44" fmla="*/ 227 w 244"/>
                <a:gd name="T45" fmla="*/ 32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2" name="Freeform 76"/>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47 w 590"/>
                <a:gd name="T107" fmla="*/ 296 h 408"/>
                <a:gd name="T108" fmla="*/ 455 w 590"/>
                <a:gd name="T109" fmla="*/ 280 h 408"/>
                <a:gd name="T110" fmla="*/ 455 w 590"/>
                <a:gd name="T111" fmla="*/ 256 h 4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3" name="Freeform 77"/>
            <p:cNvSpPr>
              <a:spLocks/>
            </p:cNvSpPr>
            <p:nvPr/>
          </p:nvSpPr>
          <p:spPr bwMode="auto">
            <a:xfrm>
              <a:off x="5404" y="3416"/>
              <a:ext cx="364" cy="616"/>
            </a:xfrm>
            <a:custGeom>
              <a:avLst/>
              <a:gdLst>
                <a:gd name="T0" fmla="*/ 219 w 364"/>
                <a:gd name="T1" fmla="*/ 40 h 616"/>
                <a:gd name="T2" fmla="*/ 151 w 364"/>
                <a:gd name="T3" fmla="*/ 0 h 616"/>
                <a:gd name="T4" fmla="*/ 75 w 364"/>
                <a:gd name="T5" fmla="*/ 0 h 616"/>
                <a:gd name="T6" fmla="*/ 16 w 364"/>
                <a:gd name="T7" fmla="*/ 24 h 616"/>
                <a:gd name="T8" fmla="*/ 8 w 364"/>
                <a:gd name="T9" fmla="*/ 64 h 616"/>
                <a:gd name="T10" fmla="*/ 16 w 364"/>
                <a:gd name="T11" fmla="*/ 136 h 616"/>
                <a:gd name="T12" fmla="*/ 0 w 364"/>
                <a:gd name="T13" fmla="*/ 192 h 616"/>
                <a:gd name="T14" fmla="*/ 67 w 364"/>
                <a:gd name="T15" fmla="*/ 184 h 616"/>
                <a:gd name="T16" fmla="*/ 33 w 364"/>
                <a:gd name="T17" fmla="*/ 256 h 616"/>
                <a:gd name="T18" fmla="*/ 118 w 364"/>
                <a:gd name="T19" fmla="*/ 312 h 616"/>
                <a:gd name="T20" fmla="*/ 160 w 364"/>
                <a:gd name="T21" fmla="*/ 384 h 616"/>
                <a:gd name="T22" fmla="*/ 168 w 364"/>
                <a:gd name="T23" fmla="*/ 432 h 616"/>
                <a:gd name="T24" fmla="*/ 101 w 364"/>
                <a:gd name="T25" fmla="*/ 440 h 616"/>
                <a:gd name="T26" fmla="*/ 126 w 364"/>
                <a:gd name="T27" fmla="*/ 496 h 616"/>
                <a:gd name="T28" fmla="*/ 168 w 364"/>
                <a:gd name="T29" fmla="*/ 480 h 616"/>
                <a:gd name="T30" fmla="*/ 219 w 364"/>
                <a:gd name="T31" fmla="*/ 504 h 616"/>
                <a:gd name="T32" fmla="*/ 235 w 364"/>
                <a:gd name="T33" fmla="*/ 560 h 616"/>
                <a:gd name="T34" fmla="*/ 244 w 364"/>
                <a:gd name="T35" fmla="*/ 592 h 616"/>
                <a:gd name="T36" fmla="*/ 261 w 364"/>
                <a:gd name="T37" fmla="*/ 600 h 616"/>
                <a:gd name="T38" fmla="*/ 337 w 364"/>
                <a:gd name="T39" fmla="*/ 616 h 616"/>
                <a:gd name="T40" fmla="*/ 360 w 364"/>
                <a:gd name="T41" fmla="*/ 578 h 616"/>
                <a:gd name="T42" fmla="*/ 303 w 364"/>
                <a:gd name="T43" fmla="*/ 56 h 616"/>
                <a:gd name="T44" fmla="*/ 320 w 364"/>
                <a:gd name="T45" fmla="*/ 152 h 616"/>
                <a:gd name="T46" fmla="*/ 244 w 364"/>
                <a:gd name="T47" fmla="*/ 168 h 616"/>
                <a:gd name="T48" fmla="*/ 151 w 364"/>
                <a:gd name="T49" fmla="*/ 200 h 616"/>
                <a:gd name="T50" fmla="*/ 92 w 364"/>
                <a:gd name="T51" fmla="*/ 208 h 616"/>
                <a:gd name="T52" fmla="*/ 42 w 364"/>
                <a:gd name="T53" fmla="*/ 264 h 616"/>
                <a:gd name="T54" fmla="*/ 59 w 364"/>
                <a:gd name="T55" fmla="*/ 232 h 616"/>
                <a:gd name="T56" fmla="*/ 126 w 364"/>
                <a:gd name="T57" fmla="*/ 168 h 616"/>
                <a:gd name="T58" fmla="*/ 185 w 364"/>
                <a:gd name="T59" fmla="*/ 104 h 616"/>
                <a:gd name="T60" fmla="*/ 286 w 364"/>
                <a:gd name="T61" fmla="*/ 80 h 616"/>
                <a:gd name="T62" fmla="*/ 303 w 364"/>
                <a:gd name="T63" fmla="*/ 96 h 616"/>
                <a:gd name="T64" fmla="*/ 328 w 364"/>
                <a:gd name="T65" fmla="*/ 112 h 616"/>
                <a:gd name="T66" fmla="*/ 303 w 364"/>
                <a:gd name="T67" fmla="*/ 5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4"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4" y="602"/>
                  </a:lnTo>
                  <a:lnTo>
                    <a:pt x="360" y="578"/>
                  </a:lnTo>
                  <a:lnTo>
                    <a:pt x="354" y="56"/>
                  </a:lnTo>
                  <a:lnTo>
                    <a:pt x="303" y="56"/>
                  </a:lnTo>
                  <a:lnTo>
                    <a:pt x="286" y="136"/>
                  </a:lnTo>
                  <a:lnTo>
                    <a:pt x="320" y="152"/>
                  </a:lnTo>
                  <a:lnTo>
                    <a:pt x="286" y="168"/>
                  </a:lnTo>
                  <a:lnTo>
                    <a:pt x="244" y="168"/>
                  </a:lnTo>
                  <a:lnTo>
                    <a:pt x="176" y="200"/>
                  </a:lnTo>
                  <a:lnTo>
                    <a:pt x="151" y="200"/>
                  </a:lnTo>
                  <a:lnTo>
                    <a:pt x="134" y="200"/>
                  </a:lnTo>
                  <a:lnTo>
                    <a:pt x="92" y="208"/>
                  </a:lnTo>
                  <a:lnTo>
                    <a:pt x="67" y="232"/>
                  </a:lnTo>
                  <a:lnTo>
                    <a:pt x="42" y="264"/>
                  </a:lnTo>
                  <a:lnTo>
                    <a:pt x="42" y="248"/>
                  </a:lnTo>
                  <a:lnTo>
                    <a:pt x="59" y="232"/>
                  </a:lnTo>
                  <a:lnTo>
                    <a:pt x="84" y="200"/>
                  </a:lnTo>
                  <a:lnTo>
                    <a:pt x="126" y="168"/>
                  </a:lnTo>
                  <a:lnTo>
                    <a:pt x="134" y="120"/>
                  </a:lnTo>
                  <a:lnTo>
                    <a:pt x="185" y="104"/>
                  </a:lnTo>
                  <a:lnTo>
                    <a:pt x="235" y="96"/>
                  </a:lnTo>
                  <a:lnTo>
                    <a:pt x="286" y="80"/>
                  </a:lnTo>
                  <a:lnTo>
                    <a:pt x="294" y="80"/>
                  </a:lnTo>
                  <a:lnTo>
                    <a:pt x="303" y="96"/>
                  </a:lnTo>
                  <a:lnTo>
                    <a:pt x="345" y="104"/>
                  </a:lnTo>
                  <a:lnTo>
                    <a:pt x="328" y="112"/>
                  </a:lnTo>
                  <a:lnTo>
                    <a:pt x="286" y="136"/>
                  </a:lnTo>
                  <a:lnTo>
                    <a:pt x="303" y="56"/>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4" name="Freeform 78"/>
            <p:cNvSpPr>
              <a:spLocks/>
            </p:cNvSpPr>
            <p:nvPr/>
          </p:nvSpPr>
          <p:spPr bwMode="auto">
            <a:xfrm>
              <a:off x="5404" y="3416"/>
              <a:ext cx="362" cy="616"/>
            </a:xfrm>
            <a:custGeom>
              <a:avLst/>
              <a:gdLst>
                <a:gd name="T0" fmla="*/ 303 w 362"/>
                <a:gd name="T1" fmla="*/ 56 h 616"/>
                <a:gd name="T2" fmla="*/ 219 w 362"/>
                <a:gd name="T3" fmla="*/ 40 h 616"/>
                <a:gd name="T4" fmla="*/ 185 w 362"/>
                <a:gd name="T5" fmla="*/ 24 h 616"/>
                <a:gd name="T6" fmla="*/ 151 w 362"/>
                <a:gd name="T7" fmla="*/ 0 h 616"/>
                <a:gd name="T8" fmla="*/ 126 w 362"/>
                <a:gd name="T9" fmla="*/ 8 h 616"/>
                <a:gd name="T10" fmla="*/ 75 w 362"/>
                <a:gd name="T11" fmla="*/ 0 h 616"/>
                <a:gd name="T12" fmla="*/ 50 w 362"/>
                <a:gd name="T13" fmla="*/ 16 h 616"/>
                <a:gd name="T14" fmla="*/ 16 w 362"/>
                <a:gd name="T15" fmla="*/ 24 h 616"/>
                <a:gd name="T16" fmla="*/ 16 w 362"/>
                <a:gd name="T17" fmla="*/ 48 h 616"/>
                <a:gd name="T18" fmla="*/ 8 w 362"/>
                <a:gd name="T19" fmla="*/ 64 h 616"/>
                <a:gd name="T20" fmla="*/ 33 w 362"/>
                <a:gd name="T21" fmla="*/ 88 h 616"/>
                <a:gd name="T22" fmla="*/ 16 w 362"/>
                <a:gd name="T23" fmla="*/ 136 h 616"/>
                <a:gd name="T24" fmla="*/ 25 w 362"/>
                <a:gd name="T25" fmla="*/ 160 h 616"/>
                <a:gd name="T26" fmla="*/ 0 w 362"/>
                <a:gd name="T27" fmla="*/ 192 h 616"/>
                <a:gd name="T28" fmla="*/ 0 w 362"/>
                <a:gd name="T29" fmla="*/ 200 h 616"/>
                <a:gd name="T30" fmla="*/ 67 w 362"/>
                <a:gd name="T31" fmla="*/ 184 h 616"/>
                <a:gd name="T32" fmla="*/ 42 w 362"/>
                <a:gd name="T33" fmla="*/ 216 h 616"/>
                <a:gd name="T34" fmla="*/ 33 w 362"/>
                <a:gd name="T35" fmla="*/ 256 h 616"/>
                <a:gd name="T36" fmla="*/ 50 w 362"/>
                <a:gd name="T37" fmla="*/ 328 h 616"/>
                <a:gd name="T38" fmla="*/ 118 w 362"/>
                <a:gd name="T39" fmla="*/ 312 h 616"/>
                <a:gd name="T40" fmla="*/ 118 w 362"/>
                <a:gd name="T41" fmla="*/ 352 h 616"/>
                <a:gd name="T42" fmla="*/ 160 w 362"/>
                <a:gd name="T43" fmla="*/ 384 h 616"/>
                <a:gd name="T44" fmla="*/ 151 w 362"/>
                <a:gd name="T45" fmla="*/ 408 h 616"/>
                <a:gd name="T46" fmla="*/ 168 w 362"/>
                <a:gd name="T47" fmla="*/ 432 h 616"/>
                <a:gd name="T48" fmla="*/ 134 w 362"/>
                <a:gd name="T49" fmla="*/ 448 h 616"/>
                <a:gd name="T50" fmla="*/ 101 w 362"/>
                <a:gd name="T51" fmla="*/ 440 h 616"/>
                <a:gd name="T52" fmla="*/ 101 w 362"/>
                <a:gd name="T53" fmla="*/ 472 h 616"/>
                <a:gd name="T54" fmla="*/ 126 w 362"/>
                <a:gd name="T55" fmla="*/ 496 h 616"/>
                <a:gd name="T56" fmla="*/ 151 w 362"/>
                <a:gd name="T57" fmla="*/ 480 h 616"/>
                <a:gd name="T58" fmla="*/ 168 w 362"/>
                <a:gd name="T59" fmla="*/ 480 h 616"/>
                <a:gd name="T60" fmla="*/ 185 w 362"/>
                <a:gd name="T61" fmla="*/ 488 h 616"/>
                <a:gd name="T62" fmla="*/ 219 w 362"/>
                <a:gd name="T63" fmla="*/ 504 h 616"/>
                <a:gd name="T64" fmla="*/ 227 w 362"/>
                <a:gd name="T65" fmla="*/ 528 h 616"/>
                <a:gd name="T66" fmla="*/ 235 w 362"/>
                <a:gd name="T67" fmla="*/ 560 h 616"/>
                <a:gd name="T68" fmla="*/ 269 w 362"/>
                <a:gd name="T69" fmla="*/ 576 h 616"/>
                <a:gd name="T70" fmla="*/ 244 w 362"/>
                <a:gd name="T71" fmla="*/ 592 h 616"/>
                <a:gd name="T72" fmla="*/ 244 w 362"/>
                <a:gd name="T73" fmla="*/ 600 h 616"/>
                <a:gd name="T74" fmla="*/ 261 w 362"/>
                <a:gd name="T75" fmla="*/ 600 h 616"/>
                <a:gd name="T76" fmla="*/ 345 w 362"/>
                <a:gd name="T77" fmla="*/ 584 h 616"/>
                <a:gd name="T78" fmla="*/ 337 w 362"/>
                <a:gd name="T79" fmla="*/ 616 h 616"/>
                <a:gd name="T80" fmla="*/ 362 w 362"/>
                <a:gd name="T81" fmla="*/ 600 h 616"/>
                <a:gd name="T82" fmla="*/ 354 w 362"/>
                <a:gd name="T83" fmla="*/ 50 h 616"/>
                <a:gd name="T84" fmla="*/ 303 w 362"/>
                <a:gd name="T85" fmla="*/ 56 h 616"/>
                <a:gd name="T86" fmla="*/ 303 w 362"/>
                <a:gd name="T87" fmla="*/ 56 h 61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2"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2" y="600"/>
                  </a:lnTo>
                  <a:lnTo>
                    <a:pt x="354" y="50"/>
                  </a:lnTo>
                  <a:lnTo>
                    <a:pt x="303" y="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5" name="Freeform 79"/>
            <p:cNvSpPr>
              <a:spLocks/>
            </p:cNvSpPr>
            <p:nvPr/>
          </p:nvSpPr>
          <p:spPr bwMode="auto">
            <a:xfrm>
              <a:off x="5446" y="3496"/>
              <a:ext cx="308" cy="184"/>
            </a:xfrm>
            <a:custGeom>
              <a:avLst/>
              <a:gdLst>
                <a:gd name="T0" fmla="*/ 244 w 308"/>
                <a:gd name="T1" fmla="*/ 56 h 184"/>
                <a:gd name="T2" fmla="*/ 278 w 308"/>
                <a:gd name="T3" fmla="*/ 72 h 184"/>
                <a:gd name="T4" fmla="*/ 244 w 308"/>
                <a:gd name="T5" fmla="*/ 88 h 184"/>
                <a:gd name="T6" fmla="*/ 202 w 308"/>
                <a:gd name="T7" fmla="*/ 88 h 184"/>
                <a:gd name="T8" fmla="*/ 134 w 308"/>
                <a:gd name="T9" fmla="*/ 120 h 184"/>
                <a:gd name="T10" fmla="*/ 109 w 308"/>
                <a:gd name="T11" fmla="*/ 120 h 184"/>
                <a:gd name="T12" fmla="*/ 92 w 308"/>
                <a:gd name="T13" fmla="*/ 120 h 184"/>
                <a:gd name="T14" fmla="*/ 50 w 308"/>
                <a:gd name="T15" fmla="*/ 128 h 184"/>
                <a:gd name="T16" fmla="*/ 25 w 308"/>
                <a:gd name="T17" fmla="*/ 152 h 184"/>
                <a:gd name="T18" fmla="*/ 0 w 308"/>
                <a:gd name="T19" fmla="*/ 184 h 184"/>
                <a:gd name="T20" fmla="*/ 0 w 308"/>
                <a:gd name="T21" fmla="*/ 168 h 184"/>
                <a:gd name="T22" fmla="*/ 17 w 308"/>
                <a:gd name="T23" fmla="*/ 152 h 184"/>
                <a:gd name="T24" fmla="*/ 42 w 308"/>
                <a:gd name="T25" fmla="*/ 120 h 184"/>
                <a:gd name="T26" fmla="*/ 84 w 308"/>
                <a:gd name="T27" fmla="*/ 88 h 184"/>
                <a:gd name="T28" fmla="*/ 92 w 308"/>
                <a:gd name="T29" fmla="*/ 40 h 184"/>
                <a:gd name="T30" fmla="*/ 143 w 308"/>
                <a:gd name="T31" fmla="*/ 24 h 184"/>
                <a:gd name="T32" fmla="*/ 193 w 308"/>
                <a:gd name="T33" fmla="*/ 16 h 184"/>
                <a:gd name="T34" fmla="*/ 244 w 308"/>
                <a:gd name="T35" fmla="*/ 0 h 184"/>
                <a:gd name="T36" fmla="*/ 252 w 308"/>
                <a:gd name="T37" fmla="*/ 0 h 184"/>
                <a:gd name="T38" fmla="*/ 261 w 308"/>
                <a:gd name="T39" fmla="*/ 16 h 184"/>
                <a:gd name="T40" fmla="*/ 303 w 308"/>
                <a:gd name="T41" fmla="*/ 24 h 184"/>
                <a:gd name="T42" fmla="*/ 308 w 308"/>
                <a:gd name="T43" fmla="*/ 24 h 184"/>
                <a:gd name="T44" fmla="*/ 286 w 308"/>
                <a:gd name="T45" fmla="*/ 32 h 184"/>
                <a:gd name="T46" fmla="*/ 244 w 308"/>
                <a:gd name="T47" fmla="*/ 56 h 184"/>
                <a:gd name="T48" fmla="*/ 244 w 308"/>
                <a:gd name="T49" fmla="*/ 56 h 1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8" h="184">
                  <a:moveTo>
                    <a:pt x="244" y="56"/>
                  </a:moveTo>
                  <a:lnTo>
                    <a:pt x="278" y="72"/>
                  </a:lnTo>
                  <a:lnTo>
                    <a:pt x="244" y="88"/>
                  </a:lnTo>
                  <a:lnTo>
                    <a:pt x="202" y="88"/>
                  </a:lnTo>
                  <a:lnTo>
                    <a:pt x="134" y="120"/>
                  </a:lnTo>
                  <a:lnTo>
                    <a:pt x="109" y="120"/>
                  </a:lnTo>
                  <a:lnTo>
                    <a:pt x="92" y="120"/>
                  </a:lnTo>
                  <a:lnTo>
                    <a:pt x="50" y="128"/>
                  </a:lnTo>
                  <a:lnTo>
                    <a:pt x="25" y="152"/>
                  </a:lnTo>
                  <a:lnTo>
                    <a:pt x="0" y="184"/>
                  </a:lnTo>
                  <a:lnTo>
                    <a:pt x="0" y="168"/>
                  </a:lnTo>
                  <a:lnTo>
                    <a:pt x="17" y="152"/>
                  </a:lnTo>
                  <a:lnTo>
                    <a:pt x="42" y="120"/>
                  </a:lnTo>
                  <a:lnTo>
                    <a:pt x="84" y="88"/>
                  </a:lnTo>
                  <a:lnTo>
                    <a:pt x="92" y="40"/>
                  </a:lnTo>
                  <a:lnTo>
                    <a:pt x="143" y="24"/>
                  </a:lnTo>
                  <a:lnTo>
                    <a:pt x="193" y="16"/>
                  </a:lnTo>
                  <a:lnTo>
                    <a:pt x="244" y="0"/>
                  </a:lnTo>
                  <a:lnTo>
                    <a:pt x="252" y="0"/>
                  </a:lnTo>
                  <a:lnTo>
                    <a:pt x="261" y="16"/>
                  </a:lnTo>
                  <a:lnTo>
                    <a:pt x="303" y="24"/>
                  </a:lnTo>
                  <a:lnTo>
                    <a:pt x="308" y="24"/>
                  </a:lnTo>
                  <a:lnTo>
                    <a:pt x="286" y="32"/>
                  </a:lnTo>
                  <a:lnTo>
                    <a:pt x="244" y="56"/>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6" name="Freeform 80"/>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60 w 893"/>
                <a:gd name="T35" fmla="*/ 128 h 592"/>
                <a:gd name="T36" fmla="*/ 135 w 893"/>
                <a:gd name="T37" fmla="*/ 168 h 592"/>
                <a:gd name="T38" fmla="*/ 110 w 893"/>
                <a:gd name="T39" fmla="*/ 224 h 592"/>
                <a:gd name="T40" fmla="*/ 84 w 893"/>
                <a:gd name="T41" fmla="*/ 256 h 592"/>
                <a:gd name="T42" fmla="*/ 76 w 893"/>
                <a:gd name="T43" fmla="*/ 280 h 592"/>
                <a:gd name="T44" fmla="*/ 67 w 893"/>
                <a:gd name="T45" fmla="*/ 320 h 592"/>
                <a:gd name="T46" fmla="*/ 51 w 893"/>
                <a:gd name="T47" fmla="*/ 328 h 592"/>
                <a:gd name="T48" fmla="*/ 25 w 893"/>
                <a:gd name="T49" fmla="*/ 344 h 592"/>
                <a:gd name="T50" fmla="*/ 0 w 893"/>
                <a:gd name="T51" fmla="*/ 352 h 592"/>
                <a:gd name="T52" fmla="*/ 17 w 893"/>
                <a:gd name="T53" fmla="*/ 368 h 592"/>
                <a:gd name="T54" fmla="*/ 51 w 893"/>
                <a:gd name="T55" fmla="*/ 392 h 592"/>
                <a:gd name="T56" fmla="*/ 59 w 893"/>
                <a:gd name="T57" fmla="*/ 416 h 592"/>
                <a:gd name="T58" fmla="*/ 93 w 893"/>
                <a:gd name="T59" fmla="*/ 440 h 592"/>
                <a:gd name="T60" fmla="*/ 135 w 893"/>
                <a:gd name="T61" fmla="*/ 456 h 592"/>
                <a:gd name="T62" fmla="*/ 118 w 893"/>
                <a:gd name="T63" fmla="*/ 488 h 592"/>
                <a:gd name="T64" fmla="*/ 160 w 893"/>
                <a:gd name="T65" fmla="*/ 496 h 592"/>
                <a:gd name="T66" fmla="*/ 202 w 893"/>
                <a:gd name="T67" fmla="*/ 512 h 592"/>
                <a:gd name="T68" fmla="*/ 244 w 893"/>
                <a:gd name="T69" fmla="*/ 488 h 592"/>
                <a:gd name="T70" fmla="*/ 244 w 893"/>
                <a:gd name="T71" fmla="*/ 528 h 592"/>
                <a:gd name="T72" fmla="*/ 261 w 893"/>
                <a:gd name="T73" fmla="*/ 536 h 592"/>
                <a:gd name="T74" fmla="*/ 253 w 893"/>
                <a:gd name="T75" fmla="*/ 544 h 592"/>
                <a:gd name="T76" fmla="*/ 287 w 893"/>
                <a:gd name="T77" fmla="*/ 560 h 592"/>
                <a:gd name="T78" fmla="*/ 287 w 893"/>
                <a:gd name="T79" fmla="*/ 584 h 592"/>
                <a:gd name="T80" fmla="*/ 320 w 893"/>
                <a:gd name="T81" fmla="*/ 592 h 592"/>
                <a:gd name="T82" fmla="*/ 413 w 893"/>
                <a:gd name="T83" fmla="*/ 592 h 592"/>
                <a:gd name="T84" fmla="*/ 438 w 893"/>
                <a:gd name="T85" fmla="*/ 568 h 592"/>
                <a:gd name="T86" fmla="*/ 463 w 893"/>
                <a:gd name="T87" fmla="*/ 568 h 592"/>
                <a:gd name="T88" fmla="*/ 514 w 893"/>
                <a:gd name="T89" fmla="*/ 568 h 592"/>
                <a:gd name="T90" fmla="*/ 565 w 893"/>
                <a:gd name="T91" fmla="*/ 560 h 592"/>
                <a:gd name="T92" fmla="*/ 607 w 893"/>
                <a:gd name="T93" fmla="*/ 504 h 592"/>
                <a:gd name="T94" fmla="*/ 657 w 893"/>
                <a:gd name="T95" fmla="*/ 488 h 592"/>
                <a:gd name="T96" fmla="*/ 699 w 893"/>
                <a:gd name="T97" fmla="*/ 480 h 592"/>
                <a:gd name="T98" fmla="*/ 725 w 893"/>
                <a:gd name="T99" fmla="*/ 488 h 592"/>
                <a:gd name="T100" fmla="*/ 767 w 893"/>
                <a:gd name="T101" fmla="*/ 480 h 592"/>
                <a:gd name="T102" fmla="*/ 775 w 893"/>
                <a:gd name="T103" fmla="*/ 496 h 592"/>
                <a:gd name="T104" fmla="*/ 826 w 893"/>
                <a:gd name="T105" fmla="*/ 496 h 592"/>
                <a:gd name="T106" fmla="*/ 834 w 893"/>
                <a:gd name="T107" fmla="*/ 416 h 592"/>
                <a:gd name="T108" fmla="*/ 851 w 893"/>
                <a:gd name="T109" fmla="*/ 376 h 592"/>
                <a:gd name="T110" fmla="*/ 885 w 893"/>
                <a:gd name="T111" fmla="*/ 336 h 592"/>
                <a:gd name="T112" fmla="*/ 893 w 893"/>
                <a:gd name="T113" fmla="*/ 312 h 592"/>
                <a:gd name="T114" fmla="*/ 876 w 893"/>
                <a:gd name="T115" fmla="*/ 288 h 592"/>
                <a:gd name="T116" fmla="*/ 834 w 893"/>
                <a:gd name="T117" fmla="*/ 288 h 592"/>
                <a:gd name="T118" fmla="*/ 784 w 893"/>
                <a:gd name="T119" fmla="*/ 312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7" name="Freeform 81"/>
            <p:cNvSpPr>
              <a:spLocks/>
            </p:cNvSpPr>
            <p:nvPr/>
          </p:nvSpPr>
          <p:spPr bwMode="auto">
            <a:xfrm>
              <a:off x="5235" y="2664"/>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78" name="Freeform 82"/>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85 w 893"/>
                <a:gd name="T35" fmla="*/ 104 h 592"/>
                <a:gd name="T36" fmla="*/ 160 w 893"/>
                <a:gd name="T37" fmla="*/ 128 h 592"/>
                <a:gd name="T38" fmla="*/ 135 w 893"/>
                <a:gd name="T39" fmla="*/ 168 h 592"/>
                <a:gd name="T40" fmla="*/ 110 w 893"/>
                <a:gd name="T41" fmla="*/ 224 h 592"/>
                <a:gd name="T42" fmla="*/ 84 w 893"/>
                <a:gd name="T43" fmla="*/ 256 h 592"/>
                <a:gd name="T44" fmla="*/ 76 w 893"/>
                <a:gd name="T45" fmla="*/ 280 h 592"/>
                <a:gd name="T46" fmla="*/ 67 w 893"/>
                <a:gd name="T47" fmla="*/ 320 h 592"/>
                <a:gd name="T48" fmla="*/ 51 w 893"/>
                <a:gd name="T49" fmla="*/ 328 h 592"/>
                <a:gd name="T50" fmla="*/ 25 w 893"/>
                <a:gd name="T51" fmla="*/ 344 h 592"/>
                <a:gd name="T52" fmla="*/ 0 w 893"/>
                <a:gd name="T53" fmla="*/ 352 h 592"/>
                <a:gd name="T54" fmla="*/ 17 w 893"/>
                <a:gd name="T55" fmla="*/ 368 h 592"/>
                <a:gd name="T56" fmla="*/ 51 w 893"/>
                <a:gd name="T57" fmla="*/ 392 h 592"/>
                <a:gd name="T58" fmla="*/ 59 w 893"/>
                <a:gd name="T59" fmla="*/ 416 h 592"/>
                <a:gd name="T60" fmla="*/ 93 w 893"/>
                <a:gd name="T61" fmla="*/ 440 h 592"/>
                <a:gd name="T62" fmla="*/ 135 w 893"/>
                <a:gd name="T63" fmla="*/ 456 h 592"/>
                <a:gd name="T64" fmla="*/ 118 w 893"/>
                <a:gd name="T65" fmla="*/ 488 h 592"/>
                <a:gd name="T66" fmla="*/ 160 w 893"/>
                <a:gd name="T67" fmla="*/ 496 h 592"/>
                <a:gd name="T68" fmla="*/ 202 w 893"/>
                <a:gd name="T69" fmla="*/ 512 h 592"/>
                <a:gd name="T70" fmla="*/ 244 w 893"/>
                <a:gd name="T71" fmla="*/ 488 h 592"/>
                <a:gd name="T72" fmla="*/ 244 w 893"/>
                <a:gd name="T73" fmla="*/ 528 h 592"/>
                <a:gd name="T74" fmla="*/ 261 w 893"/>
                <a:gd name="T75" fmla="*/ 536 h 592"/>
                <a:gd name="T76" fmla="*/ 253 w 893"/>
                <a:gd name="T77" fmla="*/ 544 h 592"/>
                <a:gd name="T78" fmla="*/ 287 w 893"/>
                <a:gd name="T79" fmla="*/ 560 h 592"/>
                <a:gd name="T80" fmla="*/ 287 w 893"/>
                <a:gd name="T81" fmla="*/ 584 h 592"/>
                <a:gd name="T82" fmla="*/ 320 w 893"/>
                <a:gd name="T83" fmla="*/ 592 h 592"/>
                <a:gd name="T84" fmla="*/ 413 w 893"/>
                <a:gd name="T85" fmla="*/ 592 h 592"/>
                <a:gd name="T86" fmla="*/ 438 w 893"/>
                <a:gd name="T87" fmla="*/ 568 h 592"/>
                <a:gd name="T88" fmla="*/ 463 w 893"/>
                <a:gd name="T89" fmla="*/ 568 h 592"/>
                <a:gd name="T90" fmla="*/ 514 w 893"/>
                <a:gd name="T91" fmla="*/ 568 h 592"/>
                <a:gd name="T92" fmla="*/ 565 w 893"/>
                <a:gd name="T93" fmla="*/ 560 h 592"/>
                <a:gd name="T94" fmla="*/ 607 w 893"/>
                <a:gd name="T95" fmla="*/ 504 h 592"/>
                <a:gd name="T96" fmla="*/ 657 w 893"/>
                <a:gd name="T97" fmla="*/ 488 h 592"/>
                <a:gd name="T98" fmla="*/ 699 w 893"/>
                <a:gd name="T99" fmla="*/ 480 h 592"/>
                <a:gd name="T100" fmla="*/ 725 w 893"/>
                <a:gd name="T101" fmla="*/ 488 h 592"/>
                <a:gd name="T102" fmla="*/ 767 w 893"/>
                <a:gd name="T103" fmla="*/ 480 h 592"/>
                <a:gd name="T104" fmla="*/ 775 w 893"/>
                <a:gd name="T105" fmla="*/ 496 h 592"/>
                <a:gd name="T106" fmla="*/ 826 w 893"/>
                <a:gd name="T107" fmla="*/ 496 h 592"/>
                <a:gd name="T108" fmla="*/ 834 w 893"/>
                <a:gd name="T109" fmla="*/ 416 h 592"/>
                <a:gd name="T110" fmla="*/ 851 w 893"/>
                <a:gd name="T111" fmla="*/ 376 h 592"/>
                <a:gd name="T112" fmla="*/ 885 w 893"/>
                <a:gd name="T113" fmla="*/ 336 h 592"/>
                <a:gd name="T114" fmla="*/ 893 w 893"/>
                <a:gd name="T115" fmla="*/ 312 h 592"/>
                <a:gd name="T116" fmla="*/ 876 w 893"/>
                <a:gd name="T117" fmla="*/ 288 h 592"/>
                <a:gd name="T118" fmla="*/ 834 w 893"/>
                <a:gd name="T119" fmla="*/ 288 h 592"/>
                <a:gd name="T120" fmla="*/ 784 w 893"/>
                <a:gd name="T121" fmla="*/ 312 h 5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79" name="Freeform 83"/>
            <p:cNvSpPr>
              <a:spLocks/>
            </p:cNvSpPr>
            <p:nvPr/>
          </p:nvSpPr>
          <p:spPr bwMode="auto">
            <a:xfrm>
              <a:off x="5235" y="2664"/>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0" name="Freeform 84"/>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64 w 860"/>
                <a:gd name="T93" fmla="*/ 640 h 656"/>
                <a:gd name="T94" fmla="*/ 497 w 860"/>
                <a:gd name="T95" fmla="*/ 616 h 656"/>
                <a:gd name="T96" fmla="*/ 523 w 860"/>
                <a:gd name="T97" fmla="*/ 640 h 656"/>
                <a:gd name="T98" fmla="*/ 531 w 860"/>
                <a:gd name="T99" fmla="*/ 656 h 656"/>
                <a:gd name="T100" fmla="*/ 556 w 860"/>
                <a:gd name="T101" fmla="*/ 656 h 656"/>
                <a:gd name="T102" fmla="*/ 581 w 860"/>
                <a:gd name="T103" fmla="*/ 632 h 656"/>
                <a:gd name="T104" fmla="*/ 615 w 860"/>
                <a:gd name="T105" fmla="*/ 632 h 656"/>
                <a:gd name="T106" fmla="*/ 640 w 860"/>
                <a:gd name="T107" fmla="*/ 616 h 656"/>
                <a:gd name="T108" fmla="*/ 683 w 860"/>
                <a:gd name="T109" fmla="*/ 616 h 656"/>
                <a:gd name="T110" fmla="*/ 708 w 860"/>
                <a:gd name="T111" fmla="*/ 624 h 656"/>
                <a:gd name="T112" fmla="*/ 767 w 860"/>
                <a:gd name="T113" fmla="*/ 632 h 656"/>
                <a:gd name="T114" fmla="*/ 758 w 860"/>
                <a:gd name="T115" fmla="*/ 640 h 656"/>
                <a:gd name="T116" fmla="*/ 792 w 860"/>
                <a:gd name="T117" fmla="*/ 632 h 656"/>
                <a:gd name="T118" fmla="*/ 775 w 860"/>
                <a:gd name="T119" fmla="*/ 560 h 6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1" name="Freeform 85"/>
            <p:cNvSpPr>
              <a:spLocks/>
            </p:cNvSpPr>
            <p:nvPr/>
          </p:nvSpPr>
          <p:spPr bwMode="auto">
            <a:xfrm>
              <a:off x="4536" y="1976"/>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2" name="Freeform 86"/>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38 w 860"/>
                <a:gd name="T93" fmla="*/ 624 h 656"/>
                <a:gd name="T94" fmla="*/ 464 w 860"/>
                <a:gd name="T95" fmla="*/ 640 h 656"/>
                <a:gd name="T96" fmla="*/ 497 w 860"/>
                <a:gd name="T97" fmla="*/ 616 h 656"/>
                <a:gd name="T98" fmla="*/ 523 w 860"/>
                <a:gd name="T99" fmla="*/ 640 h 656"/>
                <a:gd name="T100" fmla="*/ 531 w 860"/>
                <a:gd name="T101" fmla="*/ 656 h 656"/>
                <a:gd name="T102" fmla="*/ 556 w 860"/>
                <a:gd name="T103" fmla="*/ 656 h 656"/>
                <a:gd name="T104" fmla="*/ 581 w 860"/>
                <a:gd name="T105" fmla="*/ 632 h 656"/>
                <a:gd name="T106" fmla="*/ 615 w 860"/>
                <a:gd name="T107" fmla="*/ 632 h 656"/>
                <a:gd name="T108" fmla="*/ 640 w 860"/>
                <a:gd name="T109" fmla="*/ 616 h 656"/>
                <a:gd name="T110" fmla="*/ 683 w 860"/>
                <a:gd name="T111" fmla="*/ 616 h 656"/>
                <a:gd name="T112" fmla="*/ 708 w 860"/>
                <a:gd name="T113" fmla="*/ 624 h 656"/>
                <a:gd name="T114" fmla="*/ 767 w 860"/>
                <a:gd name="T115" fmla="*/ 632 h 656"/>
                <a:gd name="T116" fmla="*/ 758 w 860"/>
                <a:gd name="T117" fmla="*/ 640 h 656"/>
                <a:gd name="T118" fmla="*/ 792 w 860"/>
                <a:gd name="T119" fmla="*/ 632 h 656"/>
                <a:gd name="T120" fmla="*/ 775 w 860"/>
                <a:gd name="T121" fmla="*/ 560 h 65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3" name="Freeform 87"/>
            <p:cNvSpPr>
              <a:spLocks/>
            </p:cNvSpPr>
            <p:nvPr/>
          </p:nvSpPr>
          <p:spPr bwMode="auto">
            <a:xfrm>
              <a:off x="4536" y="1968"/>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4" name="Freeform 88"/>
            <p:cNvSpPr>
              <a:spLocks/>
            </p:cNvSpPr>
            <p:nvPr/>
          </p:nvSpPr>
          <p:spPr bwMode="auto">
            <a:xfrm>
              <a:off x="4578" y="1792"/>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5" name="Freeform 89"/>
            <p:cNvSpPr>
              <a:spLocks/>
            </p:cNvSpPr>
            <p:nvPr/>
          </p:nvSpPr>
          <p:spPr bwMode="auto">
            <a:xfrm>
              <a:off x="4831" y="2096"/>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6" name="Freeform 90"/>
            <p:cNvSpPr>
              <a:spLocks/>
            </p:cNvSpPr>
            <p:nvPr/>
          </p:nvSpPr>
          <p:spPr bwMode="auto">
            <a:xfrm>
              <a:off x="4578" y="1784"/>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7" name="Freeform 91"/>
            <p:cNvSpPr>
              <a:spLocks/>
            </p:cNvSpPr>
            <p:nvPr/>
          </p:nvSpPr>
          <p:spPr bwMode="auto">
            <a:xfrm>
              <a:off x="4831" y="2088"/>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88" name="Freeform 92"/>
            <p:cNvSpPr>
              <a:spLocks/>
            </p:cNvSpPr>
            <p:nvPr/>
          </p:nvSpPr>
          <p:spPr bwMode="auto">
            <a:xfrm>
              <a:off x="4822" y="1768"/>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110 w 725"/>
                <a:gd name="T51" fmla="*/ 576 h 600"/>
                <a:gd name="T52" fmla="*/ 211 w 725"/>
                <a:gd name="T53" fmla="*/ 544 h 600"/>
                <a:gd name="T54" fmla="*/ 362 w 725"/>
                <a:gd name="T55" fmla="*/ 528 h 600"/>
                <a:gd name="T56" fmla="*/ 421 w 725"/>
                <a:gd name="T57" fmla="*/ 528 h 600"/>
                <a:gd name="T58" fmla="*/ 489 w 725"/>
                <a:gd name="T59" fmla="*/ 544 h 600"/>
                <a:gd name="T60" fmla="*/ 539 w 725"/>
                <a:gd name="T61" fmla="*/ 528 h 600"/>
                <a:gd name="T62" fmla="*/ 632 w 725"/>
                <a:gd name="T63" fmla="*/ 520 h 600"/>
                <a:gd name="T64" fmla="*/ 641 w 725"/>
                <a:gd name="T65" fmla="*/ 424 h 600"/>
                <a:gd name="T66" fmla="*/ 674 w 725"/>
                <a:gd name="T67" fmla="*/ 368 h 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89" name="Freeform 93"/>
            <p:cNvSpPr>
              <a:spLocks/>
            </p:cNvSpPr>
            <p:nvPr/>
          </p:nvSpPr>
          <p:spPr bwMode="auto">
            <a:xfrm>
              <a:off x="4569" y="1600"/>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0" name="Freeform 94"/>
            <p:cNvSpPr>
              <a:spLocks/>
            </p:cNvSpPr>
            <p:nvPr/>
          </p:nvSpPr>
          <p:spPr bwMode="auto">
            <a:xfrm>
              <a:off x="4822" y="1760"/>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93 w 725"/>
                <a:gd name="T51" fmla="*/ 600 h 600"/>
                <a:gd name="T52" fmla="*/ 152 w 725"/>
                <a:gd name="T53" fmla="*/ 552 h 600"/>
                <a:gd name="T54" fmla="*/ 303 w 725"/>
                <a:gd name="T55" fmla="*/ 536 h 600"/>
                <a:gd name="T56" fmla="*/ 396 w 725"/>
                <a:gd name="T57" fmla="*/ 552 h 600"/>
                <a:gd name="T58" fmla="*/ 455 w 725"/>
                <a:gd name="T59" fmla="*/ 528 h 600"/>
                <a:gd name="T60" fmla="*/ 514 w 725"/>
                <a:gd name="T61" fmla="*/ 512 h 600"/>
                <a:gd name="T62" fmla="*/ 582 w 725"/>
                <a:gd name="T63" fmla="*/ 504 h 600"/>
                <a:gd name="T64" fmla="*/ 624 w 725"/>
                <a:gd name="T65" fmla="*/ 488 h 600"/>
                <a:gd name="T66" fmla="*/ 700 w 725"/>
                <a:gd name="T67" fmla="*/ 400 h 600"/>
                <a:gd name="T68" fmla="*/ 657 w 725"/>
                <a:gd name="T69" fmla="*/ 344 h 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1" name="Freeform 95"/>
            <p:cNvSpPr>
              <a:spLocks/>
            </p:cNvSpPr>
            <p:nvPr/>
          </p:nvSpPr>
          <p:spPr bwMode="auto">
            <a:xfrm>
              <a:off x="4569" y="1592"/>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2" name="Freeform 96"/>
            <p:cNvSpPr>
              <a:spLocks/>
            </p:cNvSpPr>
            <p:nvPr/>
          </p:nvSpPr>
          <p:spPr bwMode="auto">
            <a:xfrm>
              <a:off x="4679" y="1392"/>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3" name="Freeform 97"/>
            <p:cNvSpPr>
              <a:spLocks/>
            </p:cNvSpPr>
            <p:nvPr/>
          </p:nvSpPr>
          <p:spPr bwMode="auto">
            <a:xfrm>
              <a:off x="4687" y="-8"/>
              <a:ext cx="1121" cy="2200"/>
            </a:xfrm>
            <a:custGeom>
              <a:avLst/>
              <a:gdLst>
                <a:gd name="T0" fmla="*/ 995 w 1121"/>
                <a:gd name="T1" fmla="*/ 64 h 2200"/>
                <a:gd name="T2" fmla="*/ 1003 w 1121"/>
                <a:gd name="T3" fmla="*/ 160 h 2200"/>
                <a:gd name="T4" fmla="*/ 919 w 1121"/>
                <a:gd name="T5" fmla="*/ 168 h 2200"/>
                <a:gd name="T6" fmla="*/ 877 w 1121"/>
                <a:gd name="T7" fmla="*/ 168 h 2200"/>
                <a:gd name="T8" fmla="*/ 893 w 1121"/>
                <a:gd name="T9" fmla="*/ 88 h 2200"/>
                <a:gd name="T10" fmla="*/ 851 w 1121"/>
                <a:gd name="T11" fmla="*/ 16 h 2200"/>
                <a:gd name="T12" fmla="*/ 700 w 1121"/>
                <a:gd name="T13" fmla="*/ 48 h 2200"/>
                <a:gd name="T14" fmla="*/ 809 w 1121"/>
                <a:gd name="T15" fmla="*/ 176 h 2200"/>
                <a:gd name="T16" fmla="*/ 877 w 1121"/>
                <a:gd name="T17" fmla="*/ 224 h 2200"/>
                <a:gd name="T18" fmla="*/ 851 w 1121"/>
                <a:gd name="T19" fmla="*/ 304 h 2200"/>
                <a:gd name="T20" fmla="*/ 784 w 1121"/>
                <a:gd name="T21" fmla="*/ 328 h 2200"/>
                <a:gd name="T22" fmla="*/ 725 w 1121"/>
                <a:gd name="T23" fmla="*/ 448 h 2200"/>
                <a:gd name="T24" fmla="*/ 818 w 1121"/>
                <a:gd name="T25" fmla="*/ 560 h 2200"/>
                <a:gd name="T26" fmla="*/ 599 w 1121"/>
                <a:gd name="T27" fmla="*/ 568 h 2200"/>
                <a:gd name="T28" fmla="*/ 607 w 1121"/>
                <a:gd name="T29" fmla="*/ 640 h 2200"/>
                <a:gd name="T30" fmla="*/ 700 w 1121"/>
                <a:gd name="T31" fmla="*/ 664 h 2200"/>
                <a:gd name="T32" fmla="*/ 674 w 1121"/>
                <a:gd name="T33" fmla="*/ 712 h 2200"/>
                <a:gd name="T34" fmla="*/ 548 w 1121"/>
                <a:gd name="T35" fmla="*/ 688 h 2200"/>
                <a:gd name="T36" fmla="*/ 447 w 1121"/>
                <a:gd name="T37" fmla="*/ 592 h 2200"/>
                <a:gd name="T38" fmla="*/ 430 w 1121"/>
                <a:gd name="T39" fmla="*/ 512 h 2200"/>
                <a:gd name="T40" fmla="*/ 253 w 1121"/>
                <a:gd name="T41" fmla="*/ 424 h 2200"/>
                <a:gd name="T42" fmla="*/ 396 w 1121"/>
                <a:gd name="T43" fmla="*/ 440 h 2200"/>
                <a:gd name="T44" fmla="*/ 658 w 1121"/>
                <a:gd name="T45" fmla="*/ 416 h 2200"/>
                <a:gd name="T46" fmla="*/ 717 w 1121"/>
                <a:gd name="T47" fmla="*/ 288 h 2200"/>
                <a:gd name="T48" fmla="*/ 599 w 1121"/>
                <a:gd name="T49" fmla="*/ 192 h 2200"/>
                <a:gd name="T50" fmla="*/ 304 w 1121"/>
                <a:gd name="T51" fmla="*/ 128 h 2200"/>
                <a:gd name="T52" fmla="*/ 186 w 1121"/>
                <a:gd name="T53" fmla="*/ 96 h 2200"/>
                <a:gd name="T54" fmla="*/ 110 w 1121"/>
                <a:gd name="T55" fmla="*/ 112 h 2200"/>
                <a:gd name="T56" fmla="*/ 42 w 1121"/>
                <a:gd name="T57" fmla="*/ 176 h 2200"/>
                <a:gd name="T58" fmla="*/ 26 w 1121"/>
                <a:gd name="T59" fmla="*/ 336 h 2200"/>
                <a:gd name="T60" fmla="*/ 93 w 1121"/>
                <a:gd name="T61" fmla="*/ 448 h 2200"/>
                <a:gd name="T62" fmla="*/ 169 w 1121"/>
                <a:gd name="T63" fmla="*/ 656 h 2200"/>
                <a:gd name="T64" fmla="*/ 287 w 1121"/>
                <a:gd name="T65" fmla="*/ 808 h 2200"/>
                <a:gd name="T66" fmla="*/ 388 w 1121"/>
                <a:gd name="T67" fmla="*/ 944 h 2200"/>
                <a:gd name="T68" fmla="*/ 287 w 1121"/>
                <a:gd name="T69" fmla="*/ 1152 h 2200"/>
                <a:gd name="T70" fmla="*/ 304 w 1121"/>
                <a:gd name="T71" fmla="*/ 1264 h 2200"/>
                <a:gd name="T72" fmla="*/ 396 w 1121"/>
                <a:gd name="T73" fmla="*/ 1296 h 2200"/>
                <a:gd name="T74" fmla="*/ 346 w 1121"/>
                <a:gd name="T75" fmla="*/ 1312 h 2200"/>
                <a:gd name="T76" fmla="*/ 287 w 1121"/>
                <a:gd name="T77" fmla="*/ 1368 h 2200"/>
                <a:gd name="T78" fmla="*/ 287 w 1121"/>
                <a:gd name="T79" fmla="*/ 1408 h 2200"/>
                <a:gd name="T80" fmla="*/ 329 w 1121"/>
                <a:gd name="T81" fmla="*/ 1568 h 2200"/>
                <a:gd name="T82" fmla="*/ 354 w 1121"/>
                <a:gd name="T83" fmla="*/ 1680 h 2200"/>
                <a:gd name="T84" fmla="*/ 413 w 1121"/>
                <a:gd name="T85" fmla="*/ 1768 h 2200"/>
                <a:gd name="T86" fmla="*/ 481 w 1121"/>
                <a:gd name="T87" fmla="*/ 1776 h 2200"/>
                <a:gd name="T88" fmla="*/ 573 w 1121"/>
                <a:gd name="T89" fmla="*/ 1776 h 2200"/>
                <a:gd name="T90" fmla="*/ 649 w 1121"/>
                <a:gd name="T91" fmla="*/ 1840 h 2200"/>
                <a:gd name="T92" fmla="*/ 683 w 1121"/>
                <a:gd name="T93" fmla="*/ 1904 h 2200"/>
                <a:gd name="T94" fmla="*/ 767 w 1121"/>
                <a:gd name="T95" fmla="*/ 1960 h 2200"/>
                <a:gd name="T96" fmla="*/ 843 w 1121"/>
                <a:gd name="T97" fmla="*/ 2024 h 2200"/>
                <a:gd name="T98" fmla="*/ 767 w 1121"/>
                <a:gd name="T99" fmla="*/ 2072 h 2200"/>
                <a:gd name="T100" fmla="*/ 809 w 1121"/>
                <a:gd name="T101" fmla="*/ 2136 h 2200"/>
                <a:gd name="T102" fmla="*/ 877 w 1121"/>
                <a:gd name="T103" fmla="*/ 2128 h 2200"/>
                <a:gd name="T104" fmla="*/ 1011 w 1121"/>
                <a:gd name="T105" fmla="*/ 2112 h 2200"/>
                <a:gd name="T106" fmla="*/ 1054 w 1121"/>
                <a:gd name="T107" fmla="*/ 2192 h 2200"/>
                <a:gd name="T108" fmla="*/ 1113 w 1121"/>
                <a:gd name="T109" fmla="*/ 1360 h 2200"/>
                <a:gd name="T110" fmla="*/ 1014 w 1121"/>
                <a:gd name="T111" fmla="*/ 13 h 22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21" h="2200">
                  <a:moveTo>
                    <a:pt x="1014" y="13"/>
                  </a:moveTo>
                  <a:lnTo>
                    <a:pt x="1011" y="6"/>
                  </a:lnTo>
                  <a:lnTo>
                    <a:pt x="995" y="64"/>
                  </a:lnTo>
                  <a:lnTo>
                    <a:pt x="1011" y="112"/>
                  </a:lnTo>
                  <a:lnTo>
                    <a:pt x="1011" y="136"/>
                  </a:lnTo>
                  <a:lnTo>
                    <a:pt x="1003" y="160"/>
                  </a:lnTo>
                  <a:lnTo>
                    <a:pt x="961" y="184"/>
                  </a:lnTo>
                  <a:lnTo>
                    <a:pt x="936" y="184"/>
                  </a:lnTo>
                  <a:lnTo>
                    <a:pt x="919" y="168"/>
                  </a:lnTo>
                  <a:lnTo>
                    <a:pt x="902" y="160"/>
                  </a:lnTo>
                  <a:lnTo>
                    <a:pt x="893" y="168"/>
                  </a:lnTo>
                  <a:lnTo>
                    <a:pt x="877" y="168"/>
                  </a:lnTo>
                  <a:lnTo>
                    <a:pt x="877" y="144"/>
                  </a:lnTo>
                  <a:lnTo>
                    <a:pt x="877" y="112"/>
                  </a:lnTo>
                  <a:lnTo>
                    <a:pt x="893" y="88"/>
                  </a:lnTo>
                  <a:lnTo>
                    <a:pt x="902" y="64"/>
                  </a:lnTo>
                  <a:lnTo>
                    <a:pt x="893" y="48"/>
                  </a:lnTo>
                  <a:lnTo>
                    <a:pt x="851" y="16"/>
                  </a:lnTo>
                  <a:lnTo>
                    <a:pt x="801" y="24"/>
                  </a:lnTo>
                  <a:lnTo>
                    <a:pt x="750" y="40"/>
                  </a:lnTo>
                  <a:lnTo>
                    <a:pt x="700" y="48"/>
                  </a:lnTo>
                  <a:lnTo>
                    <a:pt x="742" y="64"/>
                  </a:lnTo>
                  <a:lnTo>
                    <a:pt x="784" y="88"/>
                  </a:lnTo>
                  <a:lnTo>
                    <a:pt x="809" y="176"/>
                  </a:lnTo>
                  <a:lnTo>
                    <a:pt x="818" y="200"/>
                  </a:lnTo>
                  <a:lnTo>
                    <a:pt x="843" y="200"/>
                  </a:lnTo>
                  <a:lnTo>
                    <a:pt x="877" y="224"/>
                  </a:lnTo>
                  <a:lnTo>
                    <a:pt x="902" y="264"/>
                  </a:lnTo>
                  <a:lnTo>
                    <a:pt x="910" y="312"/>
                  </a:lnTo>
                  <a:lnTo>
                    <a:pt x="851" y="304"/>
                  </a:lnTo>
                  <a:lnTo>
                    <a:pt x="801" y="312"/>
                  </a:lnTo>
                  <a:lnTo>
                    <a:pt x="784" y="320"/>
                  </a:lnTo>
                  <a:lnTo>
                    <a:pt x="784" y="328"/>
                  </a:lnTo>
                  <a:lnTo>
                    <a:pt x="776" y="360"/>
                  </a:lnTo>
                  <a:lnTo>
                    <a:pt x="750" y="400"/>
                  </a:lnTo>
                  <a:lnTo>
                    <a:pt x="725" y="448"/>
                  </a:lnTo>
                  <a:lnTo>
                    <a:pt x="717" y="480"/>
                  </a:lnTo>
                  <a:lnTo>
                    <a:pt x="733" y="496"/>
                  </a:lnTo>
                  <a:lnTo>
                    <a:pt x="818" y="560"/>
                  </a:lnTo>
                  <a:lnTo>
                    <a:pt x="750" y="584"/>
                  </a:lnTo>
                  <a:lnTo>
                    <a:pt x="666" y="584"/>
                  </a:lnTo>
                  <a:lnTo>
                    <a:pt x="599" y="568"/>
                  </a:lnTo>
                  <a:lnTo>
                    <a:pt x="582" y="584"/>
                  </a:lnTo>
                  <a:lnTo>
                    <a:pt x="573" y="608"/>
                  </a:lnTo>
                  <a:lnTo>
                    <a:pt x="607" y="640"/>
                  </a:lnTo>
                  <a:lnTo>
                    <a:pt x="658" y="648"/>
                  </a:lnTo>
                  <a:lnTo>
                    <a:pt x="683" y="648"/>
                  </a:lnTo>
                  <a:lnTo>
                    <a:pt x="700" y="664"/>
                  </a:lnTo>
                  <a:lnTo>
                    <a:pt x="700" y="680"/>
                  </a:lnTo>
                  <a:lnTo>
                    <a:pt x="683" y="704"/>
                  </a:lnTo>
                  <a:lnTo>
                    <a:pt x="674" y="712"/>
                  </a:lnTo>
                  <a:lnTo>
                    <a:pt x="649" y="712"/>
                  </a:lnTo>
                  <a:lnTo>
                    <a:pt x="599" y="696"/>
                  </a:lnTo>
                  <a:lnTo>
                    <a:pt x="548" y="688"/>
                  </a:lnTo>
                  <a:lnTo>
                    <a:pt x="523" y="680"/>
                  </a:lnTo>
                  <a:lnTo>
                    <a:pt x="506" y="664"/>
                  </a:lnTo>
                  <a:lnTo>
                    <a:pt x="447" y="592"/>
                  </a:lnTo>
                  <a:lnTo>
                    <a:pt x="438" y="552"/>
                  </a:lnTo>
                  <a:lnTo>
                    <a:pt x="438" y="536"/>
                  </a:lnTo>
                  <a:lnTo>
                    <a:pt x="430" y="512"/>
                  </a:lnTo>
                  <a:lnTo>
                    <a:pt x="380" y="496"/>
                  </a:lnTo>
                  <a:lnTo>
                    <a:pt x="337" y="480"/>
                  </a:lnTo>
                  <a:lnTo>
                    <a:pt x="253" y="424"/>
                  </a:lnTo>
                  <a:lnTo>
                    <a:pt x="287" y="424"/>
                  </a:lnTo>
                  <a:lnTo>
                    <a:pt x="321" y="440"/>
                  </a:lnTo>
                  <a:lnTo>
                    <a:pt x="396" y="440"/>
                  </a:lnTo>
                  <a:lnTo>
                    <a:pt x="565" y="448"/>
                  </a:lnTo>
                  <a:lnTo>
                    <a:pt x="624" y="432"/>
                  </a:lnTo>
                  <a:lnTo>
                    <a:pt x="658" y="416"/>
                  </a:lnTo>
                  <a:lnTo>
                    <a:pt x="683" y="384"/>
                  </a:lnTo>
                  <a:lnTo>
                    <a:pt x="708" y="320"/>
                  </a:lnTo>
                  <a:lnTo>
                    <a:pt x="717" y="288"/>
                  </a:lnTo>
                  <a:lnTo>
                    <a:pt x="708" y="256"/>
                  </a:lnTo>
                  <a:lnTo>
                    <a:pt x="666" y="208"/>
                  </a:lnTo>
                  <a:lnTo>
                    <a:pt x="599" y="192"/>
                  </a:lnTo>
                  <a:lnTo>
                    <a:pt x="447" y="152"/>
                  </a:lnTo>
                  <a:lnTo>
                    <a:pt x="371" y="128"/>
                  </a:lnTo>
                  <a:lnTo>
                    <a:pt x="304" y="128"/>
                  </a:lnTo>
                  <a:lnTo>
                    <a:pt x="152" y="128"/>
                  </a:lnTo>
                  <a:lnTo>
                    <a:pt x="177" y="104"/>
                  </a:lnTo>
                  <a:lnTo>
                    <a:pt x="186" y="96"/>
                  </a:lnTo>
                  <a:lnTo>
                    <a:pt x="169" y="88"/>
                  </a:lnTo>
                  <a:lnTo>
                    <a:pt x="127" y="80"/>
                  </a:lnTo>
                  <a:lnTo>
                    <a:pt x="110" y="112"/>
                  </a:lnTo>
                  <a:lnTo>
                    <a:pt x="76" y="120"/>
                  </a:lnTo>
                  <a:lnTo>
                    <a:pt x="76" y="144"/>
                  </a:lnTo>
                  <a:lnTo>
                    <a:pt x="42" y="176"/>
                  </a:lnTo>
                  <a:lnTo>
                    <a:pt x="9" y="224"/>
                  </a:lnTo>
                  <a:lnTo>
                    <a:pt x="0" y="272"/>
                  </a:lnTo>
                  <a:lnTo>
                    <a:pt x="26" y="336"/>
                  </a:lnTo>
                  <a:lnTo>
                    <a:pt x="68" y="352"/>
                  </a:lnTo>
                  <a:lnTo>
                    <a:pt x="110" y="392"/>
                  </a:lnTo>
                  <a:lnTo>
                    <a:pt x="93" y="448"/>
                  </a:lnTo>
                  <a:lnTo>
                    <a:pt x="144" y="544"/>
                  </a:lnTo>
                  <a:lnTo>
                    <a:pt x="211" y="608"/>
                  </a:lnTo>
                  <a:lnTo>
                    <a:pt x="169" y="656"/>
                  </a:lnTo>
                  <a:lnTo>
                    <a:pt x="177" y="712"/>
                  </a:lnTo>
                  <a:lnTo>
                    <a:pt x="245" y="752"/>
                  </a:lnTo>
                  <a:lnTo>
                    <a:pt x="287" y="808"/>
                  </a:lnTo>
                  <a:lnTo>
                    <a:pt x="270" y="856"/>
                  </a:lnTo>
                  <a:lnTo>
                    <a:pt x="337" y="896"/>
                  </a:lnTo>
                  <a:lnTo>
                    <a:pt x="388" y="944"/>
                  </a:lnTo>
                  <a:lnTo>
                    <a:pt x="380" y="1008"/>
                  </a:lnTo>
                  <a:lnTo>
                    <a:pt x="337" y="1080"/>
                  </a:lnTo>
                  <a:lnTo>
                    <a:pt x="287" y="1152"/>
                  </a:lnTo>
                  <a:lnTo>
                    <a:pt x="262" y="1248"/>
                  </a:lnTo>
                  <a:lnTo>
                    <a:pt x="278" y="1232"/>
                  </a:lnTo>
                  <a:lnTo>
                    <a:pt x="304" y="1264"/>
                  </a:lnTo>
                  <a:lnTo>
                    <a:pt x="346" y="1280"/>
                  </a:lnTo>
                  <a:lnTo>
                    <a:pt x="396" y="1288"/>
                  </a:lnTo>
                  <a:lnTo>
                    <a:pt x="396" y="1296"/>
                  </a:lnTo>
                  <a:lnTo>
                    <a:pt x="388" y="1304"/>
                  </a:lnTo>
                  <a:lnTo>
                    <a:pt x="363" y="1312"/>
                  </a:lnTo>
                  <a:lnTo>
                    <a:pt x="346" y="1312"/>
                  </a:lnTo>
                  <a:lnTo>
                    <a:pt x="337" y="1336"/>
                  </a:lnTo>
                  <a:lnTo>
                    <a:pt x="287" y="1344"/>
                  </a:lnTo>
                  <a:lnTo>
                    <a:pt x="287" y="1368"/>
                  </a:lnTo>
                  <a:lnTo>
                    <a:pt x="287" y="1392"/>
                  </a:lnTo>
                  <a:lnTo>
                    <a:pt x="278" y="1392"/>
                  </a:lnTo>
                  <a:lnTo>
                    <a:pt x="287" y="1408"/>
                  </a:lnTo>
                  <a:lnTo>
                    <a:pt x="287" y="1456"/>
                  </a:lnTo>
                  <a:lnTo>
                    <a:pt x="287" y="1520"/>
                  </a:lnTo>
                  <a:lnTo>
                    <a:pt x="329" y="1568"/>
                  </a:lnTo>
                  <a:lnTo>
                    <a:pt x="312" y="1632"/>
                  </a:lnTo>
                  <a:lnTo>
                    <a:pt x="346" y="1640"/>
                  </a:lnTo>
                  <a:lnTo>
                    <a:pt x="354" y="1680"/>
                  </a:lnTo>
                  <a:lnTo>
                    <a:pt x="388" y="1712"/>
                  </a:lnTo>
                  <a:lnTo>
                    <a:pt x="413" y="1776"/>
                  </a:lnTo>
                  <a:lnTo>
                    <a:pt x="413" y="1768"/>
                  </a:lnTo>
                  <a:lnTo>
                    <a:pt x="438" y="1768"/>
                  </a:lnTo>
                  <a:lnTo>
                    <a:pt x="464" y="1784"/>
                  </a:lnTo>
                  <a:lnTo>
                    <a:pt x="481" y="1776"/>
                  </a:lnTo>
                  <a:lnTo>
                    <a:pt x="514" y="1784"/>
                  </a:lnTo>
                  <a:lnTo>
                    <a:pt x="531" y="1800"/>
                  </a:lnTo>
                  <a:lnTo>
                    <a:pt x="573" y="1776"/>
                  </a:lnTo>
                  <a:lnTo>
                    <a:pt x="607" y="1784"/>
                  </a:lnTo>
                  <a:lnTo>
                    <a:pt x="641" y="1808"/>
                  </a:lnTo>
                  <a:lnTo>
                    <a:pt x="649" y="1840"/>
                  </a:lnTo>
                  <a:lnTo>
                    <a:pt x="649" y="1872"/>
                  </a:lnTo>
                  <a:lnTo>
                    <a:pt x="683" y="1888"/>
                  </a:lnTo>
                  <a:lnTo>
                    <a:pt x="683" y="1904"/>
                  </a:lnTo>
                  <a:lnTo>
                    <a:pt x="717" y="1928"/>
                  </a:lnTo>
                  <a:lnTo>
                    <a:pt x="759" y="1936"/>
                  </a:lnTo>
                  <a:lnTo>
                    <a:pt x="767" y="1960"/>
                  </a:lnTo>
                  <a:lnTo>
                    <a:pt x="835" y="1976"/>
                  </a:lnTo>
                  <a:lnTo>
                    <a:pt x="860" y="2000"/>
                  </a:lnTo>
                  <a:lnTo>
                    <a:pt x="843" y="2024"/>
                  </a:lnTo>
                  <a:lnTo>
                    <a:pt x="826" y="2040"/>
                  </a:lnTo>
                  <a:lnTo>
                    <a:pt x="776" y="2048"/>
                  </a:lnTo>
                  <a:lnTo>
                    <a:pt x="767" y="2072"/>
                  </a:lnTo>
                  <a:lnTo>
                    <a:pt x="792" y="2088"/>
                  </a:lnTo>
                  <a:lnTo>
                    <a:pt x="792" y="2112"/>
                  </a:lnTo>
                  <a:lnTo>
                    <a:pt x="809" y="2136"/>
                  </a:lnTo>
                  <a:lnTo>
                    <a:pt x="835" y="2168"/>
                  </a:lnTo>
                  <a:lnTo>
                    <a:pt x="868" y="2168"/>
                  </a:lnTo>
                  <a:lnTo>
                    <a:pt x="877" y="2128"/>
                  </a:lnTo>
                  <a:lnTo>
                    <a:pt x="910" y="2128"/>
                  </a:lnTo>
                  <a:lnTo>
                    <a:pt x="969" y="2096"/>
                  </a:lnTo>
                  <a:lnTo>
                    <a:pt x="1011" y="2112"/>
                  </a:lnTo>
                  <a:lnTo>
                    <a:pt x="1054" y="2136"/>
                  </a:lnTo>
                  <a:lnTo>
                    <a:pt x="1037" y="2152"/>
                  </a:lnTo>
                  <a:lnTo>
                    <a:pt x="1054" y="2192"/>
                  </a:lnTo>
                  <a:lnTo>
                    <a:pt x="1079" y="2200"/>
                  </a:lnTo>
                  <a:lnTo>
                    <a:pt x="1113" y="2200"/>
                  </a:lnTo>
                  <a:lnTo>
                    <a:pt x="1113" y="1360"/>
                  </a:lnTo>
                  <a:lnTo>
                    <a:pt x="1121" y="0"/>
                  </a:lnTo>
                  <a:lnTo>
                    <a:pt x="1116" y="8"/>
                  </a:lnTo>
                  <a:lnTo>
                    <a:pt x="1014" y="13"/>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4" name="Freeform 98"/>
            <p:cNvSpPr>
              <a:spLocks/>
            </p:cNvSpPr>
            <p:nvPr/>
          </p:nvSpPr>
          <p:spPr bwMode="auto">
            <a:xfrm>
              <a:off x="4679" y="1384"/>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5" name="Freeform 99"/>
            <p:cNvSpPr>
              <a:spLocks/>
            </p:cNvSpPr>
            <p:nvPr/>
          </p:nvSpPr>
          <p:spPr bwMode="auto">
            <a:xfrm>
              <a:off x="4687" y="2"/>
              <a:ext cx="1115" cy="2190"/>
            </a:xfrm>
            <a:custGeom>
              <a:avLst/>
              <a:gdLst>
                <a:gd name="T0" fmla="*/ 1011 w 1115"/>
                <a:gd name="T1" fmla="*/ 102 h 2190"/>
                <a:gd name="T2" fmla="*/ 961 w 1115"/>
                <a:gd name="T3" fmla="*/ 174 h 2190"/>
                <a:gd name="T4" fmla="*/ 902 w 1115"/>
                <a:gd name="T5" fmla="*/ 150 h 2190"/>
                <a:gd name="T6" fmla="*/ 877 w 1115"/>
                <a:gd name="T7" fmla="*/ 134 h 2190"/>
                <a:gd name="T8" fmla="*/ 902 w 1115"/>
                <a:gd name="T9" fmla="*/ 54 h 2190"/>
                <a:gd name="T10" fmla="*/ 801 w 1115"/>
                <a:gd name="T11" fmla="*/ 14 h 2190"/>
                <a:gd name="T12" fmla="*/ 742 w 1115"/>
                <a:gd name="T13" fmla="*/ 54 h 2190"/>
                <a:gd name="T14" fmla="*/ 818 w 1115"/>
                <a:gd name="T15" fmla="*/ 190 h 2190"/>
                <a:gd name="T16" fmla="*/ 902 w 1115"/>
                <a:gd name="T17" fmla="*/ 254 h 2190"/>
                <a:gd name="T18" fmla="*/ 801 w 1115"/>
                <a:gd name="T19" fmla="*/ 302 h 2190"/>
                <a:gd name="T20" fmla="*/ 776 w 1115"/>
                <a:gd name="T21" fmla="*/ 350 h 2190"/>
                <a:gd name="T22" fmla="*/ 717 w 1115"/>
                <a:gd name="T23" fmla="*/ 470 h 2190"/>
                <a:gd name="T24" fmla="*/ 750 w 1115"/>
                <a:gd name="T25" fmla="*/ 574 h 2190"/>
                <a:gd name="T26" fmla="*/ 582 w 1115"/>
                <a:gd name="T27" fmla="*/ 574 h 2190"/>
                <a:gd name="T28" fmla="*/ 658 w 1115"/>
                <a:gd name="T29" fmla="*/ 638 h 2190"/>
                <a:gd name="T30" fmla="*/ 700 w 1115"/>
                <a:gd name="T31" fmla="*/ 670 h 2190"/>
                <a:gd name="T32" fmla="*/ 649 w 1115"/>
                <a:gd name="T33" fmla="*/ 702 h 2190"/>
                <a:gd name="T34" fmla="*/ 523 w 1115"/>
                <a:gd name="T35" fmla="*/ 670 h 2190"/>
                <a:gd name="T36" fmla="*/ 438 w 1115"/>
                <a:gd name="T37" fmla="*/ 542 h 2190"/>
                <a:gd name="T38" fmla="*/ 380 w 1115"/>
                <a:gd name="T39" fmla="*/ 486 h 2190"/>
                <a:gd name="T40" fmla="*/ 287 w 1115"/>
                <a:gd name="T41" fmla="*/ 414 h 2190"/>
                <a:gd name="T42" fmla="*/ 565 w 1115"/>
                <a:gd name="T43" fmla="*/ 438 h 2190"/>
                <a:gd name="T44" fmla="*/ 683 w 1115"/>
                <a:gd name="T45" fmla="*/ 374 h 2190"/>
                <a:gd name="T46" fmla="*/ 708 w 1115"/>
                <a:gd name="T47" fmla="*/ 246 h 2190"/>
                <a:gd name="T48" fmla="*/ 447 w 1115"/>
                <a:gd name="T49" fmla="*/ 142 h 2190"/>
                <a:gd name="T50" fmla="*/ 152 w 1115"/>
                <a:gd name="T51" fmla="*/ 118 h 2190"/>
                <a:gd name="T52" fmla="*/ 169 w 1115"/>
                <a:gd name="T53" fmla="*/ 78 h 2190"/>
                <a:gd name="T54" fmla="*/ 76 w 1115"/>
                <a:gd name="T55" fmla="*/ 110 h 2190"/>
                <a:gd name="T56" fmla="*/ 9 w 1115"/>
                <a:gd name="T57" fmla="*/ 214 h 2190"/>
                <a:gd name="T58" fmla="*/ 68 w 1115"/>
                <a:gd name="T59" fmla="*/ 342 h 2190"/>
                <a:gd name="T60" fmla="*/ 144 w 1115"/>
                <a:gd name="T61" fmla="*/ 534 h 2190"/>
                <a:gd name="T62" fmla="*/ 177 w 1115"/>
                <a:gd name="T63" fmla="*/ 702 h 2190"/>
                <a:gd name="T64" fmla="*/ 270 w 1115"/>
                <a:gd name="T65" fmla="*/ 846 h 2190"/>
                <a:gd name="T66" fmla="*/ 380 w 1115"/>
                <a:gd name="T67" fmla="*/ 998 h 2190"/>
                <a:gd name="T68" fmla="*/ 262 w 1115"/>
                <a:gd name="T69" fmla="*/ 1238 h 2190"/>
                <a:gd name="T70" fmla="*/ 346 w 1115"/>
                <a:gd name="T71" fmla="*/ 1270 h 2190"/>
                <a:gd name="T72" fmla="*/ 388 w 1115"/>
                <a:gd name="T73" fmla="*/ 1294 h 2190"/>
                <a:gd name="T74" fmla="*/ 337 w 1115"/>
                <a:gd name="T75" fmla="*/ 1326 h 2190"/>
                <a:gd name="T76" fmla="*/ 287 w 1115"/>
                <a:gd name="T77" fmla="*/ 1382 h 2190"/>
                <a:gd name="T78" fmla="*/ 287 w 1115"/>
                <a:gd name="T79" fmla="*/ 1446 h 2190"/>
                <a:gd name="T80" fmla="*/ 312 w 1115"/>
                <a:gd name="T81" fmla="*/ 1622 h 2190"/>
                <a:gd name="T82" fmla="*/ 388 w 1115"/>
                <a:gd name="T83" fmla="*/ 1702 h 2190"/>
                <a:gd name="T84" fmla="*/ 438 w 1115"/>
                <a:gd name="T85" fmla="*/ 1758 h 2190"/>
                <a:gd name="T86" fmla="*/ 514 w 1115"/>
                <a:gd name="T87" fmla="*/ 1774 h 2190"/>
                <a:gd name="T88" fmla="*/ 607 w 1115"/>
                <a:gd name="T89" fmla="*/ 1774 h 2190"/>
                <a:gd name="T90" fmla="*/ 649 w 1115"/>
                <a:gd name="T91" fmla="*/ 1862 h 2190"/>
                <a:gd name="T92" fmla="*/ 717 w 1115"/>
                <a:gd name="T93" fmla="*/ 1918 h 2190"/>
                <a:gd name="T94" fmla="*/ 835 w 1115"/>
                <a:gd name="T95" fmla="*/ 1966 h 2190"/>
                <a:gd name="T96" fmla="*/ 826 w 1115"/>
                <a:gd name="T97" fmla="*/ 2030 h 2190"/>
                <a:gd name="T98" fmla="*/ 792 w 1115"/>
                <a:gd name="T99" fmla="*/ 2078 h 2190"/>
                <a:gd name="T100" fmla="*/ 835 w 1115"/>
                <a:gd name="T101" fmla="*/ 2158 h 2190"/>
                <a:gd name="T102" fmla="*/ 877 w 1115"/>
                <a:gd name="T103" fmla="*/ 2118 h 2190"/>
                <a:gd name="T104" fmla="*/ 1011 w 1115"/>
                <a:gd name="T105" fmla="*/ 2102 h 2190"/>
                <a:gd name="T106" fmla="*/ 1054 w 1115"/>
                <a:gd name="T107" fmla="*/ 2182 h 2190"/>
                <a:gd name="T108" fmla="*/ 1115 w 1115"/>
                <a:gd name="T109" fmla="*/ 0 h 21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15" h="2190">
                  <a:moveTo>
                    <a:pt x="1011" y="0"/>
                  </a:moveTo>
                  <a:lnTo>
                    <a:pt x="995" y="54"/>
                  </a:lnTo>
                  <a:lnTo>
                    <a:pt x="1011" y="102"/>
                  </a:lnTo>
                  <a:lnTo>
                    <a:pt x="1011" y="126"/>
                  </a:lnTo>
                  <a:lnTo>
                    <a:pt x="1003" y="150"/>
                  </a:lnTo>
                  <a:lnTo>
                    <a:pt x="961" y="174"/>
                  </a:lnTo>
                  <a:lnTo>
                    <a:pt x="936" y="174"/>
                  </a:lnTo>
                  <a:lnTo>
                    <a:pt x="919" y="158"/>
                  </a:lnTo>
                  <a:lnTo>
                    <a:pt x="902" y="150"/>
                  </a:lnTo>
                  <a:lnTo>
                    <a:pt x="893" y="158"/>
                  </a:lnTo>
                  <a:lnTo>
                    <a:pt x="877" y="158"/>
                  </a:lnTo>
                  <a:lnTo>
                    <a:pt x="877" y="134"/>
                  </a:lnTo>
                  <a:lnTo>
                    <a:pt x="877" y="102"/>
                  </a:lnTo>
                  <a:lnTo>
                    <a:pt x="893" y="78"/>
                  </a:lnTo>
                  <a:lnTo>
                    <a:pt x="902" y="54"/>
                  </a:lnTo>
                  <a:lnTo>
                    <a:pt x="893" y="38"/>
                  </a:lnTo>
                  <a:lnTo>
                    <a:pt x="851" y="6"/>
                  </a:lnTo>
                  <a:lnTo>
                    <a:pt x="801" y="14"/>
                  </a:lnTo>
                  <a:lnTo>
                    <a:pt x="750" y="30"/>
                  </a:lnTo>
                  <a:lnTo>
                    <a:pt x="700" y="38"/>
                  </a:lnTo>
                  <a:lnTo>
                    <a:pt x="742" y="54"/>
                  </a:lnTo>
                  <a:lnTo>
                    <a:pt x="784" y="78"/>
                  </a:lnTo>
                  <a:lnTo>
                    <a:pt x="809" y="166"/>
                  </a:lnTo>
                  <a:lnTo>
                    <a:pt x="818" y="190"/>
                  </a:lnTo>
                  <a:lnTo>
                    <a:pt x="843" y="190"/>
                  </a:lnTo>
                  <a:lnTo>
                    <a:pt x="877" y="214"/>
                  </a:lnTo>
                  <a:lnTo>
                    <a:pt x="902" y="254"/>
                  </a:lnTo>
                  <a:lnTo>
                    <a:pt x="910" y="302"/>
                  </a:lnTo>
                  <a:lnTo>
                    <a:pt x="851" y="294"/>
                  </a:lnTo>
                  <a:lnTo>
                    <a:pt x="801" y="302"/>
                  </a:lnTo>
                  <a:lnTo>
                    <a:pt x="784" y="310"/>
                  </a:lnTo>
                  <a:lnTo>
                    <a:pt x="784" y="318"/>
                  </a:lnTo>
                  <a:lnTo>
                    <a:pt x="776" y="350"/>
                  </a:lnTo>
                  <a:lnTo>
                    <a:pt x="750" y="390"/>
                  </a:lnTo>
                  <a:lnTo>
                    <a:pt x="725" y="438"/>
                  </a:lnTo>
                  <a:lnTo>
                    <a:pt x="717" y="470"/>
                  </a:lnTo>
                  <a:lnTo>
                    <a:pt x="733" y="486"/>
                  </a:lnTo>
                  <a:lnTo>
                    <a:pt x="818" y="550"/>
                  </a:lnTo>
                  <a:lnTo>
                    <a:pt x="750" y="574"/>
                  </a:lnTo>
                  <a:lnTo>
                    <a:pt x="666" y="574"/>
                  </a:lnTo>
                  <a:lnTo>
                    <a:pt x="599" y="558"/>
                  </a:lnTo>
                  <a:lnTo>
                    <a:pt x="582" y="574"/>
                  </a:lnTo>
                  <a:lnTo>
                    <a:pt x="573" y="598"/>
                  </a:lnTo>
                  <a:lnTo>
                    <a:pt x="607" y="630"/>
                  </a:lnTo>
                  <a:lnTo>
                    <a:pt x="658" y="638"/>
                  </a:lnTo>
                  <a:lnTo>
                    <a:pt x="683" y="638"/>
                  </a:lnTo>
                  <a:lnTo>
                    <a:pt x="700" y="654"/>
                  </a:lnTo>
                  <a:lnTo>
                    <a:pt x="700" y="670"/>
                  </a:lnTo>
                  <a:lnTo>
                    <a:pt x="683" y="694"/>
                  </a:lnTo>
                  <a:lnTo>
                    <a:pt x="674" y="702"/>
                  </a:lnTo>
                  <a:lnTo>
                    <a:pt x="649" y="702"/>
                  </a:lnTo>
                  <a:lnTo>
                    <a:pt x="599" y="686"/>
                  </a:lnTo>
                  <a:lnTo>
                    <a:pt x="548" y="678"/>
                  </a:lnTo>
                  <a:lnTo>
                    <a:pt x="523" y="670"/>
                  </a:lnTo>
                  <a:lnTo>
                    <a:pt x="506" y="654"/>
                  </a:lnTo>
                  <a:lnTo>
                    <a:pt x="447" y="582"/>
                  </a:lnTo>
                  <a:lnTo>
                    <a:pt x="438" y="542"/>
                  </a:lnTo>
                  <a:lnTo>
                    <a:pt x="438" y="526"/>
                  </a:lnTo>
                  <a:lnTo>
                    <a:pt x="430" y="502"/>
                  </a:lnTo>
                  <a:lnTo>
                    <a:pt x="380" y="486"/>
                  </a:lnTo>
                  <a:lnTo>
                    <a:pt x="337" y="470"/>
                  </a:lnTo>
                  <a:lnTo>
                    <a:pt x="253" y="414"/>
                  </a:lnTo>
                  <a:lnTo>
                    <a:pt x="287" y="414"/>
                  </a:lnTo>
                  <a:lnTo>
                    <a:pt x="321" y="430"/>
                  </a:lnTo>
                  <a:lnTo>
                    <a:pt x="396" y="430"/>
                  </a:lnTo>
                  <a:lnTo>
                    <a:pt x="565" y="438"/>
                  </a:lnTo>
                  <a:lnTo>
                    <a:pt x="624" y="422"/>
                  </a:lnTo>
                  <a:lnTo>
                    <a:pt x="658" y="406"/>
                  </a:lnTo>
                  <a:lnTo>
                    <a:pt x="683" y="374"/>
                  </a:lnTo>
                  <a:lnTo>
                    <a:pt x="708" y="310"/>
                  </a:lnTo>
                  <a:lnTo>
                    <a:pt x="717" y="278"/>
                  </a:lnTo>
                  <a:lnTo>
                    <a:pt x="708" y="246"/>
                  </a:lnTo>
                  <a:lnTo>
                    <a:pt x="666" y="198"/>
                  </a:lnTo>
                  <a:lnTo>
                    <a:pt x="599" y="182"/>
                  </a:lnTo>
                  <a:lnTo>
                    <a:pt x="447" y="142"/>
                  </a:lnTo>
                  <a:lnTo>
                    <a:pt x="371" y="118"/>
                  </a:lnTo>
                  <a:lnTo>
                    <a:pt x="304" y="118"/>
                  </a:lnTo>
                  <a:lnTo>
                    <a:pt x="152" y="118"/>
                  </a:lnTo>
                  <a:lnTo>
                    <a:pt x="177" y="94"/>
                  </a:lnTo>
                  <a:lnTo>
                    <a:pt x="186" y="86"/>
                  </a:lnTo>
                  <a:lnTo>
                    <a:pt x="169" y="78"/>
                  </a:lnTo>
                  <a:lnTo>
                    <a:pt x="127" y="70"/>
                  </a:lnTo>
                  <a:lnTo>
                    <a:pt x="110" y="102"/>
                  </a:lnTo>
                  <a:lnTo>
                    <a:pt x="76" y="110"/>
                  </a:lnTo>
                  <a:lnTo>
                    <a:pt x="76" y="134"/>
                  </a:lnTo>
                  <a:lnTo>
                    <a:pt x="42" y="166"/>
                  </a:lnTo>
                  <a:lnTo>
                    <a:pt x="9" y="214"/>
                  </a:lnTo>
                  <a:lnTo>
                    <a:pt x="0" y="262"/>
                  </a:lnTo>
                  <a:lnTo>
                    <a:pt x="26" y="326"/>
                  </a:lnTo>
                  <a:lnTo>
                    <a:pt x="68" y="342"/>
                  </a:lnTo>
                  <a:lnTo>
                    <a:pt x="110" y="382"/>
                  </a:lnTo>
                  <a:lnTo>
                    <a:pt x="93" y="438"/>
                  </a:lnTo>
                  <a:lnTo>
                    <a:pt x="144" y="534"/>
                  </a:lnTo>
                  <a:lnTo>
                    <a:pt x="211" y="598"/>
                  </a:lnTo>
                  <a:lnTo>
                    <a:pt x="169" y="646"/>
                  </a:lnTo>
                  <a:lnTo>
                    <a:pt x="177" y="702"/>
                  </a:lnTo>
                  <a:lnTo>
                    <a:pt x="245" y="742"/>
                  </a:lnTo>
                  <a:lnTo>
                    <a:pt x="287" y="798"/>
                  </a:lnTo>
                  <a:lnTo>
                    <a:pt x="270" y="846"/>
                  </a:lnTo>
                  <a:lnTo>
                    <a:pt x="337" y="886"/>
                  </a:lnTo>
                  <a:lnTo>
                    <a:pt x="388" y="934"/>
                  </a:lnTo>
                  <a:lnTo>
                    <a:pt x="380" y="998"/>
                  </a:lnTo>
                  <a:lnTo>
                    <a:pt x="337" y="1070"/>
                  </a:lnTo>
                  <a:lnTo>
                    <a:pt x="287" y="1142"/>
                  </a:lnTo>
                  <a:lnTo>
                    <a:pt x="262" y="1238"/>
                  </a:lnTo>
                  <a:lnTo>
                    <a:pt x="278" y="1222"/>
                  </a:lnTo>
                  <a:lnTo>
                    <a:pt x="304" y="1254"/>
                  </a:lnTo>
                  <a:lnTo>
                    <a:pt x="346" y="1270"/>
                  </a:lnTo>
                  <a:lnTo>
                    <a:pt x="396" y="1278"/>
                  </a:lnTo>
                  <a:lnTo>
                    <a:pt x="396" y="1286"/>
                  </a:lnTo>
                  <a:lnTo>
                    <a:pt x="388" y="1294"/>
                  </a:lnTo>
                  <a:lnTo>
                    <a:pt x="363" y="1302"/>
                  </a:lnTo>
                  <a:lnTo>
                    <a:pt x="346" y="1302"/>
                  </a:lnTo>
                  <a:lnTo>
                    <a:pt x="337" y="1326"/>
                  </a:lnTo>
                  <a:lnTo>
                    <a:pt x="287" y="1334"/>
                  </a:lnTo>
                  <a:lnTo>
                    <a:pt x="287" y="1358"/>
                  </a:lnTo>
                  <a:lnTo>
                    <a:pt x="287" y="1382"/>
                  </a:lnTo>
                  <a:lnTo>
                    <a:pt x="278" y="1382"/>
                  </a:lnTo>
                  <a:lnTo>
                    <a:pt x="287" y="1398"/>
                  </a:lnTo>
                  <a:lnTo>
                    <a:pt x="287" y="1446"/>
                  </a:lnTo>
                  <a:lnTo>
                    <a:pt x="287" y="1510"/>
                  </a:lnTo>
                  <a:lnTo>
                    <a:pt x="329" y="1558"/>
                  </a:lnTo>
                  <a:lnTo>
                    <a:pt x="312" y="1622"/>
                  </a:lnTo>
                  <a:lnTo>
                    <a:pt x="346" y="1630"/>
                  </a:lnTo>
                  <a:lnTo>
                    <a:pt x="354" y="1670"/>
                  </a:lnTo>
                  <a:lnTo>
                    <a:pt x="388" y="1702"/>
                  </a:lnTo>
                  <a:lnTo>
                    <a:pt x="413" y="1766"/>
                  </a:lnTo>
                  <a:lnTo>
                    <a:pt x="413" y="1758"/>
                  </a:lnTo>
                  <a:lnTo>
                    <a:pt x="438" y="1758"/>
                  </a:lnTo>
                  <a:lnTo>
                    <a:pt x="464" y="1774"/>
                  </a:lnTo>
                  <a:lnTo>
                    <a:pt x="481" y="1766"/>
                  </a:lnTo>
                  <a:lnTo>
                    <a:pt x="514" y="1774"/>
                  </a:lnTo>
                  <a:lnTo>
                    <a:pt x="531" y="1790"/>
                  </a:lnTo>
                  <a:lnTo>
                    <a:pt x="573" y="1766"/>
                  </a:lnTo>
                  <a:lnTo>
                    <a:pt x="607" y="1774"/>
                  </a:lnTo>
                  <a:lnTo>
                    <a:pt x="641" y="1798"/>
                  </a:lnTo>
                  <a:lnTo>
                    <a:pt x="649" y="1830"/>
                  </a:lnTo>
                  <a:lnTo>
                    <a:pt x="649" y="1862"/>
                  </a:lnTo>
                  <a:lnTo>
                    <a:pt x="683" y="1878"/>
                  </a:lnTo>
                  <a:lnTo>
                    <a:pt x="683" y="1894"/>
                  </a:lnTo>
                  <a:lnTo>
                    <a:pt x="717" y="1918"/>
                  </a:lnTo>
                  <a:lnTo>
                    <a:pt x="759" y="1926"/>
                  </a:lnTo>
                  <a:lnTo>
                    <a:pt x="767" y="1950"/>
                  </a:lnTo>
                  <a:lnTo>
                    <a:pt x="835" y="1966"/>
                  </a:lnTo>
                  <a:lnTo>
                    <a:pt x="860" y="1990"/>
                  </a:lnTo>
                  <a:lnTo>
                    <a:pt x="843" y="2014"/>
                  </a:lnTo>
                  <a:lnTo>
                    <a:pt x="826" y="2030"/>
                  </a:lnTo>
                  <a:lnTo>
                    <a:pt x="776" y="2038"/>
                  </a:lnTo>
                  <a:lnTo>
                    <a:pt x="767" y="2062"/>
                  </a:lnTo>
                  <a:lnTo>
                    <a:pt x="792" y="2078"/>
                  </a:lnTo>
                  <a:lnTo>
                    <a:pt x="792" y="2102"/>
                  </a:lnTo>
                  <a:lnTo>
                    <a:pt x="809" y="2126"/>
                  </a:lnTo>
                  <a:lnTo>
                    <a:pt x="835" y="2158"/>
                  </a:lnTo>
                  <a:lnTo>
                    <a:pt x="868" y="2158"/>
                  </a:lnTo>
                  <a:lnTo>
                    <a:pt x="877" y="2118"/>
                  </a:lnTo>
                  <a:lnTo>
                    <a:pt x="910" y="2118"/>
                  </a:lnTo>
                  <a:lnTo>
                    <a:pt x="969" y="2086"/>
                  </a:lnTo>
                  <a:lnTo>
                    <a:pt x="1011" y="2102"/>
                  </a:lnTo>
                  <a:lnTo>
                    <a:pt x="1054" y="2126"/>
                  </a:lnTo>
                  <a:lnTo>
                    <a:pt x="1037" y="2142"/>
                  </a:lnTo>
                  <a:lnTo>
                    <a:pt x="1054" y="2182"/>
                  </a:lnTo>
                  <a:lnTo>
                    <a:pt x="1079" y="2190"/>
                  </a:lnTo>
                  <a:lnTo>
                    <a:pt x="1113" y="2190"/>
                  </a:lnTo>
                  <a:lnTo>
                    <a:pt x="1115" y="0"/>
                  </a:lnTo>
                  <a:lnTo>
                    <a:pt x="1011" y="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6" name="Freeform 100"/>
            <p:cNvSpPr>
              <a:spLocks/>
            </p:cNvSpPr>
            <p:nvPr/>
          </p:nvSpPr>
          <p:spPr bwMode="auto">
            <a:xfrm>
              <a:off x="4274" y="136"/>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7" name="Freeform 101"/>
            <p:cNvSpPr>
              <a:spLocks/>
            </p:cNvSpPr>
            <p:nvPr/>
          </p:nvSpPr>
          <p:spPr bwMode="auto">
            <a:xfrm>
              <a:off x="3845" y="312"/>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98" name="Freeform 102"/>
            <p:cNvSpPr>
              <a:spLocks/>
            </p:cNvSpPr>
            <p:nvPr/>
          </p:nvSpPr>
          <p:spPr bwMode="auto">
            <a:xfrm>
              <a:off x="4274" y="128"/>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99" name="Freeform 103"/>
            <p:cNvSpPr>
              <a:spLocks/>
            </p:cNvSpPr>
            <p:nvPr/>
          </p:nvSpPr>
          <p:spPr bwMode="auto">
            <a:xfrm>
              <a:off x="3845" y="304"/>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sp>
          <p:nvSpPr>
            <p:cNvPr id="100" name="Freeform 104"/>
            <p:cNvSpPr>
              <a:spLocks/>
            </p:cNvSpPr>
            <p:nvPr/>
          </p:nvSpPr>
          <p:spPr bwMode="auto">
            <a:xfrm>
              <a:off x="3423" y="0"/>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18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9" y="374"/>
                  </a:lnTo>
                  <a:lnTo>
                    <a:pt x="641" y="368"/>
                  </a:lnTo>
                  <a:lnTo>
                    <a:pt x="645" y="418"/>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grpFill/>
            <a:ln w="9525">
              <a:solidFill>
                <a:schemeClr val="accent3">
                  <a:lumMod val="50000"/>
                </a:schemeClr>
              </a:solidFill>
              <a:round/>
              <a:headEnd/>
              <a:tailEnd/>
            </a:ln>
            <a:extLst/>
          </p:spPr>
          <p:txBody>
            <a:bodyPr/>
            <a:lstStyle/>
            <a:p>
              <a:pPr>
                <a:defRPr/>
              </a:pPr>
              <a:endParaRPr lang="en-GB">
                <a:ea typeface="+mn-ea"/>
              </a:endParaRPr>
            </a:p>
          </p:txBody>
        </p:sp>
        <p:sp>
          <p:nvSpPr>
            <p:cNvPr id="101" name="Freeform 105"/>
            <p:cNvSpPr>
              <a:spLocks/>
            </p:cNvSpPr>
            <p:nvPr/>
          </p:nvSpPr>
          <p:spPr bwMode="auto">
            <a:xfrm>
              <a:off x="3423" y="-8"/>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22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1239 w 1340"/>
                <a:gd name="T99" fmla="*/ 104 h 1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8" y="376"/>
                  </a:lnTo>
                  <a:lnTo>
                    <a:pt x="639" y="374"/>
                  </a:lnTo>
                  <a:lnTo>
                    <a:pt x="645" y="422"/>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grpFill/>
            <a:ln w="12700">
              <a:solidFill>
                <a:schemeClr val="accent3">
                  <a:lumMod val="50000"/>
                </a:schemeClr>
              </a:solidFill>
              <a:prstDash val="solid"/>
              <a:round/>
              <a:headEnd/>
              <a:tailEnd/>
            </a:ln>
            <a:extLst/>
          </p:spPr>
          <p:txBody>
            <a:bodyPr/>
            <a:lstStyle/>
            <a:p>
              <a:pPr>
                <a:defRPr/>
              </a:pPr>
              <a:endParaRPr lang="en-GB">
                <a:ea typeface="+mn-ea"/>
              </a:endParaRPr>
            </a:p>
          </p:txBody>
        </p:sp>
      </p:grpSp>
      <p:pic>
        <p:nvPicPr>
          <p:cNvPr id="34819" name="Picture 125" descr="orange"/>
          <p:cNvPicPr>
            <a:picLocks noChangeAspect="1" noChangeArrowheads="1"/>
          </p:cNvPicPr>
          <p:nvPr/>
        </p:nvPicPr>
        <p:blipFill>
          <a:blip r:embed="rId3" cstate="print"/>
          <a:srcRect/>
          <a:stretch>
            <a:fillRect/>
          </a:stretch>
        </p:blipFill>
        <p:spPr bwMode="auto">
          <a:xfrm>
            <a:off x="3492500" y="4221163"/>
            <a:ext cx="1246188" cy="1012825"/>
          </a:xfrm>
          <a:prstGeom prst="rect">
            <a:avLst/>
          </a:prstGeom>
          <a:noFill/>
          <a:ln w="9525">
            <a:noFill/>
            <a:miter lim="800000"/>
            <a:headEnd/>
            <a:tailEnd/>
          </a:ln>
        </p:spPr>
      </p:pic>
      <p:pic>
        <p:nvPicPr>
          <p:cNvPr id="34820" name="Picture 130" descr="yellow"/>
          <p:cNvPicPr>
            <a:picLocks noChangeAspect="1" noChangeArrowheads="1"/>
          </p:cNvPicPr>
          <p:nvPr/>
        </p:nvPicPr>
        <p:blipFill>
          <a:blip r:embed="rId4" cstate="print"/>
          <a:srcRect/>
          <a:stretch>
            <a:fillRect/>
          </a:stretch>
        </p:blipFill>
        <p:spPr bwMode="auto">
          <a:xfrm>
            <a:off x="2771775" y="5084763"/>
            <a:ext cx="1246188" cy="1012825"/>
          </a:xfrm>
          <a:prstGeom prst="rect">
            <a:avLst/>
          </a:prstGeom>
          <a:noFill/>
          <a:ln w="9525">
            <a:noFill/>
            <a:miter lim="800000"/>
            <a:headEnd/>
            <a:tailEnd/>
          </a:ln>
        </p:spPr>
      </p:pic>
      <p:pic>
        <p:nvPicPr>
          <p:cNvPr id="34821" name="Picture 123" descr="green"/>
          <p:cNvPicPr>
            <a:picLocks noChangeAspect="1" noChangeArrowheads="1"/>
          </p:cNvPicPr>
          <p:nvPr/>
        </p:nvPicPr>
        <p:blipFill>
          <a:blip r:embed="rId5" cstate="print"/>
          <a:srcRect/>
          <a:stretch>
            <a:fillRect/>
          </a:stretch>
        </p:blipFill>
        <p:spPr bwMode="auto">
          <a:xfrm>
            <a:off x="1908175" y="5157788"/>
            <a:ext cx="1246188" cy="1012825"/>
          </a:xfrm>
          <a:prstGeom prst="rect">
            <a:avLst/>
          </a:prstGeom>
          <a:noFill/>
          <a:ln w="9525">
            <a:noFill/>
            <a:miter lim="800000"/>
            <a:headEnd/>
            <a:tailEnd/>
          </a:ln>
        </p:spPr>
      </p:pic>
      <p:pic>
        <p:nvPicPr>
          <p:cNvPr id="34822" name="Picture 127" descr="purple"/>
          <p:cNvPicPr>
            <a:picLocks noChangeAspect="1" noChangeArrowheads="1"/>
          </p:cNvPicPr>
          <p:nvPr/>
        </p:nvPicPr>
        <p:blipFill>
          <a:blip r:embed="rId6" cstate="print"/>
          <a:srcRect/>
          <a:stretch>
            <a:fillRect/>
          </a:stretch>
        </p:blipFill>
        <p:spPr bwMode="auto">
          <a:xfrm>
            <a:off x="3492500" y="2852738"/>
            <a:ext cx="1246188" cy="1012825"/>
          </a:xfrm>
          <a:prstGeom prst="rect">
            <a:avLst/>
          </a:prstGeom>
          <a:noFill/>
          <a:ln w="9525">
            <a:noFill/>
            <a:miter lim="800000"/>
            <a:headEnd/>
            <a:tailEnd/>
          </a:ln>
        </p:spPr>
      </p:pic>
      <p:pic>
        <p:nvPicPr>
          <p:cNvPr id="34823" name="Picture 128" descr="red"/>
          <p:cNvPicPr>
            <a:picLocks noChangeAspect="1" noChangeArrowheads="1"/>
          </p:cNvPicPr>
          <p:nvPr/>
        </p:nvPicPr>
        <p:blipFill>
          <a:blip r:embed="rId7" cstate="print"/>
          <a:srcRect/>
          <a:stretch>
            <a:fillRect/>
          </a:stretch>
        </p:blipFill>
        <p:spPr bwMode="auto">
          <a:xfrm>
            <a:off x="5003800" y="3141663"/>
            <a:ext cx="1246188" cy="1012825"/>
          </a:xfrm>
          <a:prstGeom prst="rect">
            <a:avLst/>
          </a:prstGeom>
          <a:noFill/>
          <a:ln w="9525">
            <a:noFill/>
            <a:miter lim="800000"/>
            <a:headEnd/>
            <a:tailEnd/>
          </a:ln>
        </p:spPr>
      </p:pic>
      <p:pic>
        <p:nvPicPr>
          <p:cNvPr id="34824" name="Picture 129" descr="white"/>
          <p:cNvPicPr>
            <a:picLocks noChangeAspect="1" noChangeArrowheads="1"/>
          </p:cNvPicPr>
          <p:nvPr/>
        </p:nvPicPr>
        <p:blipFill>
          <a:blip r:embed="rId8" cstate="print"/>
          <a:srcRect/>
          <a:stretch>
            <a:fillRect/>
          </a:stretch>
        </p:blipFill>
        <p:spPr bwMode="auto">
          <a:xfrm>
            <a:off x="5508625" y="1773238"/>
            <a:ext cx="1246188" cy="1012825"/>
          </a:xfrm>
          <a:prstGeom prst="rect">
            <a:avLst/>
          </a:prstGeom>
          <a:noFill/>
          <a:ln w="9525">
            <a:noFill/>
            <a:miter lim="800000"/>
            <a:headEnd/>
            <a:tailEnd/>
          </a:ln>
        </p:spPr>
      </p:pic>
      <p:pic>
        <p:nvPicPr>
          <p:cNvPr id="34825" name="Picture 122" descr="blue"/>
          <p:cNvPicPr>
            <a:picLocks noChangeAspect="1" noChangeArrowheads="1"/>
          </p:cNvPicPr>
          <p:nvPr/>
        </p:nvPicPr>
        <p:blipFill>
          <a:blip r:embed="rId9" cstate="print"/>
          <a:srcRect/>
          <a:stretch>
            <a:fillRect/>
          </a:stretch>
        </p:blipFill>
        <p:spPr bwMode="auto">
          <a:xfrm>
            <a:off x="5364163" y="4724400"/>
            <a:ext cx="1246187" cy="1012825"/>
          </a:xfrm>
          <a:prstGeom prst="rect">
            <a:avLst/>
          </a:prstGeom>
          <a:noFill/>
          <a:ln w="9525">
            <a:noFill/>
            <a:miter lim="800000"/>
            <a:headEnd/>
            <a:tailEnd/>
          </a:ln>
        </p:spPr>
      </p:pic>
      <p:pic>
        <p:nvPicPr>
          <p:cNvPr id="34826" name="Picture 126" descr="pink"/>
          <p:cNvPicPr>
            <a:picLocks noChangeAspect="1" noChangeArrowheads="1"/>
          </p:cNvPicPr>
          <p:nvPr/>
        </p:nvPicPr>
        <p:blipFill>
          <a:blip r:embed="rId10" cstate="print"/>
          <a:srcRect/>
          <a:stretch>
            <a:fillRect/>
          </a:stretch>
        </p:blipFill>
        <p:spPr bwMode="auto">
          <a:xfrm>
            <a:off x="7308850" y="4005263"/>
            <a:ext cx="1246188" cy="1012825"/>
          </a:xfrm>
          <a:prstGeom prst="rect">
            <a:avLst/>
          </a:prstGeom>
          <a:noFill/>
          <a:ln w="9525">
            <a:noFill/>
            <a:miter lim="800000"/>
            <a:headEnd/>
            <a:tailEnd/>
          </a:ln>
        </p:spPr>
      </p:pic>
      <p:pic>
        <p:nvPicPr>
          <p:cNvPr id="34827" name="Picture 123" descr="green"/>
          <p:cNvPicPr>
            <a:picLocks noChangeAspect="1" noChangeArrowheads="1"/>
          </p:cNvPicPr>
          <p:nvPr/>
        </p:nvPicPr>
        <p:blipFill>
          <a:blip r:embed="rId5" cstate="print"/>
          <a:srcRect/>
          <a:stretch>
            <a:fillRect/>
          </a:stretch>
        </p:blipFill>
        <p:spPr bwMode="auto">
          <a:xfrm>
            <a:off x="6300788" y="2708275"/>
            <a:ext cx="1246187" cy="1012825"/>
          </a:xfrm>
          <a:prstGeom prst="rect">
            <a:avLst/>
          </a:prstGeom>
          <a:noFill/>
          <a:ln w="9525">
            <a:noFill/>
            <a:miter lim="800000"/>
            <a:headEnd/>
            <a:tailEnd/>
          </a:ln>
        </p:spPr>
      </p:pic>
      <p:pic>
        <p:nvPicPr>
          <p:cNvPr id="34828" name="Picture 127" descr="purple"/>
          <p:cNvPicPr>
            <a:picLocks noChangeAspect="1" noChangeArrowheads="1"/>
          </p:cNvPicPr>
          <p:nvPr/>
        </p:nvPicPr>
        <p:blipFill>
          <a:blip r:embed="rId6" cstate="print"/>
          <a:srcRect/>
          <a:stretch>
            <a:fillRect/>
          </a:stretch>
        </p:blipFill>
        <p:spPr bwMode="auto">
          <a:xfrm>
            <a:off x="6011863" y="4076700"/>
            <a:ext cx="1246187" cy="1012825"/>
          </a:xfrm>
          <a:prstGeom prst="rect">
            <a:avLst/>
          </a:prstGeom>
          <a:noFill/>
          <a:ln w="9525">
            <a:noFill/>
            <a:miter lim="800000"/>
            <a:headEnd/>
            <a:tailEnd/>
          </a:ln>
        </p:spPr>
      </p:pic>
      <p:pic>
        <p:nvPicPr>
          <p:cNvPr id="34829" name="Picture 130" descr="yellow"/>
          <p:cNvPicPr>
            <a:picLocks noChangeAspect="1" noChangeArrowheads="1"/>
          </p:cNvPicPr>
          <p:nvPr/>
        </p:nvPicPr>
        <p:blipFill>
          <a:blip r:embed="rId4" cstate="print"/>
          <a:srcRect/>
          <a:stretch>
            <a:fillRect/>
          </a:stretch>
        </p:blipFill>
        <p:spPr bwMode="auto">
          <a:xfrm>
            <a:off x="6804025" y="1700213"/>
            <a:ext cx="1246188" cy="1012825"/>
          </a:xfrm>
          <a:prstGeom prst="rect">
            <a:avLst/>
          </a:prstGeom>
          <a:noFill/>
          <a:ln w="9525">
            <a:noFill/>
            <a:miter lim="800000"/>
            <a:headEnd/>
            <a:tailEnd/>
          </a:ln>
        </p:spPr>
      </p:pic>
      <p:pic>
        <p:nvPicPr>
          <p:cNvPr id="34830" name="Picture 125" descr="orange"/>
          <p:cNvPicPr>
            <a:picLocks noChangeAspect="1" noChangeArrowheads="1"/>
          </p:cNvPicPr>
          <p:nvPr/>
        </p:nvPicPr>
        <p:blipFill>
          <a:blip r:embed="rId3" cstate="print"/>
          <a:srcRect/>
          <a:stretch>
            <a:fillRect/>
          </a:stretch>
        </p:blipFill>
        <p:spPr bwMode="auto">
          <a:xfrm>
            <a:off x="7235825" y="5300663"/>
            <a:ext cx="1246188" cy="1012825"/>
          </a:xfrm>
          <a:prstGeom prst="rect">
            <a:avLst/>
          </a:prstGeom>
          <a:noFill/>
          <a:ln w="9525">
            <a:noFill/>
            <a:miter lim="800000"/>
            <a:headEnd/>
            <a:tailEnd/>
          </a:ln>
        </p:spPr>
      </p:pic>
      <p:pic>
        <p:nvPicPr>
          <p:cNvPr id="34831" name="Picture 122" descr="blue"/>
          <p:cNvPicPr>
            <a:picLocks noChangeAspect="1" noChangeArrowheads="1"/>
          </p:cNvPicPr>
          <p:nvPr/>
        </p:nvPicPr>
        <p:blipFill>
          <a:blip r:embed="rId9" cstate="print"/>
          <a:srcRect/>
          <a:stretch>
            <a:fillRect/>
          </a:stretch>
        </p:blipFill>
        <p:spPr bwMode="auto">
          <a:xfrm>
            <a:off x="4787900" y="1268413"/>
            <a:ext cx="1246188" cy="1012825"/>
          </a:xfrm>
          <a:prstGeom prst="rect">
            <a:avLst/>
          </a:prstGeom>
          <a:noFill/>
          <a:ln w="9525">
            <a:noFill/>
            <a:miter lim="800000"/>
            <a:headEnd/>
            <a:tailEnd/>
          </a:ln>
        </p:spPr>
      </p:pic>
      <p:pic>
        <p:nvPicPr>
          <p:cNvPr id="34832" name="Picture 129" descr="white"/>
          <p:cNvPicPr>
            <a:picLocks noChangeAspect="1" noChangeArrowheads="1"/>
          </p:cNvPicPr>
          <p:nvPr/>
        </p:nvPicPr>
        <p:blipFill>
          <a:blip r:embed="rId8" cstate="print"/>
          <a:srcRect/>
          <a:stretch>
            <a:fillRect/>
          </a:stretch>
        </p:blipFill>
        <p:spPr bwMode="auto">
          <a:xfrm>
            <a:off x="4284663" y="3068638"/>
            <a:ext cx="1246187" cy="1012825"/>
          </a:xfrm>
          <a:prstGeom prst="rect">
            <a:avLst/>
          </a:prstGeom>
          <a:noFill/>
          <a:ln w="9525">
            <a:noFill/>
            <a:miter lim="800000"/>
            <a:headEnd/>
            <a:tailEnd/>
          </a:ln>
        </p:spPr>
      </p:pic>
      <p:pic>
        <p:nvPicPr>
          <p:cNvPr id="34833" name="Picture 125" descr="orange"/>
          <p:cNvPicPr>
            <a:picLocks noChangeAspect="1" noChangeArrowheads="1"/>
          </p:cNvPicPr>
          <p:nvPr/>
        </p:nvPicPr>
        <p:blipFill>
          <a:blip r:embed="rId3" cstate="print"/>
          <a:srcRect/>
          <a:stretch>
            <a:fillRect/>
          </a:stretch>
        </p:blipFill>
        <p:spPr bwMode="auto">
          <a:xfrm>
            <a:off x="6516688" y="908050"/>
            <a:ext cx="1246187" cy="1012825"/>
          </a:xfrm>
          <a:prstGeom prst="rect">
            <a:avLst/>
          </a:prstGeom>
          <a:noFill/>
          <a:ln w="9525">
            <a:noFill/>
            <a:miter lim="800000"/>
            <a:headEnd/>
            <a:tailEnd/>
          </a:ln>
        </p:spPr>
      </p:pic>
      <p:sp>
        <p:nvSpPr>
          <p:cNvPr id="119" name="Rectangle 2"/>
          <p:cNvSpPr txBox="1">
            <a:spLocks noChangeArrowheads="1"/>
          </p:cNvSpPr>
          <p:nvPr/>
        </p:nvSpPr>
        <p:spPr bwMode="auto">
          <a:xfrm>
            <a:off x="250825" y="115888"/>
            <a:ext cx="8953500" cy="863600"/>
          </a:xfrm>
          <a:prstGeom prst="rect">
            <a:avLst/>
          </a:prstGeom>
          <a:no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defRPr/>
            </a:pPr>
            <a:r>
              <a:rPr lang="fr-BE" altLang="en-US" sz="4000" kern="0" dirty="0" smtClean="0">
                <a:solidFill>
                  <a:srgbClr val="002060"/>
                </a:solidFill>
                <a:latin typeface="Calibri" panose="020F0502020204030204" pitchFamily="34" charset="0"/>
              </a:rPr>
              <a:t>Decentralizovan  menadžment</a:t>
            </a:r>
            <a:endParaRPr lang="fr-BE" altLang="en-US" sz="4000" kern="0" dirty="0" smtClean="0">
              <a:solidFill>
                <a:srgbClr val="002060"/>
              </a:solidFill>
              <a:latin typeface="Calibri" panose="020F050202020403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800" dirty="0" err="1" smtClean="0"/>
              <a:t>Vrste</a:t>
            </a:r>
            <a:r>
              <a:rPr lang="en-GB" altLang="en-US" sz="2800" dirty="0" smtClean="0"/>
              <a:t> </a:t>
            </a:r>
            <a:r>
              <a:rPr lang="en-US" altLang="en-US" sz="2800" dirty="0" err="1"/>
              <a:t>i</a:t>
            </a:r>
            <a:r>
              <a:rPr lang="en-GB" altLang="en-US" sz="2800" dirty="0" smtClean="0"/>
              <a:t> </a:t>
            </a:r>
            <a:r>
              <a:rPr lang="en-GB" altLang="en-US" sz="2800" dirty="0" err="1" smtClean="0"/>
              <a:t>trajanje</a:t>
            </a:r>
            <a:r>
              <a:rPr lang="en-GB" altLang="en-US" sz="2800" dirty="0" smtClean="0"/>
              <a:t> </a:t>
            </a:r>
            <a:r>
              <a:rPr lang="en-GB" altLang="en-US" sz="2800" dirty="0" err="1" smtClean="0"/>
              <a:t>mobilnosti</a:t>
            </a:r>
            <a:r>
              <a:rPr lang="fr-BE" altLang="fr-FR" sz="2800" dirty="0" smtClean="0">
                <a:solidFill>
                  <a:srgbClr val="0070C0"/>
                </a:solidFill>
                <a:latin typeface="Verdana" pitchFamily="34" charset="0"/>
              </a:rPr>
              <a:t/>
            </a:r>
            <a:br>
              <a:rPr lang="fr-BE" altLang="fr-FR" sz="2800" dirty="0" smtClean="0">
                <a:solidFill>
                  <a:srgbClr val="0070C0"/>
                </a:solidFill>
                <a:latin typeface="Verdana" pitchFamily="34" charset="0"/>
              </a:rPr>
            </a:br>
            <a:endParaRPr lang="en-GB" dirty="0">
              <a:solidFill>
                <a:srgbClr val="0070C0"/>
              </a:solidFill>
            </a:endParaRPr>
          </a:p>
        </p:txBody>
      </p:sp>
      <p:sp>
        <p:nvSpPr>
          <p:cNvPr id="3" name="Content Placeholder 2"/>
          <p:cNvSpPr>
            <a:spLocks noGrp="1"/>
          </p:cNvSpPr>
          <p:nvPr>
            <p:ph idx="1"/>
          </p:nvPr>
        </p:nvSpPr>
        <p:spPr/>
        <p:txBody>
          <a:bodyPr/>
          <a:lstStyle/>
          <a:p>
            <a:pPr>
              <a:lnSpc>
                <a:spcPct val="110000"/>
              </a:lnSpc>
              <a:spcBef>
                <a:spcPct val="60000"/>
              </a:spcBef>
              <a:buFont typeface="Wingdings" panose="05000000000000000000" pitchFamily="2" charset="2"/>
              <a:buChar char="§"/>
            </a:pPr>
            <a:r>
              <a:rPr lang="en-GB" altLang="fr-FR" dirty="0" err="1" smtClean="0">
                <a:latin typeface="Verdana" panose="020B0604030504040204" pitchFamily="34" charset="0"/>
                <a:ea typeface="Verdana" panose="020B0604030504040204" pitchFamily="34" charset="0"/>
                <a:cs typeface="Verdana" panose="020B0604030504040204" pitchFamily="34" charset="0"/>
              </a:rPr>
              <a:t>Svi</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nivoi</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kratki</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ciklus</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Bečelor</a:t>
            </a:r>
            <a:r>
              <a:rPr lang="en-GB" altLang="fr-FR" dirty="0">
                <a:latin typeface="Verdana" panose="020B0604030504040204" pitchFamily="34" charset="0"/>
                <a:ea typeface="Verdana" panose="020B0604030504040204" pitchFamily="34" charset="0"/>
                <a:cs typeface="Verdana" panose="020B0604030504040204" pitchFamily="34" charset="0"/>
              </a:rPr>
              <a:t>, Master, PhD) </a:t>
            </a:r>
          </a:p>
          <a:p>
            <a:pPr>
              <a:lnSpc>
                <a:spcPct val="110000"/>
              </a:lnSpc>
              <a:spcBef>
                <a:spcPct val="60000"/>
              </a:spcBef>
              <a:buFont typeface="Wingdings" panose="05000000000000000000" pitchFamily="2" charset="2"/>
              <a:buChar char="§"/>
            </a:pPr>
            <a:r>
              <a:rPr lang="en-GB" altLang="fr-FR" dirty="0" err="1" smtClean="0">
                <a:latin typeface="Verdana" panose="020B0604030504040204" pitchFamily="34" charset="0"/>
                <a:ea typeface="Verdana" panose="020B0604030504040204" pitchFamily="34" charset="0"/>
                <a:cs typeface="Verdana" panose="020B0604030504040204" pitchFamily="34" charset="0"/>
              </a:rPr>
              <a:t>Sve</a:t>
            </a:r>
            <a:r>
              <a:rPr lang="en-GB" altLang="fr-FR" dirty="0" smtClean="0">
                <a:latin typeface="Verdana" panose="020B0604030504040204" pitchFamily="34" charset="0"/>
                <a:ea typeface="Verdana" panose="020B0604030504040204" pitchFamily="34" charset="0"/>
                <a:cs typeface="Verdana" panose="020B0604030504040204" pitchFamily="34" charset="0"/>
              </a:rPr>
              <a:t> discipline</a:t>
            </a:r>
            <a:endParaRPr lang="en-GB" altLang="fr-FR" dirty="0">
              <a:latin typeface="Verdana" panose="020B0604030504040204" pitchFamily="34" charset="0"/>
              <a:ea typeface="Verdana" panose="020B0604030504040204" pitchFamily="34" charset="0"/>
              <a:cs typeface="Verdana" panose="020B0604030504040204" pitchFamily="34" charset="0"/>
            </a:endParaRPr>
          </a:p>
          <a:p>
            <a:pPr>
              <a:lnSpc>
                <a:spcPct val="110000"/>
              </a:lnSpc>
              <a:spcBef>
                <a:spcPct val="60000"/>
              </a:spcBef>
              <a:buFont typeface="Wingdings" panose="05000000000000000000" pitchFamily="2" charset="2"/>
              <a:buChar char="§"/>
            </a:pPr>
            <a:r>
              <a:rPr lang="en-GB" altLang="fr-FR" dirty="0" err="1" smtClean="0">
                <a:latin typeface="Verdana" panose="020B0604030504040204" pitchFamily="34" charset="0"/>
                <a:ea typeface="Verdana" panose="020B0604030504040204" pitchFamily="34" charset="0"/>
                <a:cs typeface="Verdana" panose="020B0604030504040204" pitchFamily="34" charset="0"/>
              </a:rPr>
              <a:t>Studenti</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a:latin typeface="Verdana" panose="020B0604030504040204" pitchFamily="34" charset="0"/>
                <a:ea typeface="Verdana" panose="020B0604030504040204" pitchFamily="34" charset="0"/>
                <a:cs typeface="Verdana" panose="020B0604030504040204" pitchFamily="34" charset="0"/>
              </a:rPr>
              <a:t>3 </a:t>
            </a:r>
            <a:r>
              <a:rPr lang="en-GB" altLang="fr-FR" dirty="0" err="1" smtClean="0">
                <a:latin typeface="Verdana" panose="020B0604030504040204" pitchFamily="34" charset="0"/>
                <a:ea typeface="Verdana" panose="020B0604030504040204" pitchFamily="34" charset="0"/>
                <a:cs typeface="Verdana" panose="020B0604030504040204" pitchFamily="34" charset="0"/>
              </a:rPr>
              <a:t>mjeseca</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ili</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err="1" smtClean="0">
                <a:latin typeface="Verdana" panose="020B0604030504040204" pitchFamily="34" charset="0"/>
                <a:ea typeface="Verdana" panose="020B0604030504040204" pitchFamily="34" charset="0"/>
                <a:cs typeface="Verdana" panose="020B0604030504040204" pitchFamily="34" charset="0"/>
              </a:rPr>
              <a:t>semestar</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smtClean="0">
                <a:latin typeface="Verdana" panose="020B0604030504040204" pitchFamily="34" charset="0"/>
                <a:ea typeface="Verdana" panose="020B0604030504040204" pitchFamily="34" charset="0"/>
                <a:cs typeface="Verdana" panose="020B0604030504040204" pitchFamily="34" charset="0"/>
              </a:rPr>
              <a:t/>
            </a:r>
            <a:br>
              <a:rPr lang="en-GB" altLang="fr-FR" dirty="0" smtClean="0">
                <a:latin typeface="Verdana" panose="020B0604030504040204" pitchFamily="34" charset="0"/>
                <a:ea typeface="Verdana" panose="020B0604030504040204" pitchFamily="34" charset="0"/>
                <a:cs typeface="Verdana" panose="020B0604030504040204" pitchFamily="34" charset="0"/>
              </a:rPr>
            </a:br>
            <a:r>
              <a:rPr lang="en-GB" altLang="fr-FR" dirty="0" smtClean="0">
                <a:latin typeface="Verdana" panose="020B0604030504040204" pitchFamily="34" charset="0"/>
                <a:ea typeface="Verdana" panose="020B0604030504040204" pitchFamily="34" charset="0"/>
                <a:cs typeface="Verdana" panose="020B0604030504040204" pitchFamily="34" charset="0"/>
              </a:rPr>
              <a:t>do </a:t>
            </a:r>
            <a:r>
              <a:rPr lang="en-GB" altLang="fr-FR" dirty="0">
                <a:latin typeface="Verdana" panose="020B0604030504040204" pitchFamily="34" charset="0"/>
                <a:ea typeface="Verdana" panose="020B0604030504040204" pitchFamily="34" charset="0"/>
                <a:cs typeface="Verdana" panose="020B0604030504040204" pitchFamily="34" charset="0"/>
              </a:rPr>
              <a:t>12 </a:t>
            </a:r>
            <a:r>
              <a:rPr lang="en-GB" altLang="fr-FR" dirty="0" err="1" smtClean="0">
                <a:latin typeface="Verdana" panose="020B0604030504040204" pitchFamily="34" charset="0"/>
                <a:ea typeface="Verdana" panose="020B0604030504040204" pitchFamily="34" charset="0"/>
                <a:cs typeface="Verdana" panose="020B0604030504040204" pitchFamily="34" charset="0"/>
              </a:rPr>
              <a:t>mjeseci</a:t>
            </a:r>
            <a:endParaRPr lang="en-GB" altLang="fr-FR" dirty="0">
              <a:latin typeface="Verdana" panose="020B0604030504040204" pitchFamily="34" charset="0"/>
              <a:ea typeface="Verdana" panose="020B0604030504040204" pitchFamily="34" charset="0"/>
              <a:cs typeface="Verdana" panose="020B0604030504040204" pitchFamily="34" charset="0"/>
            </a:endParaRPr>
          </a:p>
          <a:p>
            <a:pPr>
              <a:lnSpc>
                <a:spcPct val="110000"/>
              </a:lnSpc>
              <a:spcBef>
                <a:spcPct val="60000"/>
              </a:spcBef>
              <a:buFont typeface="Wingdings" panose="05000000000000000000" pitchFamily="2" charset="2"/>
              <a:buChar char="§"/>
            </a:pPr>
            <a:r>
              <a:rPr lang="en-GB" altLang="fr-FR" dirty="0" err="1" smtClean="0">
                <a:latin typeface="Verdana" panose="020B0604030504040204" pitchFamily="34" charset="0"/>
                <a:ea typeface="Verdana" panose="020B0604030504040204" pitchFamily="34" charset="0"/>
                <a:cs typeface="Verdana" panose="020B0604030504040204" pitchFamily="34" charset="0"/>
              </a:rPr>
              <a:t>Osoblje</a:t>
            </a:r>
            <a:r>
              <a:rPr lang="en-GB" altLang="fr-FR" dirty="0" smtClean="0">
                <a:latin typeface="Verdana" panose="020B0604030504040204" pitchFamily="34" charset="0"/>
                <a:ea typeface="Verdana" panose="020B0604030504040204" pitchFamily="34" charset="0"/>
                <a:cs typeface="Verdana" panose="020B0604030504040204" pitchFamily="34" charset="0"/>
              </a:rPr>
              <a:t>: </a:t>
            </a:r>
            <a:r>
              <a:rPr lang="en-GB" altLang="fr-FR" dirty="0">
                <a:latin typeface="Verdana" panose="020B0604030504040204" pitchFamily="34" charset="0"/>
                <a:ea typeface="Verdana" panose="020B0604030504040204" pitchFamily="34" charset="0"/>
                <a:cs typeface="Verdana" panose="020B0604030504040204" pitchFamily="34" charset="0"/>
              </a:rPr>
              <a:t>5 </a:t>
            </a:r>
            <a:r>
              <a:rPr lang="en-GB" altLang="fr-FR" dirty="0" err="1" smtClean="0">
                <a:latin typeface="Verdana" panose="020B0604030504040204" pitchFamily="34" charset="0"/>
                <a:ea typeface="Verdana" panose="020B0604030504040204" pitchFamily="34" charset="0"/>
                <a:cs typeface="Verdana" panose="020B0604030504040204" pitchFamily="34" charset="0"/>
              </a:rPr>
              <a:t>dana</a:t>
            </a:r>
            <a:r>
              <a:rPr lang="en-GB" altLang="fr-FR" dirty="0" smtClean="0">
                <a:latin typeface="Verdana" panose="020B0604030504040204" pitchFamily="34" charset="0"/>
                <a:ea typeface="Verdana" panose="020B0604030504040204" pitchFamily="34" charset="0"/>
                <a:cs typeface="Verdana" panose="020B0604030504040204" pitchFamily="34" charset="0"/>
              </a:rPr>
              <a:t> do </a:t>
            </a:r>
            <a:r>
              <a:rPr lang="en-GB" altLang="fr-FR" dirty="0">
                <a:latin typeface="Verdana" panose="020B0604030504040204" pitchFamily="34" charset="0"/>
                <a:ea typeface="Verdana" panose="020B0604030504040204" pitchFamily="34" charset="0"/>
                <a:cs typeface="Verdana" panose="020B0604030504040204" pitchFamily="34" charset="0"/>
              </a:rPr>
              <a:t>2 </a:t>
            </a:r>
            <a:r>
              <a:rPr lang="en-GB" altLang="fr-FR" dirty="0" err="1" smtClean="0">
                <a:latin typeface="Verdana" panose="020B0604030504040204" pitchFamily="34" charset="0"/>
                <a:ea typeface="Verdana" panose="020B0604030504040204" pitchFamily="34" charset="0"/>
                <a:cs typeface="Verdana" panose="020B0604030504040204" pitchFamily="34" charset="0"/>
              </a:rPr>
              <a:t>mjeseca</a:t>
            </a:r>
            <a:endParaRPr lang="en-GB" altLang="fr-FR" dirty="0">
              <a:latin typeface="Verdana" panose="020B0604030504040204" pitchFamily="34" charset="0"/>
              <a:ea typeface="Verdana" panose="020B0604030504040204" pitchFamily="34" charset="0"/>
              <a:cs typeface="Verdana" panose="020B0604030504040204" pitchFamily="34" charset="0"/>
            </a:endParaRPr>
          </a:p>
          <a:p>
            <a:endParaRPr lang="en-GB" dirty="0"/>
          </a:p>
        </p:txBody>
      </p:sp>
    </p:spTree>
    <p:extLst>
      <p:ext uri="{BB962C8B-B14F-4D97-AF65-F5344CB8AC3E}">
        <p14:creationId xmlns:p14="http://schemas.microsoft.com/office/powerpoint/2010/main" val="3188559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Mobilnost zasnovana na sporazumima</a:t>
            </a:r>
            <a:endParaRPr lang="en-GB" dirty="0"/>
          </a:p>
        </p:txBody>
      </p:sp>
      <p:sp>
        <p:nvSpPr>
          <p:cNvPr id="3" name="Content Placeholder 2"/>
          <p:cNvSpPr>
            <a:spLocks noGrp="1"/>
          </p:cNvSpPr>
          <p:nvPr>
            <p:ph idx="1"/>
          </p:nvPr>
        </p:nvSpPr>
        <p:spPr>
          <a:xfrm>
            <a:off x="457200" y="2564904"/>
            <a:ext cx="4618856" cy="3633788"/>
          </a:xfrm>
        </p:spPr>
        <p:txBody>
          <a:bodyPr/>
          <a:lstStyle/>
          <a:p>
            <a:pPr>
              <a:spcAft>
                <a:spcPts val="600"/>
              </a:spcAft>
              <a:defRPr/>
            </a:pPr>
            <a:r>
              <a:rPr lang="fr-BE" altLang="fr-FR" sz="1800" b="1" dirty="0" smtClean="0">
                <a:latin typeface="Verdana" panose="020B0604030504040204" pitchFamily="34" charset="0"/>
                <a:ea typeface="Verdana" panose="020B0604030504040204" pitchFamily="34" charset="0"/>
                <a:cs typeface="Verdana" panose="020B0604030504040204" pitchFamily="34" charset="0"/>
              </a:rPr>
              <a:t>Među-institucionalni sporazumi </a:t>
            </a:r>
            <a:r>
              <a:rPr lang="fr-BE" altLang="fr-FR" sz="1800" dirty="0">
                <a:latin typeface="Verdana" panose="020B0604030504040204" pitchFamily="34" charset="0"/>
                <a:ea typeface="Verdana" panose="020B0604030504040204" pitchFamily="34" charset="0"/>
                <a:cs typeface="Verdana" panose="020B0604030504040204" pitchFamily="34" charset="0"/>
              </a:rPr>
              <a:t/>
            </a:r>
            <a:br>
              <a:rPr lang="fr-BE" altLang="fr-FR" sz="1800" dirty="0">
                <a:latin typeface="Verdana" panose="020B0604030504040204" pitchFamily="34" charset="0"/>
                <a:ea typeface="Verdana" panose="020B0604030504040204" pitchFamily="34" charset="0"/>
                <a:cs typeface="Verdana" panose="020B0604030504040204" pitchFamily="34" charset="0"/>
              </a:rPr>
            </a:br>
            <a:r>
              <a:rPr lang="fr-BE" altLang="fr-FR" sz="1800" dirty="0" smtClean="0">
                <a:latin typeface="Verdana" panose="020B0604030504040204" pitchFamily="34" charset="0"/>
                <a:ea typeface="Verdana" panose="020B0604030504040204" pitchFamily="34" charset="0"/>
                <a:cs typeface="Verdana" panose="020B0604030504040204" pitchFamily="34" charset="0"/>
              </a:rPr>
              <a:t>uređuju broj i uslove mobilnosti</a:t>
            </a:r>
            <a:endParaRPr lang="fr-BE" altLang="fr-FR" sz="18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defRPr/>
            </a:pPr>
            <a:r>
              <a:rPr lang="fr-BE" altLang="fr-FR" sz="1800" dirty="0" smtClean="0">
                <a:latin typeface="Verdana" panose="020B0604030504040204" pitchFamily="34" charset="0"/>
                <a:ea typeface="Verdana" panose="020B0604030504040204" pitchFamily="34" charset="0"/>
                <a:cs typeface="Verdana" panose="020B0604030504040204" pitchFamily="34" charset="0"/>
              </a:rPr>
              <a:t>- </a:t>
            </a:r>
            <a:r>
              <a:rPr lang="fr-BE" altLang="fr-FR" sz="1800" dirty="0" smtClean="0">
                <a:latin typeface="Verdana" panose="020B0604030504040204" pitchFamily="34" charset="0"/>
                <a:ea typeface="Verdana" panose="020B0604030504040204" pitchFamily="34" charset="0"/>
                <a:cs typeface="Verdana" panose="020B0604030504040204" pitchFamily="34" charset="0"/>
              </a:rPr>
              <a:t>potpisivanje prije početka mobilnosti</a:t>
            </a:r>
            <a:endParaRPr lang="fr-BE" altLang="fr-FR" sz="1800" dirty="0">
              <a:latin typeface="Verdana" panose="020B0604030504040204" pitchFamily="34" charset="0"/>
              <a:ea typeface="Verdana" panose="020B0604030504040204" pitchFamily="34" charset="0"/>
              <a:cs typeface="Verdana" panose="020B0604030504040204" pitchFamily="34" charset="0"/>
              <a:hlinkClick r:id="rId3"/>
            </a:endParaRPr>
          </a:p>
          <a:p>
            <a:pPr marL="0" indent="0">
              <a:spcAft>
                <a:spcPts val="600"/>
              </a:spcAft>
              <a:buNone/>
              <a:defRPr/>
            </a:pPr>
            <a:r>
              <a:rPr lang="fr-BE" altLang="fr-FR" sz="1800" dirty="0" smtClean="0">
                <a:latin typeface="Verdana" panose="020B0604030504040204" pitchFamily="34" charset="0"/>
                <a:ea typeface="Verdana" panose="020B0604030504040204" pitchFamily="34" charset="0"/>
                <a:cs typeface="Verdana" panose="020B0604030504040204" pitchFamily="34" charset="0"/>
                <a:hlinkClick r:id="rId3"/>
              </a:rPr>
              <a:t>ec.europa.eu/</a:t>
            </a:r>
            <a:r>
              <a:rPr lang="fr-BE" altLang="fr-FR" sz="1800" dirty="0" err="1" smtClean="0">
                <a:latin typeface="Verdana" panose="020B0604030504040204" pitchFamily="34" charset="0"/>
                <a:ea typeface="Verdana" panose="020B0604030504040204" pitchFamily="34" charset="0"/>
                <a:cs typeface="Verdana" panose="020B0604030504040204" pitchFamily="34" charset="0"/>
                <a:hlinkClick r:id="rId3"/>
              </a:rPr>
              <a:t>education</a:t>
            </a:r>
            <a:r>
              <a:rPr lang="fr-BE" altLang="fr-FR" sz="1800" dirty="0" smtClean="0">
                <a:latin typeface="Verdana" panose="020B0604030504040204" pitchFamily="34" charset="0"/>
                <a:ea typeface="Verdana" panose="020B0604030504040204" pitchFamily="34" charset="0"/>
                <a:cs typeface="Verdana" panose="020B0604030504040204" pitchFamily="34" charset="0"/>
                <a:hlinkClick r:id="rId3"/>
              </a:rPr>
              <a:t>/</a:t>
            </a:r>
            <a:r>
              <a:rPr lang="fr-BE" altLang="fr-FR" sz="1800" dirty="0" err="1" smtClean="0">
                <a:latin typeface="Verdana" panose="020B0604030504040204" pitchFamily="34" charset="0"/>
                <a:ea typeface="Verdana" panose="020B0604030504040204" pitchFamily="34" charset="0"/>
                <a:cs typeface="Verdana" panose="020B0604030504040204" pitchFamily="34" charset="0"/>
                <a:hlinkClick r:id="rId3"/>
              </a:rPr>
              <a:t>opportunities</a:t>
            </a:r>
            <a:r>
              <a:rPr lang="fr-BE" altLang="fr-FR" sz="1800" dirty="0" smtClean="0">
                <a:latin typeface="Verdana" panose="020B0604030504040204" pitchFamily="34" charset="0"/>
                <a:ea typeface="Verdana" panose="020B0604030504040204" pitchFamily="34" charset="0"/>
                <a:cs typeface="Verdana" panose="020B0604030504040204" pitchFamily="34" charset="0"/>
                <a:hlinkClick r:id="rId3"/>
              </a:rPr>
              <a:t>/</a:t>
            </a:r>
            <a:r>
              <a:rPr lang="fr-BE" altLang="fr-FR" sz="1800" dirty="0" err="1" smtClean="0">
                <a:latin typeface="Verdana" panose="020B0604030504040204" pitchFamily="34" charset="0"/>
                <a:ea typeface="Verdana" panose="020B0604030504040204" pitchFamily="34" charset="0"/>
                <a:cs typeface="Verdana" panose="020B0604030504040204" pitchFamily="34" charset="0"/>
                <a:hlinkClick r:id="rId3"/>
              </a:rPr>
              <a:t>higher-education</a:t>
            </a:r>
            <a:r>
              <a:rPr lang="fr-BE" altLang="fr-FR" sz="1800" dirty="0" smtClean="0">
                <a:latin typeface="Verdana" panose="020B0604030504040204" pitchFamily="34" charset="0"/>
                <a:ea typeface="Verdana" panose="020B0604030504040204" pitchFamily="34" charset="0"/>
                <a:cs typeface="Verdana" panose="020B0604030504040204" pitchFamily="34" charset="0"/>
                <a:hlinkClick r:id="rId3"/>
              </a:rPr>
              <a:t>/quality-framework_en.htm</a:t>
            </a:r>
            <a:endParaRPr lang="fr-BE" altLang="fr-FR" sz="1800" dirty="0">
              <a:latin typeface="Verdana" panose="020B0604030504040204" pitchFamily="34" charset="0"/>
              <a:ea typeface="Verdana" panose="020B0604030504040204" pitchFamily="34" charset="0"/>
              <a:cs typeface="Verdana" panose="020B0604030504040204" pitchFamily="34" charset="0"/>
            </a:endParaRPr>
          </a:p>
          <a:p>
            <a:pPr>
              <a:spcAft>
                <a:spcPts val="600"/>
              </a:spcAft>
              <a:defRPr/>
            </a:pPr>
            <a:r>
              <a:rPr lang="fr-BE" altLang="fr-FR" sz="1800" b="1" dirty="0" smtClean="0">
                <a:latin typeface="Verdana" panose="020B0604030504040204" pitchFamily="34" charset="0"/>
                <a:ea typeface="Verdana" panose="020B0604030504040204" pitchFamily="34" charset="0"/>
                <a:cs typeface="Verdana" panose="020B0604030504040204" pitchFamily="34" charset="0"/>
              </a:rPr>
              <a:t>Ugovor o učenju</a:t>
            </a:r>
            <a:r>
              <a:rPr lang="fr-BE" altLang="fr-FR" sz="1800" b="1" dirty="0">
                <a:latin typeface="Verdana" panose="020B0604030504040204" pitchFamily="34" charset="0"/>
                <a:ea typeface="Verdana" panose="020B0604030504040204" pitchFamily="34" charset="0"/>
                <a:cs typeface="Verdana" panose="020B0604030504040204" pitchFamily="34" charset="0"/>
              </a:rPr>
              <a:t/>
            </a:r>
            <a:br>
              <a:rPr lang="fr-BE" altLang="fr-FR" sz="1800" b="1" dirty="0">
                <a:latin typeface="Verdana" panose="020B0604030504040204" pitchFamily="34" charset="0"/>
                <a:ea typeface="Verdana" panose="020B0604030504040204" pitchFamily="34" charset="0"/>
                <a:cs typeface="Verdana" panose="020B0604030504040204" pitchFamily="34" charset="0"/>
              </a:rPr>
            </a:br>
            <a:r>
              <a:rPr lang="fr-BE" altLang="fr-FR" sz="1800" dirty="0" smtClean="0">
                <a:latin typeface="Verdana" panose="020B0604030504040204" pitchFamily="34" charset="0"/>
                <a:ea typeface="Verdana" panose="020B0604030504040204" pitchFamily="34" charset="0"/>
                <a:cs typeface="Verdana" panose="020B0604030504040204" pitchFamily="34" charset="0"/>
              </a:rPr>
              <a:t>za studente</a:t>
            </a:r>
            <a:endParaRPr lang="fr-BE" altLang="fr-FR" sz="1800" dirty="0">
              <a:latin typeface="Verdana" panose="020B0604030504040204" pitchFamily="34" charset="0"/>
              <a:ea typeface="Verdana" panose="020B0604030504040204" pitchFamily="34" charset="0"/>
              <a:cs typeface="Verdana" panose="020B0604030504040204" pitchFamily="34" charset="0"/>
            </a:endParaRPr>
          </a:p>
          <a:p>
            <a:pPr>
              <a:spcAft>
                <a:spcPts val="600"/>
              </a:spcAft>
              <a:defRPr/>
            </a:pPr>
            <a:r>
              <a:rPr lang="fr-BE" altLang="fr-FR" sz="1800" b="1" dirty="0" smtClean="0">
                <a:latin typeface="Verdana" panose="020B0604030504040204" pitchFamily="34" charset="0"/>
                <a:ea typeface="Verdana" panose="020B0604030504040204" pitchFamily="34" charset="0"/>
                <a:cs typeface="Verdana" panose="020B0604030504040204" pitchFamily="34" charset="0"/>
              </a:rPr>
              <a:t>Ugovor o mobilnosti</a:t>
            </a:r>
            <a:r>
              <a:rPr lang="fr-BE" altLang="fr-FR" sz="1800" b="1" dirty="0" smtClean="0">
                <a:latin typeface="Verdana" panose="020B0604030504040204" pitchFamily="34" charset="0"/>
                <a:ea typeface="Verdana" panose="020B0604030504040204" pitchFamily="34" charset="0"/>
                <a:cs typeface="Verdana" panose="020B0604030504040204" pitchFamily="34" charset="0"/>
              </a:rPr>
              <a:t> </a:t>
            </a:r>
            <a:r>
              <a:rPr lang="fr-BE" altLang="fr-FR" sz="1800" b="1" dirty="0">
                <a:latin typeface="Verdana" panose="020B0604030504040204" pitchFamily="34" charset="0"/>
                <a:ea typeface="Verdana" panose="020B0604030504040204" pitchFamily="34" charset="0"/>
                <a:cs typeface="Verdana" panose="020B0604030504040204" pitchFamily="34" charset="0"/>
              </a:rPr>
              <a:t/>
            </a:r>
            <a:br>
              <a:rPr lang="fr-BE" altLang="fr-FR" sz="1800" b="1" dirty="0">
                <a:latin typeface="Verdana" panose="020B0604030504040204" pitchFamily="34" charset="0"/>
                <a:ea typeface="Verdana" panose="020B0604030504040204" pitchFamily="34" charset="0"/>
                <a:cs typeface="Verdana" panose="020B0604030504040204" pitchFamily="34" charset="0"/>
              </a:rPr>
            </a:br>
            <a:r>
              <a:rPr lang="fr-BE" altLang="fr-FR" sz="1800" dirty="0" smtClean="0">
                <a:latin typeface="Verdana" panose="020B0604030504040204" pitchFamily="34" charset="0"/>
                <a:ea typeface="Verdana" panose="020B0604030504040204" pitchFamily="34" charset="0"/>
                <a:cs typeface="Verdana" panose="020B0604030504040204" pitchFamily="34" charset="0"/>
              </a:rPr>
              <a:t>za osoblje</a:t>
            </a:r>
            <a:endParaRPr lang="fr-BE" altLang="fr-FR" sz="1800" dirty="0">
              <a:latin typeface="Verdana" panose="020B0604030504040204" pitchFamily="34" charset="0"/>
              <a:ea typeface="Verdana" panose="020B0604030504040204" pitchFamily="34" charset="0"/>
              <a:cs typeface="Verdana" panose="020B0604030504040204" pitchFamily="34" charset="0"/>
            </a:endParaRPr>
          </a:p>
          <a:p>
            <a:endParaRPr lang="en-GB"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2" y="2420888"/>
            <a:ext cx="3067050" cy="398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60126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box-chat-cartoon-thought-text-dialog-balloons.png"/>
          <p:cNvPicPr>
            <a:picLocks noChangeAspect="1"/>
          </p:cNvPicPr>
          <p:nvPr/>
        </p:nvPicPr>
        <p:blipFill>
          <a:blip r:embed="rId3" cstate="print"/>
          <a:srcRect/>
          <a:stretch>
            <a:fillRect/>
          </a:stretch>
        </p:blipFill>
        <p:spPr bwMode="auto">
          <a:xfrm>
            <a:off x="827088" y="188913"/>
            <a:ext cx="7385050" cy="6438900"/>
          </a:xfrm>
          <a:prstGeom prst="rect">
            <a:avLst/>
          </a:prstGeom>
          <a:noFill/>
          <a:ln w="9525">
            <a:noFill/>
            <a:miter lim="800000"/>
            <a:headEnd/>
            <a:tailEnd/>
          </a:ln>
        </p:spPr>
      </p:pic>
      <p:sp>
        <p:nvSpPr>
          <p:cNvPr id="44035" name="TextBox 13"/>
          <p:cNvSpPr txBox="1">
            <a:spLocks noChangeArrowheads="1"/>
          </p:cNvSpPr>
          <p:nvPr/>
        </p:nvSpPr>
        <p:spPr bwMode="auto">
          <a:xfrm>
            <a:off x="1042988" y="1341438"/>
            <a:ext cx="6913562" cy="2862262"/>
          </a:xfrm>
          <a:prstGeom prst="rect">
            <a:avLst/>
          </a:prstGeom>
          <a:noFill/>
          <a:ln w="9525">
            <a:noFill/>
            <a:miter lim="800000"/>
            <a:headEnd/>
            <a:tailEnd/>
          </a:ln>
        </p:spPr>
        <p:txBody>
          <a:bodyPr>
            <a:spAutoFit/>
          </a:bodyPr>
          <a:lstStyle/>
          <a:p>
            <a:pPr algn="ctr"/>
            <a:r>
              <a:rPr lang="fr-BE" sz="6000" b="1">
                <a:solidFill>
                  <a:srgbClr val="000000"/>
                </a:solidFill>
                <a:latin typeface="Calibri" pitchFamily="34" charset="0"/>
              </a:rPr>
              <a:t>Part II. </a:t>
            </a:r>
          </a:p>
          <a:p>
            <a:pPr algn="ctr"/>
            <a:r>
              <a:rPr lang="fr-BE" sz="6000" b="1">
                <a:solidFill>
                  <a:srgbClr val="000000"/>
                </a:solidFill>
                <a:latin typeface="Calibri" pitchFamily="34" charset="0"/>
              </a:rPr>
              <a:t>Managing the project</a:t>
            </a:r>
            <a:endParaRPr lang="en-GB" sz="6000" b="1">
              <a:solidFill>
                <a:srgbClr val="000000"/>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W4tVVMiLCJTdHlsZU5hbWUiOiJSb2FkbWFwIiwiSXNUZW1wbGF0ZSI6dHJ1ZSwiVmVyc2lvbiI6eyIkaWQiOiIyIiwiVmVyc2lvbiI6IjMuMC4xIiwiT3JpZ2luYWxBc3NlbWJseVZlcnNpb24iOiIxLjAwLjAwLjAwIiwiRWRpdGlvbiI6IlBsdXMiLCJJc1BsdXNFZGl0aW9uIjp0cnVlfSwiRWZmZWN0IjoxLCJTdHlsZSI6eyIkaWQiOiIzIiwiVGltZWJhbmRTdHlsZSI6eyIkaWQiOiI0IiwiU2NhbGVNYXJraW5nIjowLCJTaGFwZSI6MTMsIlNoYXBlU3R5bGUiOnsiJGlkIjoiNSIsIk1hcmdpbiI6eyIkaWQiOiI2IiwiVG9wIjowLCJMZWZ0IjoxMCwiUmlnaHQiOjEwLCJCb3R0b20iOjB9LCJQYWRkaW5nIjp7IiRpZCI6IjciLCJUb3AiOjMsIkxlZnQiOjEzLCJSaWdodCI6MTMsIkJvdHRvbSI6M30sIkJhY2tncm91bmQiOnsiJGlkIjoiOCIsIkNvbG9yIjp7IiRpZCI6IjkiLCJBIjoyNTUsIlIiOjY4LCJHIjo4NCwiQiI6MTA2fX0sIklzVmlzaWJsZSI6dHJ1ZSwiV2lkdGgiOjg1OC4wLCJIZWlnaHQiOjM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4LCJGb250TmFtZSI6IkNvcmJlbCIsIklzQm9sZCI6ZmFsc2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ODksIlIiOjAsIkciOjAsIkIiOjB9fSwiSXNWaXNpYmxlIjp0cnVlLCJXaWR0aCI6MC4wLCJIZWlnaHQiOjAuMCwiQm9yZGVyU3R5bGUiOm51bGwsIlBhcmVudFN0eWxlIjpudWxsfSwiTGVmdEVuZENhcHNTdHlsZSI6eyIkaWQiOiIyMSIsIkZvbnRTZXR0aW5ncyI6eyIkaWQiOiIyMiIsIkZvbnRTaXplIjoxOCwiRm9udE5hbWUiOiJDb3JiZWwiLCJJc0JvbGQiOmZhbHN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g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mZhbHN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zMSwiRyI6MjMwLCJCIjoyMzB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NzcsIlIiOjAsIkciOjAsIkIiOjB9fSwiQXBwZW5kWWVhck9uWWVhckNoYW5nZSI6dHJ1ZSwiRWxhcHNlZFRpbWVGb3JtYXQiOjEsIlRvZGF5TWFya2VyUG9zaXRpb24iOjAsIlF1aWNrUG9zaXRpb24iOjMsIkFic29sdXRlUG9zaXRpb24iOjIyOS41LCJNYXJnaW4iOnsiJGlkIjoiNDkiLCJUb3AiOjAsIkxlZnQiOjEwLCJSaWdodCI6MTAsIkJvdHRvbSI6MH0sIlBhZGRpbmciOnsiJGlkIjoiNTAiLCJUb3AiOjAsIkxlZnQiOjAsIlJpZ2h0IjowLCJCb3R0b20iOjB9LCJCYWNrZ3JvdW5kIjp7IiRpZCI6IjUxIiwiQ29sb3IiOnsiJGlkIjoiNTIiLCJBIjoyNTUsIlIiOjY4LCJHIjo4NCwiQiI6MTA2fX0sIklzVmlzaWJsZSI6dHJ1ZSwiV2lkdGgiOjAuMCwiSGVpZ2h0IjowLjAsIkJvcmRlclN0eWxlIjpudWxsLCJQYXJlbnRTdHlsZSI6bnVsbH0sIkRlZmF1bHRNaWxlc3RvbmVTdHlsZSI6eyIkaWQiOiI1MyIsIlNoYXBlIjow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NzksIkciOjEyOSwiQiI6MTg5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0LCJGb250TmFtZSI6IkNvcmJlbCIsIklzQm9sZCI6ZmFsc2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E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EsIkZvbnROYW1lIjoiQ29yYmVsIiwiSXNCb2xkIjpmYWxzZSwiSXNJdGFsaWMiOmZhbHNlLCJJc1VuZGVybGluZWQiOmZhbHNlLCJQYXJlbnRTdHlsZSI6bnVsbH0sIkF1dG9TaXplIjowLCJGb3JlZ3JvdW5kIjp7IiRpZCI6Ijc0IiwiQ29sb3IiOnsiJGlkIjoiNzUiLCJBIjoyNTUsIlIiOjIwOSwiRyI6NDAsIkIiOjQ2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U1NIGQiLCJTZXBhcmF0b3IiOiIvIiwiVXNlSW50ZXJuYXRpb25hbERhdGVGb3JtYXQiOmZhbHNlfSwiSXNWaXNpYmxlIjp0cnVlLCJQYXJlbnRTdHlsZSI6bnVsbH0sIkRlZmF1bHRUYXNrU3R5bGUiOnsiJGlkIjoiODAiLCJTaGFwZSI6MiwiU2hhcGVUaGlja25lc3MiOjEsIkR1cmF0aW9uRm9ybWF0IjowLCJJbmNsdWRlTm9uV29ya2luZ0RheXNJbkR1cmF0aW9uIjpmYWxz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iwiRm9udE5hbWUiOiJDYWxpYnJpIiwiSXNCb2xkIjpmYWxzZSwiSXNJdGFsaWMiOmZhbHNlLCJJc1VuZGVybGluZWQiOmZhbHNlLCJQYXJlbnRTdHlsZSI6bnVsbH0sIkF1dG9TaXplIjowLCJGb3JlZ3JvdW5kIjp7IiRpZCI6IjkwIiwiQ29sb3IiOnsiJGlkIjoiOTEiLCJBIjoyNTUsIlIiOjI1NSwiRyI6MjU1LCJCIjoyNTV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MxLCJHIjoyMzAsIkIiOjIzMH19LCJMaW5lV2VpZ2h0IjowLjAsIkxpbmVUeXBlIjowLCJQYXJlbnRTdHlsZSI6bnVsbH0sIlZlcnRpY2FsQ29ubmVjdG9yU3R5bGUiOnsiJGlkIjoiOTgiLCJMaW5lQ29sb3IiOnsiJGlkIjoiOTkiLCIkdHlwZSI6Ik5MUkUuQ29tbW9uLkRvbS5Tb2xpZENvbG9yQnJ1c2gsIE5MUkUuQ29tbW9uIiwiQ29sb3IiOnsiJGlkIjoiMTAwIiwiQSI6MjU1LCJSIjoyMzEsIkciOjIzMCwiQiI6MjMwfX0sIkxpbmVXZWlnaHQiOjAuMCwiTGluZVR5cGUiOjAsIlBhcmVudFN0eWxlIjpudWxsfSwiTWFyZ2luIjpudWxsLCJTdGFydERhdGVQb3NpdGlvbiI6NCwiRW5kRGF0ZVBvc2l0aW9uIjo0LCJUaXRsZVBvc2l0aW9uIjozLCJEdXJhdGlvblBvc2l0aW9uIjo2LCJQZXJjZW50YWdlQ29tcGxldGVkUG9zaXRpb24iOjYsIlNwYWNpbmciOjEw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NCwiRm9udE5hbWUiOiJDb3JiZWwiLCJJc0JvbGQiOmZhbHNlLCJJc0l0YWxpYyI6ZmFsc2UsIklzVW5kZXJsaW5lZCI6ZmFsc2UsIlBhcmVudFN0eWxlIjpudWxsfSwiQXV0b1NpemUiOjAsIkZvcmVncm91bmQiOnsiJGlkIjoiMTA5IiwiQ29sb3IiOnsiJGlkIjoiMTEwIiwiQSI6MjU1LCJSIjowLCJHIjowLCJCIjowfX0sIk1heFdpZHRoIjoyMDAuMCwiTWF4SGVpZ2h0IjoiSW5maW5pdHkiLCJTbWFydEZvcmVncm91bmRJc0FjdGl2ZSI6ZmFsc2UsIkhvcml6b250YWxBbGlnbm1lbnQiOjI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iwiRm9udE5hbWUiOiJDYWxpYnJpIiwiSXNCb2xkIjpmYWxzZSwiSXNJdGFsaWMiOmZhbHNlLCJJc1VuZGVybGluZWQiOmZhbHNlLCJQYXJlbnRTdHlsZSI6bnVsbH0sIkF1dG9TaXplIjowLCJGb3JlZ3JvdW5kIjp7IiRpZCI6IjExNiIsIkNvbG9yIjp7IiRpZCI6IjExNyIsIkEiOjI1NSwiUiI6MjU1LCJHIjoyNTUsIkIiOjI1NX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TU0gZCIsIlNlcGFyYXRvciI6Ii8iLCJVc2VJbnRlcm5hdGlvbmFsRGF0ZUZvcm1hdCI6ZmFsc2V9LCJJc1Zpc2libGUiOnRydWUsIlBhcmVudFN0eWxlIjpudWxsfSwiU2hvd0VsYXBzZWRUaW1lR3JhZGllbnRTdHlsZSI6ZmFsc2V9LCJTY2FsZSI6eyIkaWQiOiIxMjIiLCJTdGFydERhdGUiOiIyMDE2LTA1LTEwVDIzOjU5OjU5Ljk5OVoiLCJFbmREYXRlIjoiMjAxNy0wMS0zMFQyMzo1OTo1OS45OTlaIiwiRm9ybWF0IjoiTU1NIiwiVHlwZSI6MiwiQXV0b0RhdGVSYW5nZSI6dHJ1ZSwiV29ya2luZ0RheXMiOjMxLCJUb2RheU1hcmtlclRleHQiOiJUb2RheSIsIkF1dG9TY2FsZVR5cGUiOnRydWV9LCJNaWxlc3RvbmVzIjpbeyIkaWQiOiIxMjMiLCJEYXRlIjoiMjAxNi0wNS0x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yNTUsIlIiOjAsIkciOjExNCwiQiI6MTg4fX0sIkxpbmVXZWlnaHQiOjEuMCwiTGluZVR5cGUiOjAsIlBhcmVudFN0eWxlIjp7IiRyZWYiOiI1NSJ9fSwiSXNCZWxvd1RpbWViYW5kIjpmYWxzZSwiSGlkZURhdGUiOmZhbHNlLCJTaGFwZVNpemUiOjEsIlNwYWNpbmciOjAuMCwiUGFkZGluZyI6eyIkaWQiOiIxMjgiLCJUb3AiOjAsIkxlZnQiOjAsIlJpZ2h0IjowLCJCb3R0b20iOjB9LCJTaGFwZVN0eWxlIjp7IiRpZCI6IjEyOSIsIk1hcmdpbiI6eyIkcmVmIjoiNjAifSwiUGFkZGluZyI6eyIkcmVmIjoiNjEifSwiQmFja2dyb3VuZCI6eyIkaWQiOiIxMzAiLCJDb2xvciI6eyIkaWQiOiIxMzEiLCJBIjoyNTUsIlIiOjgsIkciOjEyNywiQiI6MTk1fX0sIklzVmlzaWJsZSI6dHJ1ZSwiV2lkdGgiOjEzLjAsIkhlaWdodCI6MTMuMCwiQm9yZGVyU3R5bGUiOnsiJGlkIjoiMTMyIiwiTGluZUNvbG9yIjp7IiRyZWYiOiI2MyJ9LCJMaW5lV2VpZ2h0IjowLjAsIkxpbmVUeXBlIjowLCJQYXJlbnRTdHlsZSI6eyIkcmVmIjoiNjIifX0sIlBhcmVudFN0eWxlIjp7IiRyZWYiOiI1OSJ9fSwiVGl0bGVTdHlsZSI6eyIkaWQiOiIxMzMiLCJGb250U2V0dGluZ3MiOnsiJGlkIjoiMTM0IiwiRm9udFNpemUiOjEwLCJGb250TmFtZSI6IkNhbGlicmkiLCJJc0JvbGQiOnRydWUsIklzSXRhbGljIjpmYWxzZSwiSXNVbmRlcmxpbmVkIjpmYWxzZSwiUGFyZW50U3R5bGUiOnsiJHJlZiI6IjY2In19LCJBdXRvU2l6ZSI6MCwiRm9yZWdyb3VuZCI6eyIkaWQiOiIxMzUiLCJDb2xvciI6eyIkaWQiOiIxMzYiLCJBIjoyNTUsIlIiOjU5LCJHIjo4OSwiQiI6MTUyfX0sIk1heFdpZHRoIjo1MS42MjUwMzgxNDY5NzI2NTY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zNyIsIkxpbmVDb2xvciI6bnVsbCwiTGluZVdlaWdodCI6MC4wLCJMaW5lVHlwZSI6MCwiUGFyZW50U3R5bGUiOm51bGx9LCJQYXJlbnRTdHlsZSI6eyIkcmVmIjoiNjUifX0sIkRhdGVTdHlsZSI6eyIkaWQiOiIxMzgiLCJGb250U2V0dGluZ3MiOnsiJGlkIjoiMTM5IiwiRm9udFNpemUiOjEwLCJGb250TmFtZSI6IkNhbGlicmkiLCJJc0JvbGQiOmZhbHNlLCJJc0l0YWxpYyI6ZmFsc2UsIklzVW5kZXJsaW5lZCI6ZmFsc2UsIlBhcmVudFN0eWxlIjp7IiRyZWYiOiI3MyJ9fSwiQXV0b1NpemUiOjAsIkZvcmVncm91bmQiOnsiJGlkIjoiMTQwIiwiQ29sb3IiOnsiJGlkIjoiMTQxIiwiQSI6MjU1LCJSIjoxMjcsIkciOjEyNywiQiI6MTI3fX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QyIiwiTGluZUNvbG9yIjpudWxsLCJMaW5lV2VpZ2h0IjowLjAsIkxpbmVUeXBlIjowLCJQYXJlbnRTdHlsZSI6bnVsbH0sIlBhcmVudFN0eWxlIjp7IiRyZWYiOiI3MiJ9fSwiRGF0ZUZvcm1hdCI6eyIkcmVmIjoiNzkifSwiSXNWaXNpYmxlIjp0cnVlLCJQYXJlbnRTdHlsZSI6eyIkcmVmIjoiNTMifX0sIlBvc2l0aW9uIjp7IiRpZCI6IjE0MyIsIlJhdGlvIjowLjE3NTM5NTg4MDgwNTEyMTUzLCJJc0N1c3RvbSI6dHJ1ZX0sIklkIjoiYTU4ZjI5NDgtN2MwMy00M2MwLThhYmMtZjQxOTEzZTQwY2FlIiwiSW1wb3J0SWQiOm51bGwsIlRpdGxlIjoiTWlsZXN0b25lIDEiLCJOb3RlIjpudWxsLCJIeXBlcmxpbmsiOm51bGwsIklzQ2hhbmdlZCI6ZmFsc2UsIklzTmV3Ijp0cnVlfSx7IiRpZCI6IjE0NCIsIkRhdGUiOiIyMDE2LTA1LTE1VDIzOjU5OjU5Ljk5OVoiLCJTdHlsZSI6eyIkaWQiOiIxNDUiLCJTaGFwZSI6MiwiQ29ubmVjdG9yTWFyZ2luIjp7IiRyZWYiOiI1NCJ9LCJDb25uZWN0b3JTdHlsZSI6eyIkaWQiOiIxNDYiLCJMaW5lQ29sb3IiOnsiJGlkIjoiMTQ3IiwiJHR5cGUiOiJOTFJFLkNvbW1vbi5Eb20uU29saWRDb2xvckJydXNoLCBOTFJFLkNvbW1vbiIsIkNvbG9yIjp7IiRpZCI6IjE0OCIsIkEiOjI1NSwiUiI6OCwiRyI6MTI3LCJCIjoxOTV9fSwiTGluZVdlaWdodCI6MS4wLCJMaW5lVHlwZSI6MCwiUGFyZW50U3R5bGUiOnsiJHJlZiI6IjU1In19LCJJc0JlbG93VGltZWJhbmQiOmZhbHNlLCJIaWRlRGF0ZSI6ZmFsc2UsIlNoYXBlU2l6ZSI6MSwiU3BhY2luZyI6MC4wLCJQYWRkaW5nIjp7IiRpZCI6IjE0OSIsIlRvcCI6MCwiTGVmdCI6MCwiUmlnaHQiOjAsIkJvdHRvbSI6MH0sIlNoYXBlU3R5bGUiOnsiJGlkIjoiMTUwIiwiTWFyZ2luIjp7IiRyZWYiOiI2MCJ9LCJQYWRkaW5nIjp7IiRyZWYiOiI2MSJ9LCJCYWNrZ3JvdW5kIjp7IiRpZCI6IjE1MSIsIkNvbG9yIjp7IiRpZCI6IjE1MiIsIkEiOjI1NSwiUiI6OCwiRyI6MTI3LCJCIjoxOTV9fSwiSXNWaXNpYmxlIjp0cnVlLCJXaWR0aCI6MTMuMCwiSGVpZ2h0IjoxMy4wLCJCb3JkZXJTdHlsZSI6eyIkaWQiOiIxNTMiLCJMaW5lQ29sb3IiOnsiJHJlZiI6IjYzIn0sIkxpbmVXZWlnaHQiOjAuMCwiTGluZVR5cGUiOjAsIlBhcmVudFN0eWxlIjp7IiRyZWYiOiI2MiJ9fSwiUGFyZW50U3R5bGUiOnsiJHJlZiI6IjU5In19LCJUaXRsZVN0eWxlIjp7IiRpZCI6IjE1NCIsIkZvbnRTZXR0aW5ncyI6eyIkaWQiOiIxNTUiLCJGb250U2l6ZSI6MTAsIkZvbnROYW1lIjoiQ2FsaWJyaSIsIklzQm9sZCI6dHJ1ZSwiSXNJdGFsaWMiOmZhbHNlLCJJc1VuZGVybGluZWQiOmZhbHNlLCJQYXJlbnRTdHlsZSI6eyIkcmVmIjoiNjYifX0sIkF1dG9TaXplIjowLCJGb3JlZ3JvdW5kIjp7IiRpZCI6IjE1NiIsIkNvbG9yIjp7IiRpZCI6IjE1NyIsIkEiOjI1NSwiUiI6NTksIkciOjg5LCJCIjoxNTJ9fSwiTWF4V2lkdGgiOjUxLjYyNTAzODE0Njk3MjY1Ni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4IiwiTGluZUNvbG9yIjpudWxsLCJMaW5lV2VpZ2h0IjowLjAsIkxpbmVUeXBlIjowLCJQYXJlbnRTdHlsZSI6bnVsbH0sIlBhcmVudFN0eWxlIjp7IiRyZWYiOiI2NSJ9fSwiRGF0ZVN0eWxlIjp7IiRpZCI6IjE1OSIsIkZvbnRTZXR0aW5ncyI6eyIkaWQiOiIxNjAiLCJGb250U2l6ZSI6MTAsIkZvbnROYW1lIjoiQ2FsaWJyaSIsIklzQm9sZCI6ZmFsc2UsIklzSXRhbGljIjpmYWxzZSwiSXNVbmRlcmxpbmVkIjpmYWxzZSwiUGFyZW50U3R5bGUiOnsiJHJlZiI6IjczIn19LCJBdXRvU2l6ZSI6MCwiRm9yZWdyb3VuZCI6eyIkaWQiOiIxNjEiLCJDb2xvciI6eyIkaWQiOiIxNjIiLCJBIjoyNTUsIlIiOjEyNywiRyI6MTI3LCJCIjoxMjd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MiLCJMaW5lQ29sb3IiOm51bGwsIkxpbmVXZWlnaHQiOjAuMCwiTGluZVR5cGUiOjAsIlBhcmVudFN0eWxlIjpudWxsfSwiUGFyZW50U3R5bGUiOnsiJHJlZiI6IjcyIn19LCJEYXRlRm9ybWF0Ijp7IiRyZWYiOiI3OSJ9LCJJc1Zpc2libGUiOnRydWUsIlBhcmVudFN0eWxlIjp7IiRyZWYiOiI1MyJ9fSwiUG9zaXRpb24iOnsiJGlkIjoiMTY0IiwiUmF0aW8iOjAuMTA4MDkzMDM1NjYyNjE1NzQsIklzQ3VzdG9tIjp0cnVlfSwiSWQiOiI1Mjc0M2RlOC1iYjZkLTQwNDQtODk2Zi00NzM4OThmZTlkYTciLCJJbXBvcnRJZCI6bnVsbCwiVGl0bGUiOiJNaWxlc3RvbmUgMiIsIk5vdGUiOm51bGwsIkh5cGVybGluayI6bnVsbCwiSXNDaGFuZ2VkIjpmYWxzZSwiSXNOZXciOnRydWV9LHsiJGlkIjoiMTY1IiwiRGF0ZSI6IjIwMTYtMDctMjFUMjM6NTk6NTkuOTk5WiIsIlN0eWxlIjp7IiRpZCI6IjE2NiIsIlNoYXBlIjo4LCJDb25uZWN0b3JNYXJnaW4iOnsiJHJlZiI6IjU0In0sIkNvbm5lY3RvclN0eWxlIjp7IiRpZCI6IjE2NyIsIkxpbmVDb2xvciI6eyIkaWQiOiIxNjgiLCIkdHlwZSI6Ik5MUkUuQ29tbW9uLkRvbS5Tb2xpZENvbG9yQnJ1c2gsIE5MUkUuQ29tbW9uIiwiQ29sb3IiOnsiJGlkIjoiMTY5IiwiQSI6MjU1LCJSIjo4LCJHIjoxMjcsIkIiOjE5NX19LCJMaW5lV2VpZ2h0IjoxLjAsIkxpbmVUeXBlIjowLCJQYXJlbnRTdHlsZSI6eyIkcmVmIjoiNTUifX0sIklzQmVsb3dUaW1lYmFuZCI6ZmFsc2UsIkhpZGVEYXRlIjpmYWxzZSwiU2hhcGVTaXplIjoxLCJTcGFjaW5nIjowLjAsIlBhZGRpbmciOnsiJGlkIjoiMTcwIiwiVG9wIjowLCJMZWZ0IjowLCJSaWdodCI6MCwiQm90dG9tIjowfSwiU2hhcGVTdHlsZSI6eyIkaWQiOiIxNzEiLCJNYXJnaW4iOnsiJHJlZiI6IjYwIn0sIlBhZGRpbmciOnsiJHJlZiI6IjYxIn0sIkJhY2tncm91bmQiOnsiJGlkIjoiMTcyIiwiQ29sb3IiOnsiJGlkIjoiMTczIiwiQSI6MjU1LCJSIjo4LCJHIjoxMjcsIkIiOjE5NX19LCJJc1Zpc2libGUiOnRydWUsIldpZHRoIjoxOC4wLCJIZWlnaHQiOjIwLjAsIkJvcmRlclN0eWxlIjp7IiRpZCI6IjE3NCIsIkxpbmVDb2xvciI6eyIkcmVmIjoiNjMifSwiTGluZVdlaWdodCI6MC4wLCJMaW5lVHlwZSI6MCwiUGFyZW50U3R5bGUiOnsiJHJlZiI6IjYyIn19LCJQYXJlbnRTdHlsZSI6eyIkcmVmIjoiNTkifX0sIlRpdGxlU3R5bGUiOnsiJGlkIjoiMTc1IiwiRm9udFNldHRpbmdzIjp7IiRpZCI6IjE3NiIsIkZvbnRTaXplIjoxMCwiRm9udE5hbWUiOiJDYWxpYnJpIiwiSXNCb2xkIjp0cnVlLCJJc0l0YWxpYyI6ZmFsc2UsIklzVW5kZXJsaW5lZCI6ZmFsc2UsIlBhcmVudFN0eWxlIjp7IiRyZWYiOiI2NiJ9fSwiQXV0b1NpemUiOjAsIkZvcmVncm91bmQiOnsiJGlkIjoiMTc3IiwiQ29sb3IiOnsiJGlkIjoiMTc4IiwiQSI6MjU1LCJSIjo1OSwiRyI6ODksIkIiOjE1Mn19LCJNYXhXaWR0aCI6NTEuNjI1MDM4MTQ2OTcyNjU2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NzkiLCJMaW5lQ29sb3IiOm51bGwsIkxpbmVXZWlnaHQiOjAuMCwiTGluZVR5cGUiOjAsIlBhcmVudFN0eWxlIjpudWxsfSwiUGFyZW50U3R5bGUiOnsiJHJlZiI6IjY1In19LCJEYXRlU3R5bGUiOnsiJGlkIjoiMTgwIiwiRm9udFNldHRpbmdzIjp7IiRpZCI6IjE4MSIsIkZvbnRTaXplIjoxMCwiRm9udE5hbWUiOiJDYWxpYnJpIiwiSXNCb2xkIjpmYWxzZSwiSXNJdGFsaWMiOmZhbHNlLCJJc1VuZGVybGluZWQiOmZhbHNlLCJQYXJlbnRTdHlsZSI6eyIkcmVmIjoiNzMifX0sIkF1dG9TaXplIjowLCJGb3JlZ3JvdW5kIjp7IiRpZCI6IjE4MiIsIkNvbG9yIjp7IiRpZCI6IjE4MyIsIkEiOjI1NSwiUiI6MTI3LCJHIjoxMjcsIkIiOjEyN31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4NCIsIkxpbmVDb2xvciI6bnVsbCwiTGluZVdlaWdodCI6MC4wLCJMaW5lVHlwZSI6MCwiUGFyZW50U3R5bGUiOm51bGx9LCJQYXJlbnRTdHlsZSI6eyIkcmVmIjoiNzIifX0sIkRhdGVGb3JtYXQiOnsiJHJlZiI6Ijc5In0sIklzVmlzaWJsZSI6dHJ1ZSwiUGFyZW50U3R5bGUiOnsiJHJlZiI6IjUzIn19LCJQb3NpdGlvbiI6eyIkaWQiOiIxODUiLCJSYXRpbyI6MC4wODQwNjI0MjA4ODAzNTMwMTIsIklzQ3VzdG9tIjp0cnVlfSwiSWQiOiJhNTRiYzgyNy1iMDUxLTQ2ZDEtOGI1NS05ZjYxODcyM2UyYjQiLCJJbXBvcnRJZCI6bnVsbCwiVGl0bGUiOiJNaWxlc3RvbmUgMyIsIk5vdGUiOm51bGwsIkh5cGVybGluayI6bnVsbCwiSXNDaGFuZ2VkIjpmYWxzZSwiSXNOZXciOnRydWV9LHsiJGlkIjoiMTg2IiwiRGF0ZSI6IjIwMTYtMDgtMTJUMjM6NTk6NTkuOTk5WiIsIlN0eWxlIjp7IiRpZCI6IjE4NyIsIlNoYXBlIjo4LCJDb25uZWN0b3JNYXJnaW4iOnsiJHJlZiI6IjU0In0sIkNvbm5lY3RvclN0eWxlIjp7IiRpZCI6IjE4OCIsIkxpbmVDb2xvciI6eyIkaWQiOiIxODkiLCIkdHlwZSI6Ik5MUkUuQ29tbW9uLkRvbS5Tb2xpZENvbG9yQnJ1c2gsIE5MUkUuQ29tbW9uIiwiQ29sb3IiOnsiJGlkIjoiMTkwIiwiQSI6MjU1LCJSIjoyMjAsIkciOjg5LCJCIjozNn19LCJMaW5lV2VpZ2h0IjoxLjAsIkxpbmVUeXBlIjowLCJQYXJlbnRTdHlsZSI6eyIkcmVmIjoiNTUifX0sIklzQmVsb3dUaW1lYmFuZCI6ZmFsc2UsIkhpZGVEYXRlIjpmYWxzZSwiU2hhcGVTaXplIjoxLCJTcGFjaW5nIjowLjAsIlBhZGRpbmciOnsiJGlkIjoiMTkxIiwiVG9wIjowLCJMZWZ0IjowLCJSaWdodCI6MCwiQm90dG9tIjowfSwiU2hhcGVTdHlsZSI6eyIkaWQiOiIxOTIiLCJNYXJnaW4iOnsiJHJlZiI6IjYwIn0sIlBhZGRpbmciOnsiJHJlZiI6IjYxIn0sIkJhY2tncm91bmQiOnsiJGlkIjoiMTkzIiwiQ29sb3IiOnsiJGlkIjoiMTk0IiwiQSI6MjU1LCJSIjoyMjAsIkciOjg5LCJCIjozNn19LCJJc1Zpc2libGUiOnRydWUsIldpZHRoIjoxOC4wLCJIZWlnaHQiOjIwLjAsIkJvcmRlclN0eWxlIjp7IiRpZCI6IjE5NSIsIkxpbmVDb2xvciI6eyIkcmVmIjoiNjMifSwiTGluZVdlaWdodCI6MC4wLCJMaW5lVHlwZSI6MCwiUGFyZW50U3R5bGUiOnsiJHJlZiI6IjYyIn19LCJQYXJlbnRTdHlsZSI6eyIkcmVmIjoiNTkifX0sIlRpdGxlU3R5bGUiOnsiJGlkIjoiMTk2IiwiRm9udFNldHRpbmdzIjp7IiRpZCI6IjE5NyIsIkZvbnRTaXplIjoxMCwiRm9udE5hbWUiOiJDYWxpYnJpIiwiSXNCb2xkIjp0cnVlLCJJc0l0YWxpYyI6ZmFsc2UsIklzVW5kZXJsaW5lZCI6ZmFsc2UsIlBhcmVudFN0eWxlIjp7IiRyZWYiOiI2NiJ9fSwiQXV0b1NpemUiOjAsIkZvcmVncm91bmQiOnsiJGlkIjoiMTk4IiwiQ29sb3IiOnsiJGlkIjoiMTk5IiwiQSI6MjU1LCJSIjoyMTAsIkciOjcxLCJCIjozOH19LCJNYXhXaWR0aCI6NTEuNjI1MDM4MTQ2OTcyNjU2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yMDAiLCJMaW5lQ29sb3IiOm51bGwsIkxpbmVXZWlnaHQiOjAuMCwiTGluZVR5cGUiOjAsIlBhcmVudFN0eWxlIjpudWxsfSwiUGFyZW50U3R5bGUiOnsiJHJlZiI6IjY1In19LCJEYXRlU3R5bGUiOnsiJGlkIjoiMjAxIiwiRm9udFNldHRpbmdzIjp7IiRpZCI6IjIwMiIsIkZvbnRTaXplIjoxMCwiRm9udE5hbWUiOiJDYWxpYnJpIiwiSXNCb2xkIjpmYWxzZSwiSXNJdGFsaWMiOmZhbHNlLCJJc1VuZGVybGluZWQiOmZhbHNlLCJQYXJlbnRTdHlsZSI6eyIkcmVmIjoiNzMifX0sIkF1dG9TaXplIjowLCJGb3JlZ3JvdW5kIjp7IiRpZCI6IjIwMyIsIkNvbG9yIjp7IiRpZCI6IjIwNCIsIkEiOjI1NSwiUiI6MTI3LCJHIjoxMjcsIkIiOjEyN31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wNSIsIkxpbmVDb2xvciI6bnVsbCwiTGluZVdlaWdodCI6MC4wLCJMaW5lVHlwZSI6MCwiUGFyZW50U3R5bGUiOm51bGx9LCJQYXJlbnRTdHlsZSI6eyIkcmVmIjoiNzIifX0sIkRhdGVGb3JtYXQiOnsiJHJlZiI6Ijc5In0sIklzVmlzaWJsZSI6dHJ1ZSwiUGFyZW50U3R5bGUiOnsiJHJlZiI6IjUzIn19LCJQb3NpdGlvbiI6eyIkaWQiOiIyMDYiLCJSYXRpbyI6MC4xNDY3NTAyMTcwMTM4ODg4OCwiSXNDdXN0b20iOnRydWV9LCJJZCI6IjkzYWZiNTU0LTU1MmEtNDIyMS1hNTM4LTBmNzkxOTQwOWFhNyIsIkltcG9ydElkIjpudWxsLCJUaXRsZSI6Ik1pbGVzdG9uZSA0IiwiTm90ZSI6bnVsbCwiSHlwZXJsaW5rIjpudWxsLCJJc0NoYW5nZWQiOmZhbHNlLCJJc05ldyI6dHJ1ZX0seyIkaWQiOiIyMDciLCJEYXRlIjoiMjAxNi0xMS0wN1QyMzo1OTo1OS45OTlaIiwiU3R5bGUiOnsiJGlkIjoiMjA4IiwiU2hhcGUiOjE0LCJDb25uZWN0b3JNYXJnaW4iOnsiJHJlZiI6IjU0In0sIkNvbm5lY3RvclN0eWxlIjp7IiRpZCI6IjIwOSIsIkxpbmVDb2xvciI6eyIkaWQiOiIyMTAiLCIkdHlwZSI6Ik5MUkUuQ29tbW9uLkRvbS5Tb2xpZENvbG9yQnJ1c2gsIE5MUkUuQ29tbW9uIiwiQ29sb3IiOnsiJGlkIjoiMjExIiwiQSI6MjU1LCJSIjoyNTUsIkciOjE5MiwiQiI6MH19LCJMaW5lV2VpZ2h0IjoxLjAsIkxpbmVUeXBlIjowLCJQYXJlbnRTdHlsZSI6eyIkcmVmIjoiNTUifX0sIklzQmVsb3dUaW1lYmFuZCI6ZmFsc2UsIkhpZGVEYXRlIjpmYWxzZSwiU2hhcGVTaXplIjoxLCJTcGFjaW5nIjowLjAsIlBhZGRpbmciOnsiJGlkIjoiMjEyIiwiVG9wIjowLCJMZWZ0IjowLCJSaWdodCI6MCwiQm90dG9tIjowfSwiU2hhcGVTdHlsZSI6eyIkaWQiOiIyMTMiLCJNYXJnaW4iOnsiJHJlZiI6IjYwIn0sIlBhZGRpbmciOnsiJHJlZiI6IjYxIn0sIkJhY2tncm91bmQiOnsiJGlkIjoiMjE0IiwiQ29sb3IiOnsiJGlkIjoiMjE1IiwiQSI6MjU1LCJSIjoyNTUsIkciOjE5MiwiQiI6MH19LCJJc1Zpc2libGUiOnRydWUsIldpZHRoIjoxOC4wLCJIZWlnaHQiOjIwLjAsIkJvcmRlclN0eWxlIjp7IiRpZCI6IjIxNiIsIkxpbmVDb2xvciI6eyIkcmVmIjoiNjMifSwiTGluZVdlaWdodCI6MC4wLCJMaW5lVHlwZSI6MCwiUGFyZW50U3R5bGUiOnsiJHJlZiI6IjYyIn19LCJQYXJlbnRTdHlsZSI6eyIkcmVmIjoiNTkifX0sIlRpdGxlU3R5bGUiOnsiJGlkIjoiMjE3IiwiRm9udFNldHRpbmdzIjp7IiRpZCI6IjIxOCIsIkZvbnRTaXplIjoxMCwiRm9udE5hbWUiOiJDYWxpYnJpIiwiSXNCb2xkIjp0cnVlLCJJc0l0YWxpYyI6ZmFsc2UsIklzVW5kZXJsaW5lZCI6ZmFsc2UsIlBhcmVudFN0eWxlIjp7IiRyZWYiOiI2NiJ9fSwiQXV0b1NpemUiOjAsIkZvcmVncm91bmQiOnsiJGlkIjoiMjE5IiwiQ29sb3IiOnsiJGlkIjoiMjIwIiwiQSI6MjU1LCJSIjoyNTUsIkciOjE1MywiQiI6MH19LCJNYXhXaWR0aCI6NTEuNjI0OTYxODUzMDI3MzQ0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yMjEiLCJMaW5lQ29sb3IiOm51bGwsIkxpbmVXZWlnaHQiOjAuMCwiTGluZVR5cGUiOjAsIlBhcmVudFN0eWxlIjpudWxsfSwiUGFyZW50U3R5bGUiOnsiJHJlZiI6IjY1In19LCJEYXRlU3R5bGUiOnsiJGlkIjoiMjIyIiwiRm9udFNldHRpbmdzIjp7IiRpZCI6IjIyMyIsIkZvbnRTaXplIjo4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mYWxzZSwiV2lkdGgiOjAuMCwiSGVpZ2h0IjowLjAsIkJvcmRlclN0eWxlIjp7IiRpZCI6IjIyNCIsIkxpbmVDb2xvciI6bnVsbCwiTGluZVdlaWdodCI6MC4wLCJMaW5lVHlwZSI6MCwiUGFyZW50U3R5bGUiOm51bGx9LCJQYXJlbnRTdHlsZSI6eyIkcmVmIjoiNzIifX0sIkRhdGVGb3JtYXQiOnsiJHJlZiI6Ijc5In0sIklzVmlzaWJsZSI6dHJ1ZSwiUGFyZW50U3R5bGUiOnsiJHJlZiI6IjUzIn19LCJQb3NpdGlvbiI6eyIkaWQiOiIyMjUiLCJSYXRpbyI6MC4xMDExMzUxNjkxMzUxOTk2NSwiSXNDdXN0b20iOnRydWV9LCJJZCI6IjZhMjgzYjM2LTczNzUtNDE1Yi05MmIwLWU1ZmM0ZTE2YTBjYyIsIkltcG9ydElkIjpudWxsLCJUaXRsZSI6Ik1pbGVzdG9uZSA1IiwiTm90ZSI6bnVsbCwiSHlwZXJsaW5rIjpudWxsLCJJc0NoYW5nZWQiOmZhbHNlLCJJc05ldyI6dHJ1ZX0seyIkaWQiOiIyMjYiLCJEYXRlIjoiMjAxNi0xMi0yMFQyMzo1OTo1OS45OTlaIiwiU3R5bGUiOnsiJGlkIjoiMjI3IiwiU2hhcGUiOjgsIkNvbm5lY3Rvck1hcmdpbiI6eyIkcmVmIjoiNTQifSwiQ29ubmVjdG9yU3R5bGUiOnsiJGlkIjoiMjI4IiwiTGluZUNvbG9yIjp7IiRpZCI6IjIyOSIsIiR0eXBlIjoiTkxSRS5Db21tb24uRG9tLlNvbGlkQ29sb3JCcnVzaCwgTkxSRS5Db21tb24iLCJDb2xvciI6eyIkaWQiOiIyMzAiLCJBIjoyNTUsIlIiOjk4LCJHIjoxODEsIkIiOjEyM319LCJMaW5lV2VpZ2h0IjoxLjAsIkxpbmVUeXBlIjowLCJQYXJlbnRTdHlsZSI6eyIkcmVmIjoiNTUifX0sIklzQmVsb3dUaW1lYmFuZCI6ZmFsc2UsIkhpZGVEYXRlIjpmYWxzZSwiU2hhcGVTaXplIjoxLCJTcGFjaW5nIjowLjAsIlBhZGRpbmciOnsiJGlkIjoiMjMxIiwiVG9wIjowLCJMZWZ0IjowLCJSaWdodCI6MCwiQm90dG9tIjowfSwiU2hhcGVTdHlsZSI6eyIkaWQiOiIyMzIiLCJNYXJnaW4iOnsiJHJlZiI6IjYwIn0sIlBhZGRpbmciOnsiJHJlZiI6IjYxIn0sIkJhY2tncm91bmQiOnsiJGlkIjoiMjMzIiwiQ29sb3IiOnsiJGlkIjoiMjM0IiwiQSI6MjU1LCJSIjo5OCwiRyI6MTgxLCJCIjoxMjN9fSwiSXNWaXNpYmxlIjp0cnVlLCJXaWR0aCI6MTguMCwiSGVpZ2h0IjoyMC4wLCJCb3JkZXJTdHlsZSI6eyIkaWQiOiIyMzUiLCJMaW5lQ29sb3IiOnsiJHJlZiI6IjYzIn0sIkxpbmVXZWlnaHQiOjAuMCwiTGluZVR5cGUiOjAsIlBhcmVudFN0eWxlIjp7IiRyZWYiOiI2MiJ9fSwiUGFyZW50U3R5bGUiOnsiJHJlZiI6IjU5In19LCJUaXRsZVN0eWxlIjp7IiRpZCI6IjIzNiIsIkZvbnRTZXR0aW5ncyI6eyIkaWQiOiIyMzciLCJGb250U2l6ZSI6MTAsIkZvbnROYW1lIjoiQ2FsaWJyaSIsIklzQm9sZCI6dHJ1ZSwiSXNJdGFsaWMiOmZhbHNlLCJJc1VuZGVybGluZWQiOmZhbHNlLCJQYXJlbnRTdHlsZSI6eyIkcmVmIjoiNjYifX0sIkF1dG9TaXplIjowLCJGb3JlZ3JvdW5kIjp7IiRpZCI6IjIzOCIsIkNvbG9yIjp7IiRpZCI6IjIzOSIsIkEiOjI1NSwiUiI6NzIsIkciOjE1NCwiQiI6OTd9fSwiTWF4V2lkdGgiOjUxLjYyNDk2MTg1MzAyNzM0NC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QwIiwiTGluZUNvbG9yIjpudWxsLCJMaW5lV2VpZ2h0IjowLjAsIkxpbmVUeXBlIjowLCJQYXJlbnRTdHlsZSI6bnVsbH0sIlBhcmVudFN0eWxlIjp7IiRyZWYiOiI2NSJ9fSwiRGF0ZVN0eWxlIjp7IiRpZCI6IjI0MSIsIkZvbnRTZXR0aW5ncyI6eyIkaWQiOiIyNDIiLCJGb250U2l6ZSI6O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ZmFsc2UsIldpZHRoIjowLjAsIkhlaWdodCI6MC4wLCJCb3JkZXJTdHlsZSI6eyIkaWQiOiIyNDMiLCJMaW5lQ29sb3IiOm51bGwsIkxpbmVXZWlnaHQiOjAuMCwiTGluZVR5cGUiOjAsIlBhcmVudFN0eWxlIjpudWxsfSwiUGFyZW50U3R5bGUiOnsiJHJlZiI6IjcyIn19LCJEYXRlRm9ybWF0Ijp7IiRyZWYiOiI3OSJ9LCJJc1Zpc2libGUiOnRydWUsIlBhcmVudFN0eWxlIjp7IiRyZWYiOiI1MyJ9fSwiUG9zaXRpb24iOnsiJGlkIjoiMjQ0IiwiUmF0aW8iOjAuMDU4NjkyMTk3NDQ2NDY5OTA0LCJJc0N1c3RvbSI6dHJ1ZX0sIklkIjoiN2IwOTk2NDYtNGZmZC00Y2QzLWEzYjMtODNhYjFiYTIyNDM4IiwiSW1wb3J0SWQiOm51bGwsIlRpdGxlIjoiTWlsZXN0b25lIDYiLCJOb3RlIjpudWxsLCJIeXBlcmxpbmsiOm51bGwsIklzQ2hhbmdlZCI6ZmFsc2UsIklzTmV3Ijp0cnVlfSx7IiRpZCI6IjI0NSIsIkRhdGUiOiIyMDE3LTAxLTMwVDIzOjU5OjU5Ljk5OVoiLCJTdHlsZSI6eyIkaWQiOiIyNDYiLCJTaGFwZSI6MTMsIkNvbm5lY3Rvck1hcmdpbiI6eyIkcmVmIjoiNTQifSwiQ29ubmVjdG9yU3R5bGUiOnsiJGlkIjoiMjQ3IiwiTGluZUNvbG9yIjp7IiRpZCI6IjI0OCIsIiR0eXBlIjoiTkxSRS5Db21tb24uRG9tLlNvbGlkQ29sb3JCcnVzaCwgTkxSRS5Db21tb24iLCJDb2xvciI6eyIkaWQiOiIyNDkiLCJBIjoyNTUsIlIiOjk4LCJHIjoxODEsIkIiOjEyM319LCJMaW5lV2VpZ2h0IjoxLjAsIkxpbmVUeXBlIjowLCJQYXJlbnRTdHlsZSI6eyIkcmVmIjoiNTUifX0sIklzQmVsb3dUaW1lYmFuZCI6ZmFsc2UsIkhpZGVEYXRlIjpmYWxzZSwiU2hhcGVTaXplIjoyLCJTcGFjaW5nIjowLjAsIlBhZGRpbmciOnsiJGlkIjoiMjUwIiwiVG9wIjowLCJMZWZ0IjowLCJSaWdodCI6MCwiQm90dG9tIjowfSwiU2hhcGVTdHlsZSI6eyIkaWQiOiIyNTEiLCJNYXJnaW4iOnsiJHJlZiI6IjYwIn0sIlBhZGRpbmciOnsiJHJlZiI6IjYxIn0sIkJhY2tncm91bmQiOnsiJGlkIjoiMjUyIiwiQ29sb3IiOnsiJGlkIjoiMjUzIiwiQSI6MjU1LCJSIjo5OCwiRyI6MTgxLCJCIjoxMjN9fSwiSXNWaXNpYmxlIjp0cnVlLCJXaWR0aCI6MjQuMCwiSGVpZ2h0IjoyNi4wLCJCb3JkZXJTdHlsZSI6eyIkaWQiOiIyNTQiLCJMaW5lQ29sb3IiOnsiJHJlZiI6IjYzIn0sIkxpbmVXZWlnaHQiOjAuMCwiTGluZVR5cGUiOjAsIlBhcmVudFN0eWxlIjp7IiRyZWYiOiI2MiJ9fSwiUGFyZW50U3R5bGUiOnsiJHJlZiI6IjU5In19LCJUaXRsZVN0eWxlIjp7IiRpZCI6IjI1NSIsIkZvbnRTZXR0aW5ncyI6eyIkaWQiOiIyNTYiLCJGb250U2l6ZSI6MTAsIkZvbnROYW1lIjoiQ2FsaWJyaSIsIklzQm9sZCI6dHJ1ZSwiSXNJdGFsaWMiOmZhbHNlLCJJc1VuZGVybGluZWQiOmZhbHNlLCJQYXJlbnRTdHlsZSI6eyIkcmVmIjoiNjYifX0sIkF1dG9TaXplIjowLCJGb3JlZ3JvdW5kIjp7IiRpZCI6IjI1NyIsIkNvbG9yIjp7IiRpZCI6IjI1OCIsIkEiOjI1NSwiUiI6NzIsIkciOjE1NCwiQiI6OTd9fSwiTWF4V2lkdGgiOjUxLjYyNDk2MTg1MzAyNzM0NCwiTWF4SGVpZ2h0IjoiSW5maW5pdHkiLCJTbWFydEZvcmVncm91bmRJc0FjdGl2ZSI6ZmFsc2UsIkhvcml6b250YWxBbGlnbm1lbnQiOjEsIlZlcnRpY2FsQWxpZ25tZW50IjowLCJTbWFydEZvcmVncm91bmQiOm51bGwsIk1hcmdpbiI6eyIkcmVmIjoiNjkifSwiUGFkZGluZyI6eyIkcmVmIjoiNzAifSwiQmFja2dyb3VuZCI6eyIkcmVmIjoiNzEifSwiSXNWaXNpYmxlIjp0cnVlLCJXaWR0aCI6MC4wLCJIZWlnaHQiOjAuMCwiQm9yZGVyU3R5bGUiOnsiJGlkIjoiMjU5IiwiTGluZUNvbG9yIjpudWxsLCJMaW5lV2VpZ2h0IjowLjAsIkxpbmVUeXBlIjowLCJQYXJlbnRTdHlsZSI6bnVsbH0sIlBhcmVudFN0eWxlIjp7IiRyZWYiOiI2NSJ9fSwiRGF0ZVN0eWxlIjp7IiRpZCI6IjI2MCIsIkZvbnRTZXR0aW5ncyI6eyIkaWQiOiIyNjEiLCJGb250U2l6ZSI6MTAsIkZvbnROYW1lIjoiQ2FsaWJyaSIsIklzQm9sZCI6ZmFsc2UsIklzSXRhbGljIjpmYWxzZSwiSXNVbmRlcmxpbmVkIjpmYWxzZSwiUGFyZW50U3R5bGUiOnsiJHJlZiI6IjczIn19LCJBdXRvU2l6ZSI6MCwiRm9yZWdyb3VuZCI6eyIkaWQiOiIyNjIiLCJDb2xvciI6eyIkaWQiOiIyNjMiLCJBIjoyNTUsIlIiOjEyNywiRyI6MTI3LCJCIjoxMjd9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NjQiLCJMaW5lQ29sb3IiOm51bGwsIkxpbmVXZWlnaHQiOjAuMCwiTGluZVR5cGUiOjAsIlBhcmVudFN0eWxlIjpudWxsfSwiUGFyZW50U3R5bGUiOnsiJHJlZiI6IjcyIn19LCJEYXRlRm9ybWF0Ijp7IiRyZWYiOiI3OSJ9LCJJc1Zpc2libGUiOnRydWUsIlBhcmVudFN0eWxlIjp7IiRyZWYiOiI1MyJ9fSwiUG9zaXRpb24iOnsiJGlkIjoiMjY1IiwiUmF0aW8iOjAuMDkxNzY1MDg1ODU2MTE5OCwiSXNDdXN0b20iOnRydWV9LCJJZCI6IjdmNTgzZGUwLTg1NGEtNGNhYy1iODk4LTM3ZjNhMzc5YmI0YSIsIkltcG9ydElkIjpudWxsLCJUaXRsZSI6Ik1pbGVzdG9uZSA3IiwiTm90ZSI6bnVsbCwiSHlwZXJsaW5rIjpudWxsLCJJc0NoYW5nZWQiOmZhbHNlLCJJc05ldyI6dHJ1ZX1dLCJUYXNrcyI6W3siJGlkIjoiMjY2IiwiR3JvdXBOYW1lIjpudWxsLCJTdGFydERhdGUiOiIyMDE2LTA3LTI1VDAwOjAwOjAwWiIsIkVuZERhdGUiOiIyMDE2LTA4LTAxVDIzOjU5OjU5Ljk5OVoiLCJQZXJjZW50YWdlQ29tcGxldGUiOm51bGwsIlN0eWxlIjp7IiRpZCI6IjI2NyIsIlNoYXBlIjoyLCJTaGFwZVRoaWNrbmVzcyI6MSwiRHVyYXRpb25Gb3JtYXQiOjAsIkluY2x1ZGVOb25Xb3JraW5nRGF5c0luRHVyYXRpb24iOmZhbHNlLCJQZXJjZW50YWdlQ29tcGxldGVTdHlsZSI6eyIkaWQiOiIyNjgiLCJGb250U2V0dGluZ3MiOnsiJGlkIjoiMjY5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cwIiwiTGluZUNvbG9yIjpudWxsLCJMaW5lV2VpZ2h0IjowLjAsIkxpbmVUeXBlIjowLCJQYXJlbnRTdHlsZSI6bnVsbH0sIlBhcmVudFN0eWxlIjp7IiRyZWYiOiI4MSJ9fSwiRHVyYXRpb25TdHlsZSI6eyIkaWQiOiIyNzEiLCJGb250U2V0dGluZ3MiOnsiJGlkIjoiMjcyIiwiRm9udFNpemUiOjEwLCJGb250TmFtZSI6IkNhbGlicmkiLCJJc0JvbGQiOmZhbHNlLCJJc0l0YWxpYyI6ZmFsc2UsIklzVW5kZXJsaW5lZCI6ZmFsc2UsIlBhcmVudFN0eWxlIjp7IiRyZWYiOiI4OSJ9fSwiQXV0b1NpemUiOjAsIkZvcmVncm91bmQiOnsiJGlkIjoiMjczIiwiQ29sb3IiOnsiJGlkIjoiMjc0IiwiQSI6MjU1LCJSIjoxOTIsIkciOjgwLCJCIjo3N3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SIsIkxpbmVDb2xvciI6bnVsbCwiTGluZVdlaWdodCI6MC4wLCJMaW5lVHlwZSI6MCwiUGFyZW50U3R5bGUiOm51bGx9LCJQYXJlbnRTdHlsZSI6eyIkcmVmIjoiODgifX0sIkhvcml6b250YWxDb25uZWN0b3JTdHlsZSI6eyIkaWQiOiIyNzYiLCJMaW5lQ29sb3IiOnsiJHJlZiI6Ijk2In0sIkxpbmVXZWlnaHQiOjAuMCwiTGluZVR5cGUiOjAsIlBhcmVudFN0eWxlIjp7IiRyZWYiOiI5NSJ9fSwiVmVydGljYWxDb25uZWN0b3JTdHlsZSI6eyIkaWQiOiIyNzciLCJMaW5lQ29sb3IiOnsiJHJlZiI6Ijk5In0sIkxpbmVXZWlnaHQiOjAuMCwiTGluZVR5cGUiOjAsIlBhcmVudFN0eWxlIjp7IiRyZWYiOiI5OCJ9fSwiTWFyZ2luIjpudWxsLCJTdGFydERhdGVQb3NpdGlvbiI6NCwiRW5kRGF0ZVBvc2l0aW9uIjo0LCJUaXRsZVBvc2l0aW9uIjozLCJEdXJhdGlvblBvc2l0aW9uIjo2LCJQZXJjZW50YWdlQ29tcGxldGVkUG9zaXRpb24iOjYsIlNwYWNpbmciOjUsIklzQmVsb3dUaW1lYmFuZCI6dHJ1ZSwiUGVyY2VudGFnZUNvbXBsZXRlU2hhcGVPcGFjaXR5IjozNSwiU2hhcGVTdHlsZSI6eyIkaWQiOiIyNzgiLCJNYXJnaW4iOnsiJHJlZiI6IjEwMiJ9LCJQYWRkaW5nIjp7IiRyZWYiOiIxMDMifSwiQmFja2dyb3VuZCI6eyIkaWQiOiIyNzkiLCJDb2xvciI6eyIkaWQiOiIyODAiLCJBIjoyNTUsIlIiOjgsIkciOjEyNywiQiI6MTk1fX0sIklzVmlzaWJsZSI6dHJ1ZSwiV2lkdGgiOjAuMCwiSGVpZ2h0IjoxNi4wLCJCb3JkZXJTdHlsZSI6eyIkaWQiOiIyODEiLCJMaW5lQ29sb3IiOnsiJGlkIjoiMjgyIiwiJHR5cGUiOiJOTFJFLkNvbW1vbi5Eb20uU29saWRDb2xvckJydXNoLCBOTFJFLkNvbW1vbiIsIkNvbG9yIjp7IiRpZCI6IjI4MyIsIkEiOjI1NSwiUiI6MjU1LCJHIjowLCJCIjowfX0sIkxpbmVXZWlnaHQiOjAuMCwiTGluZVR5cGUiOjAsIlBhcmVudFN0eWxlIjpudWxsfSwiUGFyZW50U3R5bGUiOnsiJHJlZiI6IjEwMSJ9fSwiVGl0bGVTdHlsZSI6eyIkaWQiOiIyODQiLCJGb250U2V0dGluZ3MiOnsiJGlkIjoiMjg1IiwiRm9udFNpemUiOjEwLCJGb250TmFtZSI6IkNhbGlicmkiLCJJc0JvbGQiOnRydWUsIklzSXRhbGljIjpmYWxzZSwiSXNVbmRlcmxpbmVkIjpmYWxzZSwiUGFyZW50U3R5bGUiOnsiJHJlZiI6IjEwOCJ9fSwiQXV0b1NpemUiOjAsIkZvcmVncm91bmQiOnsiJGlkIjoiMjg2IiwiQ29sb3IiOnsiJGlkIjoiMjg3IiwiQSI6MjU1LCJSIjowLCJHIjoxMTIsIkIiOjE5Mn19LCJNYXhXaWR0aCI6NTAuODY3MDA4MjA5MjI4NTE2LCJNYXhIZWlnaHQiOiJJbmZpbml0eSIsIlNtYXJ0Rm9yZWdyb3VuZElzQWN0aXZlIjpmYWxzZSwiSG9yaXpvbnRhbEFsaWdubWVudCI6MiwiVmVydGljYWxBbGlnbm1lbnQiOjAsIlNtYXJ0Rm9yZWdyb3VuZCI6bnVsbCwiTWFyZ2luIjp7IiRyZWYiOiIxMTEifSwiUGFkZGluZyI6eyIkcmVmIjoiMTEyIn0sIkJhY2tncm91bmQiOnsiJHJlZiI6IjExMyJ9LCJJc1Zpc2libGUiOnRydWUsIldpZHRoIjowLjAsIkhlaWdodCI6MC4wLCJCb3JkZXJTdHlsZSI6eyIkaWQiOiIyODgiLCJMaW5lQ29sb3IiOm51bGwsIkxpbmVXZWlnaHQiOjAuMCwiTGluZVR5cGUiOjAsIlBhcmVudFN0eWxlIjpudWxsfSwiUGFyZW50U3R5bGUiOnsiJHJlZiI6IjEwNyJ9fSwiRGF0ZVN0eWxlIjp7IiRpZCI6IjI4OSIsIkZvbnRTZXR0aW5ncyI6eyIkaWQiOiIyOTAiLCJGb250U2l6ZSI6MTAsIkZvbnROYW1lIjoiQ2FsaWJyaSIsIklzQm9sZCI6ZmFsc2UsIklzSXRhbGljIjpmYWxzZSwiSXNVbmRlcmxpbmVkIjpmYWxzZSwiUGFyZW50U3R5bGUiOnsiJHJlZiI6IjExNSJ9fSwiQXV0b1NpemUiOjAsIkZvcmVncm91bmQiOnsiJGlkIjoiMjkxIiwiQ29sb3IiOnsiJGlkIjoiMjkyIiwiQSI6MjU1LCJSIjoxMjcsIkciOjEyNywiQiI6MTI3fX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kzIiwiTGluZUNvbG9yIjpudWxsLCJMaW5lV2VpZ2h0IjowLjAsIkxpbmVUeXBlIjowLCJQYXJlbnRTdHlsZSI6bnVsbH0sIlBhcmVudFN0eWxlIjp7IiRyZWYiOiIxMTQifX0sIkRhdGVGb3JtYXQiOnsiJGlkIjoiMjk0IiwiRm9ybWF0U3RyaW5nIjoiTU1NIGQiLCJTZXBhcmF0b3IiOiIvIiwiVXNlSW50ZXJuYXRpb25hbERhdGVGb3JtYXQiOmZhbHNlfSwiSXNWaXNpYmxlIjp0cnVlLCJQYXJlbnRTdHlsZSI6eyIkcmVmIjoiODAifX0sIkluZGV4IjoxLCJJZCI6IjdjNTE4ZmIzLTdmMjEtNDJiYi04ZTA0LTQ1OTIwZDA0MDNiNSIsIkltcG9ydElkIjpudWxsLCJUaXRsZSI6IlRhc2sgMSBIZXJlIiwiTm90ZSI6bnVsbCwiSHlwZXJsaW5rIjpudWxsLCJJc0NoYW5nZWQiOmZhbHNlLCJJc05ldyI6dHJ1ZX0seyIkaWQiOiIyOTUiLCJHcm91cE5hbWUiOm51bGwsIlN0YXJ0RGF0ZSI6IjIwMTYtMDgtMTVUMDA6MDA6MDBaIiwiRW5kRGF0ZSI6IjIwMTYtMDktMDdUMjM6NTk6NTkuOTk5WiIsIlBlcmNlbnRhZ2VDb21wbGV0ZSI6bnVsbCwiU3R5bGUiOnsiJGlkIjoiMjk2IiwiU2hhcGUiOjIsIlNoYXBlVGhpY2tuZXNzIjoxLCJEdXJhdGlvbkZvcm1hdCI6MCwiSW5jbHVkZU5vbldvcmtpbmdEYXlzSW5EdXJhdGlvbiI6ZmFsc2UsIlBlcmNlbnRhZ2VDb21wbGV0ZVN0eWxlIjp7IiRpZCI6IjI5NyIsIkZvbnRTZXR0aW5ncyI6eyIkaWQiOiIyOTg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OTkiLCJMaW5lQ29sb3IiOm51bGwsIkxpbmVXZWlnaHQiOjAuMCwiTGluZVR5cGUiOjAsIlBhcmVudFN0eWxlIjpudWxsfSwiUGFyZW50U3R5bGUiOnsiJHJlZiI6IjgxIn19LCJEdXJhdGlvblN0eWxlIjp7IiRpZCI6IjMwMCIsIkZvbnRTZXR0aW5ncyI6eyIkaWQiOiIzMDEiLCJGb250U2l6ZSI6MTAsIkZvbnROYW1lIjoiQ2FsaWJyaSIsIklzQm9sZCI6ZmFsc2UsIklzSXRhbGljIjpmYWxzZSwiSXNVbmRlcmxpbmVkIjpmYWxzZSwiUGFyZW50U3R5bGUiOnsiJHJlZiI6Ijg5In19LCJBdXRvU2l6ZSI6MCwiRm9yZWdyb3VuZCI6eyIkaWQiOiIzMDIiLCJDb2xvciI6eyIkaWQiOiIzMDMiLCJBIjoyNTUsIlIiOjE5MiwiRyI6ODAsIkIiOjc3fX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A0IiwiTGluZUNvbG9yIjpudWxsLCJMaW5lV2VpZ2h0IjowLjAsIkxpbmVUeXBlIjowLCJQYXJlbnRTdHlsZSI6bnVsbH0sIlBhcmVudFN0eWxlIjp7IiRyZWYiOiI4OCJ9fSwiSG9yaXpvbnRhbENvbm5lY3RvclN0eWxlIjp7IiRpZCI6IjMwNSIsIkxpbmVDb2xvciI6eyIkcmVmIjoiOTYifSwiTGluZVdlaWdodCI6MC4wLCJMaW5lVHlwZSI6MCwiUGFyZW50U3R5bGUiOnsiJHJlZiI6Ijk1In19LCJWZXJ0aWNhbENvbm5lY3RvclN0eWxlIjp7IiRpZCI6IjMwNiIsIkxpbmVDb2xvciI6eyIkcmVmIjoiOTkifSwiTGluZVdlaWdodCI6MC4wLCJMaW5lVHlwZSI6MCwiUGFyZW50U3R5bGUiOnsiJHJlZiI6Ijk4In19LCJNYXJnaW4iOm51bGwsIlN0YXJ0RGF0ZVBvc2l0aW9uIjo0LCJFbmREYXRlUG9zaXRpb24iOjQsIlRpdGxlUG9zaXRpb24iOjMsIkR1cmF0aW9uUG9zaXRpb24iOjYsIlBlcmNlbnRhZ2VDb21wbGV0ZWRQb3NpdGlvbiI6NiwiU3BhY2luZyI6NSwiSXNCZWxvd1RpbWViYW5kIjp0cnVlLCJQZXJjZW50YWdlQ29tcGxldGVTaGFwZU9wYWNpdHkiOjM1LCJTaGFwZVN0eWxlIjp7IiRpZCI6IjMwNyIsIk1hcmdpbiI6eyIkcmVmIjoiMTAyIn0sIlBhZGRpbmciOnsiJHJlZiI6IjEwMyJ9LCJCYWNrZ3JvdW5kIjp7IiRpZCI6IjMwOCIsIkNvbG9yIjp7IiRpZCI6IjMwOSIsIkEiOjI1NSwiUiI6MjEwLCJHIjo3MSwiQiI6Mzh9fSwiSXNWaXNpYmxlIjp0cnVlLCJXaWR0aCI6MC4wLCJIZWlnaHQiOjE2LjAsIkJvcmRlclN0eWxlIjp7IiRpZCI6IjMxMCIsIkxpbmVDb2xvciI6eyIkaWQiOiIzMTEiLCIkdHlwZSI6Ik5MUkUuQ29tbW9uLkRvbS5Tb2xpZENvbG9yQnJ1c2gsIE5MUkUuQ29tbW9uIiwiQ29sb3IiOnsiJGlkIjoiMzEyIiwiQSI6MjU1LCJSIjoyNTUsIkciOjAsIkIiOjB9fSwiTGluZVdlaWdodCI6MC4wLCJMaW5lVHlwZSI6MCwiUGFyZW50U3R5bGUiOm51bGx9LCJQYXJlbnRTdHlsZSI6eyIkcmVmIjoiMTAxIn19LCJUaXRsZVN0eWxlIjp7IiRpZCI6IjMxMyIsIkZvbnRTZXR0aW5ncyI6eyIkaWQiOiIzMTQiLCJGb250U2l6ZSI6MTAsIkZvbnROYW1lIjoiQ2FsaWJyaSIsIklzQm9sZCI6dHJ1ZSwiSXNJdGFsaWMiOmZhbHNlLCJJc1VuZGVybGluZWQiOmZhbHNlLCJQYXJlbnRTdHlsZSI6eyIkcmVmIjoiMTA4In19LCJBdXRvU2l6ZSI6MCwiRm9yZWdyb3VuZCI6eyIkaWQiOiIzMTUiLCJDb2xvciI6eyIkaWQiOiIzMTYiLCJBIjoyNTUsIlIiOjIxMCwiRyI6NzEsIkIiOjM4fX0sIk1heFdpZHRoIjo1MS40OTgwMzE2MTYyMTA5MzgsIk1heEhlaWdodCI6IkluZmluaXR5IiwiU21hcnRGb3JlZ3JvdW5kSXNBY3RpdmUiOmZhbHNlLCJIb3Jpem9udGFsQWxpZ25tZW50IjoyLCJWZXJ0aWNhbEFsaWdubWVudCI6MCwiU21hcnRGb3JlZ3JvdW5kIjpudWxsLCJNYXJnaW4iOnsiJHJlZiI6IjExMSJ9LCJQYWRkaW5nIjp7IiRyZWYiOiIxMTIifSwiQmFja2dyb3VuZCI6eyIkcmVmIjoiMTEzIn0sIklzVmlzaWJsZSI6dHJ1ZSwiV2lkdGgiOjAuMCwiSGVpZ2h0IjowLjAsIkJvcmRlclN0eWxlIjp7IiRpZCI6IjMxNyIsIkxpbmVDb2xvciI6bnVsbCwiTGluZVdlaWdodCI6MC4wLCJMaW5lVHlwZSI6MCwiUGFyZW50U3R5bGUiOm51bGx9LCJQYXJlbnRTdHlsZSI6eyIkcmVmIjoiMTA3In19LCJEYXRlU3R5bGUiOnsiJGlkIjoiMzE4IiwiRm9udFNldHRpbmdzIjp7IiRpZCI6IjMxOSIsIkZvbnRTaXplIjoxMCwiRm9udE5hbWUiOiJDYWxpYnJpIiwiSXNCb2xkIjpmYWxzZSwiSXNJdGFsaWMiOmZhbHNlLCJJc1VuZGVybGluZWQiOmZhbHNlLCJQYXJlbnRTdHlsZSI6eyIkcmVmIjoiMTE1In19LCJBdXRvU2l6ZSI6MCwiRm9yZWdyb3VuZCI6eyIkaWQiOiIzMjAiLCJDb2xvciI6eyIkaWQiOiIzMjEiLCJBIjoyNTUsIlIiOjEyNywiRyI6MTI3LCJCIjoxMjd9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IiLCJMaW5lQ29sb3IiOm51bGwsIkxpbmVXZWlnaHQiOjAuMCwiTGluZVR5cGUiOjAsIlBhcmVudFN0eWxlIjpudWxsfSwiUGFyZW50U3R5bGUiOnsiJHJlZiI6IjExNCJ9fSwiRGF0ZUZvcm1hdCI6eyIkaWQiOiIzMjMiLCJGb3JtYXRTdHJpbmciOiJNTU0gZCIsIlNlcGFyYXRvciI6Ii8iLCJVc2VJbnRlcm5hdGlvbmFsRGF0ZUZvcm1hdCI6ZmFsc2V9LCJJc1Zpc2libGUiOnRydWUsIlBhcmVudFN0eWxlIjp7IiRyZWYiOiI4MCJ9fSwiSW5kZXgiOjIsIklkIjoiYmUzYWUzOGYtNjBiMy00MDJkLThhMTMtZjFlOTFlZWM0MWY1IiwiSW1wb3J0SWQiOm51bGwsIlRpdGxlIjoiVGFzayAyIEhlcmUiLCJOb3RlIjpudWxsLCJIeXBlcmxpbmsiOm51bGwsIklzQ2hhbmdlZCI6ZmFsc2UsIklzTmV3Ijp0cnVlfSx7IiRpZCI6IjMyNCIsIkdyb3VwTmFtZSI6bnVsbCwiU3RhcnREYXRlIjoiMjAxNi0wOC0xNVQwMDowMDowMFoiLCJFbmREYXRlIjoiMjAxNi0wOS0xN1QyMzo1OTo1OS45OTlaIiwiUGVyY2VudGFnZUNvbXBsZXRlIjpudWxsLCJTdHlsZSI6eyIkaWQiOiIzMjUiLCJTaGFwZSI6MiwiU2hhcGVUaGlja25lc3MiOjEsIkR1cmF0aW9uRm9ybWF0IjowLCJJbmNsdWRlTm9uV29ya2luZ0RheXNJbkR1cmF0aW9uIjpmYWxzZSwiUGVyY2VudGFnZUNvbXBsZXRlU3R5bGUiOnsiJGlkIjoiMzI2IiwiRm9udFNldHRpbmdzIjp7IiRpZCI6IjMyNy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MyOCIsIkxpbmVDb2xvciI6bnVsbCwiTGluZVdlaWdodCI6MC4wLCJMaW5lVHlwZSI6MCwiUGFyZW50U3R5bGUiOm51bGx9LCJQYXJlbnRTdHlsZSI6eyIkcmVmIjoiODEifX0sIkR1cmF0aW9uU3R5bGUiOnsiJGlkIjoiMzI5IiwiRm9udFNldHRpbmdzIjp7IiRpZCI6IjMzMCIsIkZvbnRTaXplIjoxMCwiRm9udE5hbWUiOiJDYWxpYnJpIiwiSXNCb2xkIjpmYWxzZSwiSXNJdGFsaWMiOmZhbHNlLCJJc1VuZGVybGluZWQiOmZhbHNlLCJQYXJlbnRTdHlsZSI6eyIkcmVmIjoiODkifX0sIkF1dG9TaXplIjowLCJGb3JlZ3JvdW5kIjp7IiRpZCI6IjMzMSIsIkNvbG9yIjp7IiRpZCI6IjMzMiIsIkEiOjI1NSwiUiI6MTkyLCJHIjo4MCwiQiI6Nzd9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zMiLCJMaW5lQ29sb3IiOm51bGwsIkxpbmVXZWlnaHQiOjAuMCwiTGluZVR5cGUiOjAsIlBhcmVudFN0eWxlIjpudWxsfSwiUGFyZW50U3R5bGUiOnsiJHJlZiI6Ijg4In19LCJIb3Jpem9udGFsQ29ubmVjdG9yU3R5bGUiOnsiJGlkIjoiMzM0IiwiTGluZUNvbG9yIjp7IiRyZWYiOiI5NiJ9LCJMaW5lV2VpZ2h0IjowLjAsIkxpbmVUeXBlIjowLCJQYXJlbnRTdHlsZSI6eyIkcmVmIjoiOTUifX0sIlZlcnRpY2FsQ29ubmVjdG9yU3R5bGUiOnsiJGlkIjoiMzM1IiwiTGluZUNvbG9yIjp7IiRyZWYiOiI5OSJ9LCJMaW5lV2VpZ2h0IjowLjAsIkxpbmVUeXBlIjowLCJQYXJlbnRTdHlsZSI6eyIkcmVmIjoiOTgifX0sIk1hcmdpbiI6bnVsbCwiU3RhcnREYXRlUG9zaXRpb24iOjQsIkVuZERhdGVQb3NpdGlvbiI6NCwiVGl0bGVQb3NpdGlvbiI6MywiRHVyYXRpb25Qb3NpdGlvbiI6NiwiUGVyY2VudGFnZUNvbXBsZXRlZFBvc2l0aW9uIjo2LCJTcGFjaW5nIjo1LCJJc0JlbG93VGltZWJhbmQiOnRydWUsIlBlcmNlbnRhZ2VDb21wbGV0ZVNoYXBlT3BhY2l0eSI6MzUsIlNoYXBlU3R5bGUiOnsiJGlkIjoiMzM2IiwiTWFyZ2luIjp7IiRyZWYiOiIxMDIifSwiUGFkZGluZyI6eyIkcmVmIjoiMTAzIn0sIkJhY2tncm91bmQiOnsiJGlkIjoiMzM3IiwiQ29sb3IiOnsiJGlkIjoiMzM4IiwiQSI6MjU1LCJSIjoyMTAsIkciOjcxLCJCIjozOH19LCJJc1Zpc2libGUiOnRydWUsIldpZHRoIjowLjAsIkhlaWdodCI6MTYuMCwiQm9yZGVyU3R5bGUiOnsiJGlkIjoiMzM5IiwiTGluZUNvbG9yIjp7IiRpZCI6IjM0MCIsIiR0eXBlIjoiTkxSRS5Db21tb24uRG9tLlNvbGlkQ29sb3JCcnVzaCwgTkxSRS5Db21tb24iLCJDb2xvciI6eyIkaWQiOiIzNDEiLCJBIjoyNTUsIlIiOjI1NSwiRyI6MCwiQiI6MH19LCJMaW5lV2VpZ2h0IjowLjAsIkxpbmVUeXBlIjowLCJQYXJlbnRTdHlsZSI6bnVsbH0sIlBhcmVudFN0eWxlIjp7IiRyZWYiOiIxMDEifX0sIlRpdGxlU3R5bGUiOnsiJGlkIjoiMzQyIiwiRm9udFNldHRpbmdzIjp7IiRpZCI6IjM0MyIsIkZvbnRTaXplIjoxMCwiRm9udE5hbWUiOiJDYWxpYnJpIiwiSXNCb2xkIjp0cnVlLCJJc0l0YWxpYyI6ZmFsc2UsIklzVW5kZXJsaW5lZCI6ZmFsc2UsIlBhcmVudFN0eWxlIjp7IiRyZWYiOiIxMDgifX0sIkF1dG9TaXplIjowLCJGb3JlZ3JvdW5kIjp7IiRpZCI6IjM0NCIsIkNvbG9yIjp7IiRpZCI6IjM0NSIsIkEiOjI1NSwiUiI6MjEwLCJHIjo3MSwiQiI6Mzh9fSwiTWF4V2lkdGgiOjUwLjg2NzAwODIwOTIyODUxNiwiTWF4SGVpZ2h0IjoiSW5maW5pdHkiLCJTbWFydEZvcmVncm91bmRJc0FjdGl2ZSI6ZmFsc2UsIkhvcml6b250YWxBbGlnbm1lbnQiOjIsIlZlcnRpY2FsQWxpZ25tZW50IjowLCJTbWFydEZvcmVncm91bmQiOm51bGwsIk1hcmdpbiI6eyIkcmVmIjoiMTExIn0sIlBhZGRpbmciOnsiJHJlZiI6IjExMiJ9LCJCYWNrZ3JvdW5kIjp7IiRyZWYiOiIxMTMifSwiSXNWaXNpYmxlIjp0cnVlLCJXaWR0aCI6MC4wLCJIZWlnaHQiOjAuMCwiQm9yZGVyU3R5bGUiOnsiJGlkIjoiMzQ2IiwiTGluZUNvbG9yIjpudWxsLCJMaW5lV2VpZ2h0IjowLjAsIkxpbmVUeXBlIjowLCJQYXJlbnRTdHlsZSI6bnVsbH0sIlBhcmVudFN0eWxlIjp7IiRyZWYiOiIxMDcifX0sIkRhdGVTdHlsZSI6eyIkaWQiOiIzNDciLCJGb250U2V0dGluZ3MiOnsiJGlkIjoiMzQ4IiwiRm9udFNpemUiOjEwLCJGb250TmFtZSI6IkNhbGlicmkiLCJJc0JvbGQiOmZhbHNlLCJJc0l0YWxpYyI6ZmFsc2UsIklzVW5kZXJsaW5lZCI6ZmFsc2UsIlBhcmVudFN0eWxlIjp7IiRyZWYiOiIxMTUifX0sIkF1dG9TaXplIjowLCJGb3JlZ3JvdW5kIjp7IiRpZCI6IjM0OSIsIkNvbG9yIjp7IiRpZCI6IjM1MCIsIkEiOjI1NSwiUiI6MTI3LCJHIjoxMjcsIkIiOjEyN31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1MSIsIkxpbmVDb2xvciI6bnVsbCwiTGluZVdlaWdodCI6MC4wLCJMaW5lVHlwZSI6MCwiUGFyZW50U3R5bGUiOm51bGx9LCJQYXJlbnRTdHlsZSI6eyIkcmVmIjoiMTE0In19LCJEYXRlRm9ybWF0Ijp7IiRpZCI6IjM1MiIsIkZvcm1hdFN0cmluZyI6Ik1NTSBkIiwiU2VwYXJhdG9yIjoiLyIsIlVzZUludGVybmF0aW9uYWxEYXRlRm9ybWF0IjpmYWxzZX0sIklzVmlzaWJsZSI6dHJ1ZSwiUGFyZW50U3R5bGUiOnsiJHJlZiI6IjgwIn19LCJJbmRleCI6MywiSWQiOiI5YWExODNkNi01ZGYyLTRiMGMtOGZlYy1kMGEwMDI0NzE1ODMiLCJJbXBvcnRJZCI6bnVsbCwiVGl0bGUiOiJUYXNrIDMgSGVyZSIsIk5vdGUiOm51bGwsIkh5cGVybGluayI6bnVsbCwiSXNDaGFuZ2VkIjpmYWxzZSwiSXNOZXciOnRydWV9LHsiJGlkIjoiMzUzIiwiR3JvdXBOYW1lIjpudWxsLCJTdGFydERhdGUiOiIyMDE2LTA5LTA4VDAwOjAwOjAwWiIsIkVuZERhdGUiOiIyMDE2LTA5LTMwVDIzOjU5OjU5Ljk5OVoiLCJQZXJjZW50YWdlQ29tcGxldGUiOm51bGwsIlN0eWxlIjp7IiRpZCI6IjM1NCIsIlNoYXBlIjoyLCJTaGFwZVRoaWNrbmVzcyI6MSwiRHVyYXRpb25Gb3JtYXQiOjAsIkluY2x1ZGVOb25Xb3JraW5nRGF5c0luRHVyYXRpb24iOmZhbHNlLCJQZXJjZW50YWdlQ29tcGxldGVTdHlsZSI6eyIkaWQiOiIzNTUiLCJGb250U2V0dGluZ3MiOnsiJGlkIjoiMzU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U3IiwiTGluZUNvbG9yIjpudWxsLCJMaW5lV2VpZ2h0IjowLjAsIkxpbmVUeXBlIjowLCJQYXJlbnRTdHlsZSI6bnVsbH0sIlBhcmVudFN0eWxlIjp7IiRyZWYiOiI4MSJ9fSwiRHVyYXRpb25TdHlsZSI6eyIkaWQiOiIzNTgiLCJGb250U2V0dGluZ3MiOnsiJGlkIjoiMzU5IiwiRm9udFNpemUiOjEwLCJGb250TmFtZSI6IkNhbGlicmkiLCJJc0JvbGQiOmZhbHNlLCJJc0l0YWxpYyI6ZmFsc2UsIklzVW5kZXJsaW5lZCI6ZmFsc2UsIlBhcmVudFN0eWxlIjp7IiRyZWYiOiI4OSJ9fSwiQXV0b1NpemUiOjAsIkZvcmVncm91bmQiOnsiJGlkIjoiMzYwIiwiQ29sb3IiOnsiJGlkIjoiMzYxIiwiQSI6MjU1LCJSIjoxOTIsIkciOjgwLCJCIjo3N3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2MiIsIkxpbmVDb2xvciI6bnVsbCwiTGluZVdlaWdodCI6MC4wLCJMaW5lVHlwZSI6MCwiUGFyZW50U3R5bGUiOm51bGx9LCJQYXJlbnRTdHlsZSI6eyIkcmVmIjoiODgifX0sIkhvcml6b250YWxDb25uZWN0b3JTdHlsZSI6eyIkaWQiOiIzNjMiLCJMaW5lQ29sb3IiOnsiJHJlZiI6Ijk2In0sIkxpbmVXZWlnaHQiOjAuMCwiTGluZVR5cGUiOjAsIlBhcmVudFN0eWxlIjp7IiRyZWYiOiI5NSJ9fSwiVmVydGljYWxDb25uZWN0b3JTdHlsZSI6eyIkaWQiOiIzNjQiLCJMaW5lQ29sb3IiOnsiJHJlZiI6Ijk5In0sIkxpbmVXZWlnaHQiOjAuMCwiTGluZVR5cGUiOjAsIlBhcmVudFN0eWxlIjp7IiRyZWYiOiI5OCJ9fSwiTWFyZ2luIjpudWxsLCJTdGFydERhdGVQb3NpdGlvbiI6NCwiRW5kRGF0ZVBvc2l0aW9uIjo0LCJUaXRsZVBvc2l0aW9uIjozLCJEdXJhdGlvblBvc2l0aW9uIjo2LCJQZXJjZW50YWdlQ29tcGxldGVkUG9zaXRpb24iOjYsIlNwYWNpbmciOjUsIklzQmVsb3dUaW1lYmFuZCI6dHJ1ZSwiUGVyY2VudGFnZUNvbXBsZXRlU2hhcGVPcGFjaXR5IjozNSwiU2hhcGVTdHlsZSI6eyIkaWQiOiIzNjUiLCJNYXJnaW4iOnsiJHJlZiI6IjEwMiJ9LCJQYWRkaW5nIjp7IiRyZWYiOiIxMDMifSwiQmFja2dyb3VuZCI6eyIkaWQiOiIzNjYiLCJDb2xvciI6eyIkaWQiOiIzNjciLCJBIjoyNTUsIlIiOjk4LCJHIjoxODEsIkIiOjEyM319LCJJc1Zpc2libGUiOnRydWUsIldpZHRoIjowLjAsIkhlaWdodCI6MTYuMCwiQm9yZGVyU3R5bGUiOnsiJGlkIjoiMzY4IiwiTGluZUNvbG9yIjp7IiRpZCI6IjM2OSIsIiR0eXBlIjoiTkxSRS5Db21tb24uRG9tLlNvbGlkQ29sb3JCcnVzaCwgTkxSRS5Db21tb24iLCJDb2xvciI6eyIkaWQiOiIzNzAiLCJBIjoyNTUsIlIiOjI1NSwiRyI6MCwiQiI6MH19LCJMaW5lV2VpZ2h0IjowLjAsIkxpbmVUeXBlIjowLCJQYXJlbnRTdHlsZSI6bnVsbH0sIlBhcmVudFN0eWxlIjp7IiRyZWYiOiIxMDEifX0sIlRpdGxlU3R5bGUiOnsiJGlkIjoiMzcxIiwiRm9udFNldHRpbmdzIjp7IiRpZCI6IjM3MiIsIkZvbnRTaXplIjoxMCwiRm9udE5hbWUiOiJDYWxpYnJpIiwiSXNCb2xkIjp0cnVlLCJJc0l0YWxpYyI6ZmFsc2UsIklzVW5kZXJsaW5lZCI6ZmFsc2UsIlBhcmVudFN0eWxlIjp7IiRyZWYiOiIxMDgifX0sIkF1dG9TaXplIjowLCJGb3JlZ3JvdW5kIjp7IiRpZCI6IjM3MyIsIkNvbG9yIjp7IiRpZCI6IjM3NCIsIkEiOjI1NSwiUiI6NzIsIkciOjE1NCwiQiI6OTd9fSwiTWF4V2lkdGgiOjUxLjQ5ODAzMTYxNjIxMDkzOCwiTWF4SGVpZ2h0IjoiSW5maW5pdHkiLCJTbWFydEZvcmVncm91bmRJc0FjdGl2ZSI6ZmFsc2UsIkhvcml6b250YWxBbGlnbm1lbnQiOjIsIlZlcnRpY2FsQWxpZ25tZW50IjowLCJTbWFydEZvcmVncm91bmQiOm51bGwsIk1hcmdpbiI6eyIkcmVmIjoiMTExIn0sIlBhZGRpbmciOnsiJHJlZiI6IjExMiJ9LCJCYWNrZ3JvdW5kIjp7IiRyZWYiOiIxMTMifSwiSXNWaXNpYmxlIjp0cnVlLCJXaWR0aCI6MC4wLCJIZWlnaHQiOjAuMCwiQm9yZGVyU3R5bGUiOnsiJGlkIjoiMzc1IiwiTGluZUNvbG9yIjpudWxsLCJMaW5lV2VpZ2h0IjowLjAsIkxpbmVUeXBlIjowLCJQYXJlbnRTdHlsZSI6bnVsbH0sIlBhcmVudFN0eWxlIjp7IiRyZWYiOiIxMDcifX0sIkRhdGVTdHlsZSI6eyIkaWQiOiIzNzYiLCJGb250U2V0dGluZ3MiOnsiJGlkIjoiMzc3IiwiRm9udFNpemUiOjEwLCJGb250TmFtZSI6IkNhbGlicmkiLCJJc0JvbGQiOmZhbHNlLCJJc0l0YWxpYyI6ZmFsc2UsIklzVW5kZXJsaW5lZCI6ZmFsc2UsIlBhcmVudFN0eWxlIjp7IiRyZWYiOiIxMTUifX0sIkF1dG9TaXplIjowLCJGb3JlZ3JvdW5kIjp7IiRpZCI6IjM3OCIsIkNvbG9yIjp7IiRpZCI6IjM3OSIsIkEiOjI1NSwiUiI6MTI3LCJHIjoxMjcsIkIiOjEyN31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4MCIsIkxpbmVDb2xvciI6bnVsbCwiTGluZVdlaWdodCI6MC4wLCJMaW5lVHlwZSI6MCwiUGFyZW50U3R5bGUiOm51bGx9LCJQYXJlbnRTdHlsZSI6eyIkcmVmIjoiMTE0In19LCJEYXRlRm9ybWF0Ijp7IiRpZCI6IjM4MSIsIkZvcm1hdFN0cmluZyI6Ik1NTSBkIiwiU2VwYXJhdG9yIjoiLyIsIlVzZUludGVybmF0aW9uYWxEYXRlRm9ybWF0IjpmYWxzZX0sIklzVmlzaWJsZSI6dHJ1ZSwiUGFyZW50U3R5bGUiOnsiJHJlZiI6IjgwIn19LCJJbmRleCI6NCwiSWQiOiIwNmE2YTIwMC0yMWVhLTRhY2QtYWMyMC1iNDFmN2IzN2IwZGQiLCJJbXBvcnRJZCI6bnVsbCwiVGl0bGUiOiJUYXNrIDQgSGVyZSIsIk5vdGUiOm51bGwsIkh5cGVybGluayI6bnVsbCwiSXNDaGFuZ2VkIjpmYWxzZSwiSXNOZXciOnRydWV9LHsiJGlkIjoiMzgyIiwiR3JvdXBOYW1lIjpudWxsLCJTdGFydERhdGUiOiIyMDE2LTEwLTA0VDAwOjAwOjAwWiIsIkVuZERhdGUiOiIyMDE2LTExLTA3VDIzOjU5OjU5Ljk5OVoiLCJQZXJjZW50YWdlQ29tcGxldGUiOm51bGwsIlN0eWxlIjp7IiRpZCI6IjM4MyIsIlNoYXBlIjoyLCJTaGFwZVRoaWNrbmVzcyI6MSwiRHVyYXRpb25Gb3JtYXQiOjAsIkluY2x1ZGVOb25Xb3JraW5nRGF5c0luRHVyYXRpb24iOmZhbHNlLCJQZXJjZW50YWdlQ29tcGxldGVTdHlsZSI6eyIkaWQiOiIzODQiLCJGb250U2V0dGluZ3MiOnsiJGlkIjoiMzg1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g2IiwiTGluZUNvbG9yIjpudWxsLCJMaW5lV2VpZ2h0IjowLjAsIkxpbmVUeXBlIjowLCJQYXJlbnRTdHlsZSI6bnVsbH0sIlBhcmVudFN0eWxlIjp7IiRyZWYiOiI4MSJ9fSwiRHVyYXRpb25TdHlsZSI6eyIkaWQiOiIzODciLCJGb250U2V0dGluZ3MiOnsiJGlkIjoiMzg4IiwiRm9udFNpemUiOjEwLCJGb250TmFtZSI6IkNhbGlicmkiLCJJc0JvbGQiOmZhbHNlLCJJc0l0YWxpYyI6ZmFsc2UsIklzVW5kZXJsaW5lZCI6ZmFsc2UsIlBhcmVudFN0eWxlIjp7IiRyZWYiOiI4OSJ9fSwiQXV0b1NpemUiOjAsIkZvcmVncm91bmQiOnsiJGlkIjoiMzg5IiwiQ29sb3IiOnsiJGlkIjoiMzkwIiwiQSI6MjU1LCJSIjoxOTIsIkciOjgwLCJCIjo3N31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M5MSIsIkxpbmVDb2xvciI6bnVsbCwiTGluZVdlaWdodCI6MC4wLCJMaW5lVHlwZSI6MCwiUGFyZW50U3R5bGUiOm51bGx9LCJQYXJlbnRTdHlsZSI6eyIkcmVmIjoiODgifX0sIkhvcml6b250YWxDb25uZWN0b3JTdHlsZSI6eyIkaWQiOiIzOTIiLCJMaW5lQ29sb3IiOnsiJHJlZiI6Ijk2In0sIkxpbmVXZWlnaHQiOjAuMCwiTGluZVR5cGUiOjAsIlBhcmVudFN0eWxlIjp7IiRyZWYiOiI5NSJ9fSwiVmVydGljYWxDb25uZWN0b3JTdHlsZSI6eyIkaWQiOiIzOTMiLCJMaW5lQ29sb3IiOnsiJHJlZiI6Ijk5In0sIkxpbmVXZWlnaHQiOjAuMCwiTGluZVR5cGUiOjAsIlBhcmVudFN0eWxlIjp7IiRyZWYiOiI5OCJ9fSwiTWFyZ2luIjpudWxsLCJTdGFydERhdGVQb3NpdGlvbiI6NCwiRW5kRGF0ZVBvc2l0aW9uIjo0LCJUaXRsZVBvc2l0aW9uIjozLCJEdXJhdGlvblBvc2l0aW9uIjo2LCJQZXJjZW50YWdlQ29tcGxldGVkUG9zaXRpb24iOjYsIlNwYWNpbmciOjUsIklzQmVsb3dUaW1lYmFuZCI6dHJ1ZSwiUGVyY2VudGFnZUNvbXBsZXRlU2hhcGVPcGFjaXR5IjozNSwiU2hhcGVTdHlsZSI6eyIkaWQiOiIzOTQiLCJNYXJnaW4iOnsiJHJlZiI6IjEwMiJ9LCJQYWRkaW5nIjp7IiRyZWYiOiIxMDMifSwiQmFja2dyb3VuZCI6eyIkaWQiOiIzOTUiLCJDb2xvciI6eyIkaWQiOiIzOTYiLCJBIjoyNTUsIlIiOjk4LCJHIjoxODEsIkIiOjEyM319LCJJc1Zpc2libGUiOnRydWUsIldpZHRoIjowLjAsIkhlaWdodCI6MTYuMCwiQm9yZGVyU3R5bGUiOnsiJGlkIjoiMzk3IiwiTGluZUNvbG9yIjp7IiRpZCI6IjM5OCIsIiR0eXBlIjoiTkxSRS5Db21tb24uRG9tLlNvbGlkQ29sb3JCcnVzaCwgTkxSRS5Db21tb24iLCJDb2xvciI6eyIkaWQiOiIzOTkiLCJBIjoyNTUsIlIiOjI1NSwiRyI6MCwiQiI6MH19LCJMaW5lV2VpZ2h0IjowLjAsIkxpbmVUeXBlIjowLCJQYXJlbnRTdHlsZSI6bnVsbH0sIlBhcmVudFN0eWxlIjp7IiRyZWYiOiIxMDEifX0sIlRpdGxlU3R5bGUiOnsiJGlkIjoiNDAwIiwiRm9udFNldHRpbmdzIjp7IiRpZCI6IjQwMSIsIkZvbnRTaXplIjoxMCwiRm9udE5hbWUiOiJDYWxpYnJpIiwiSXNCb2xkIjp0cnVlLCJJc0l0YWxpYyI6ZmFsc2UsIklzVW5kZXJsaW5lZCI6ZmFsc2UsIlBhcmVudFN0eWxlIjp7IiRyZWYiOiIxMDgifX0sIkF1dG9TaXplIjowLCJGb3JlZ3JvdW5kIjp7IiRpZCI6IjQwMiIsIkNvbG9yIjp7IiRpZCI6IjQwMyIsIkEiOjI1NSwiUiI6NzIsIkciOjE1NCwiQiI6OTd9fSwiTWF4V2lkdGgiOjUxLjExOTQ0OTYxNTQ3ODUxNiwiTWF4SGVpZ2h0IjoiSW5maW5pdHkiLCJTbWFydEZvcmVncm91bmRJc0FjdGl2ZSI6ZmFsc2UsIkhvcml6b250YWxBbGlnbm1lbnQiOjIsIlZlcnRpY2FsQWxpZ25tZW50IjowLCJTbWFydEZvcmVncm91bmQiOm51bGwsIk1hcmdpbiI6eyIkcmVmIjoiMTExIn0sIlBhZGRpbmciOnsiJHJlZiI6IjExMiJ9LCJCYWNrZ3JvdW5kIjp7IiRyZWYiOiIxMTMifSwiSXNWaXNpYmxlIjp0cnVlLCJXaWR0aCI6MC4wLCJIZWlnaHQiOjAuMCwiQm9yZGVyU3R5bGUiOnsiJGlkIjoiNDA0IiwiTGluZUNvbG9yIjpudWxsLCJMaW5lV2VpZ2h0IjowLjAsIkxpbmVUeXBlIjowLCJQYXJlbnRTdHlsZSI6bnVsbH0sIlBhcmVudFN0eWxlIjp7IiRyZWYiOiIxMDcifX0sIkRhdGVTdHlsZSI6eyIkaWQiOiI0MDUiLCJGb250U2V0dGluZ3MiOnsiJGlkIjoiNDA2IiwiRm9udFNpemUiOjEwLCJGb250TmFtZSI6IkNhbGlicmkiLCJJc0JvbGQiOmZhbHNlLCJJc0l0YWxpYyI6ZmFsc2UsIklzVW5kZXJsaW5lZCI6ZmFsc2UsIlBhcmVudFN0eWxlIjp7IiRyZWYiOiIxMTUifX0sIkF1dG9TaXplIjowLCJGb3JlZ3JvdW5kIjp7IiRpZCI6IjQwNyIsIkNvbG9yIjp7IiRpZCI6IjQwOCIsIkEiOjI1NSwiUiI6MTI3LCJHIjoxMjcsIkIiOjEyN31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QwOSIsIkxpbmVDb2xvciI6bnVsbCwiTGluZVdlaWdodCI6MC4wLCJMaW5lVHlwZSI6MCwiUGFyZW50U3R5bGUiOm51bGx9LCJQYXJlbnRTdHlsZSI6eyIkcmVmIjoiMTE0In19LCJEYXRlRm9ybWF0Ijp7IiRpZCI6IjQxMCIsIkZvcm1hdFN0cmluZyI6Ik1NTSBkIiwiU2VwYXJhdG9yIjoiLyIsIlVzZUludGVybmF0aW9uYWxEYXRlRm9ybWF0IjpmYWxzZX0sIklzVmlzaWJsZSI6dHJ1ZSwiUGFyZW50U3R5bGUiOnsiJHJlZiI6IjgwIn19LCJJbmRleCI6NSwiSWQiOiJlNmY1YzkxOC1iZGQ2LTQ5YTEtYWM5MS05Y2YyMjQ2OGEyM2IiLCJJbXBvcnRJZCI6bnVsbCwiVGl0bGUiOiJUYXNrIDUgSGVyZSIsIk5vdGUiOm51bGwsIkh5cGVybGluayI6bnVsbCwiSXNDaGFuZ2VkIjpmYWxzZSwiSXNOZXciOnRydWV9XSwiTXNQcm9qZWN0SXRlbXNUcmVlIjp7IiRpZCI6IjQxMSIsIlJvb3QiOnsiJGlkIjoiNDEyIiwiSW1wb3J0SWQiOm51bGwsIklzSW1wb3J0ZWQiOmZhbHNlLCJDaGlsZHJlbiI6W119fSwiU2V0dGluZ3MiOnsiJGlkIjoiNDEz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saW5lSW1wb3J0ZWQiOmZhbHNlfQ=="/>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895A0F0C4BA8D469A2941C4EC2FD9FA" ma:contentTypeVersion="1" ma:contentTypeDescription="Create a new document." ma:contentTypeScope="" ma:versionID="c2dcc6de0436bddd2ba01a6685bf0dc5">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77414F-FFEF-4724-ACD5-3E62323CF86A}">
  <ds:schemaRefs>
    <ds:schemaRef ds:uri="http://purl.org/dc/dcmitype/"/>
    <ds:schemaRef ds:uri="http://purl.org/dc/terms/"/>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DD84660-B3FF-4CB4-A1E0-D3D8B90C68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40513E8-3753-4B12-A5C1-9EAA39101A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5459</TotalTime>
  <Words>1748</Words>
  <Application>Microsoft Macintosh PowerPoint</Application>
  <PresentationFormat>On-screen Show (4:3)</PresentationFormat>
  <Paragraphs>237</Paragraphs>
  <Slides>26</Slides>
  <Notes>23</Notes>
  <HiddenSlides>0</HiddenSlides>
  <MMClips>0</MMClips>
  <ScaleCrop>false</ScaleCrop>
  <HeadingPairs>
    <vt:vector size="4" baseType="variant">
      <vt:variant>
        <vt:lpstr>Theme</vt:lpstr>
      </vt:variant>
      <vt:variant>
        <vt:i4>5</vt:i4>
      </vt:variant>
      <vt:variant>
        <vt:lpstr>Slide Titles</vt:lpstr>
      </vt:variant>
      <vt:variant>
        <vt:i4>26</vt:i4>
      </vt:variant>
    </vt:vector>
  </HeadingPairs>
  <TitlesOfParts>
    <vt:vector size="31" baseType="lpstr">
      <vt:lpstr>Office Theme</vt:lpstr>
      <vt:lpstr>2_Default Design</vt:lpstr>
      <vt:lpstr>1_Default Design</vt:lpstr>
      <vt:lpstr>3_Default Design</vt:lpstr>
      <vt:lpstr>4_Default Design</vt:lpstr>
      <vt:lpstr>Erasmus+</vt:lpstr>
      <vt:lpstr>Saradnja u visokom obrazovanju </vt:lpstr>
      <vt:lpstr>Šta je međunarodna kreditna mobilnost?</vt:lpstr>
      <vt:lpstr>Međunarodna saradnja između programskih i partnerskih zemalja</vt:lpstr>
      <vt:lpstr>PowerPoint Presentation</vt:lpstr>
      <vt:lpstr>PowerPoint Presentation</vt:lpstr>
      <vt:lpstr>Vrste i trajanje mobilnosti </vt:lpstr>
      <vt:lpstr>Mobilnost zasnovana na sporazumima</vt:lpstr>
      <vt:lpstr>PowerPoint Presentation</vt:lpstr>
      <vt:lpstr>PowerPoint Presentation</vt:lpstr>
      <vt:lpstr>Upravljanje mobilnosti</vt:lpstr>
      <vt:lpstr>Troškovi po jedinici za studente</vt:lpstr>
      <vt:lpstr>Troškovi po jedinici za osoblje</vt:lpstr>
      <vt:lpstr>PowerPoint Presentation</vt:lpstr>
      <vt:lpstr>Putni troškovi</vt:lpstr>
      <vt:lpstr>PowerPoint Presentation</vt:lpstr>
      <vt:lpstr>PowerPoint Presentation</vt:lpstr>
      <vt:lpstr>PowerPoint Presentation</vt:lpstr>
      <vt:lpstr>Kako aplicirati</vt:lpstr>
      <vt:lpstr>PowerPoint Presentation</vt:lpstr>
      <vt:lpstr>Kriterijumi selekcije projekta </vt:lpstr>
      <vt:lpstr>PowerPoint Presentation</vt:lpstr>
      <vt:lpstr>PowerPoint Presentation</vt:lpstr>
      <vt:lpstr>Savjeti za ustanove visokog obrazovanja iz partnerskih zemalja</vt:lpstr>
      <vt:lpstr>Korisni linkovi:</vt:lpstr>
      <vt:lpstr>Kontakti</vt:lpstr>
    </vt:vector>
  </TitlesOfParts>
  <Company>Ecorys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Erasmus+  What’s in it for me?</dc:title>
  <dc:creator>Robert Conaty</dc:creator>
  <cp:lastModifiedBy>Ranko</cp:lastModifiedBy>
  <cp:revision>473</cp:revision>
  <cp:lastPrinted>2015-10-14T14:09:25Z</cp:lastPrinted>
  <dcterms:created xsi:type="dcterms:W3CDTF">2013-07-17T08:26:50Z</dcterms:created>
  <dcterms:modified xsi:type="dcterms:W3CDTF">2016-12-05T19:00:21Z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0x0101009895A0F0C4BA8D469A2941C4EC2FD9FA</vt:lpwstr>
  </property>
</Properties>
</file>